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47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9171" y="6199632"/>
            <a:ext cx="1597152" cy="21640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676" y="6187440"/>
            <a:ext cx="195072" cy="26365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68" y="1181100"/>
            <a:ext cx="10216896" cy="481584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684276" y="1261872"/>
            <a:ext cx="10114915" cy="4714240"/>
          </a:xfrm>
          <a:custGeom>
            <a:avLst/>
            <a:gdLst/>
            <a:ahLst/>
            <a:cxnLst/>
            <a:rect l="l" t="t" r="r" b="b"/>
            <a:pathLst>
              <a:path w="10114915" h="4714240">
                <a:moveTo>
                  <a:pt x="9614281" y="0"/>
                </a:moveTo>
                <a:lnTo>
                  <a:pt x="500545" y="0"/>
                </a:lnTo>
                <a:lnTo>
                  <a:pt x="452339" y="2291"/>
                </a:lnTo>
                <a:lnTo>
                  <a:pt x="405430" y="9027"/>
                </a:lnTo>
                <a:lnTo>
                  <a:pt x="360027" y="19996"/>
                </a:lnTo>
                <a:lnTo>
                  <a:pt x="316340" y="34989"/>
                </a:lnTo>
                <a:lnTo>
                  <a:pt x="274579" y="53796"/>
                </a:lnTo>
                <a:lnTo>
                  <a:pt x="234953" y="76207"/>
                </a:lnTo>
                <a:lnTo>
                  <a:pt x="197672" y="102011"/>
                </a:lnTo>
                <a:lnTo>
                  <a:pt x="162946" y="130999"/>
                </a:lnTo>
                <a:lnTo>
                  <a:pt x="130985" y="162960"/>
                </a:lnTo>
                <a:lnTo>
                  <a:pt x="101998" y="197686"/>
                </a:lnTo>
                <a:lnTo>
                  <a:pt x="76196" y="234965"/>
                </a:lnTo>
                <a:lnTo>
                  <a:pt x="53788" y="274588"/>
                </a:lnTo>
                <a:lnTo>
                  <a:pt x="34983" y="316344"/>
                </a:lnTo>
                <a:lnTo>
                  <a:pt x="19993" y="360024"/>
                </a:lnTo>
                <a:lnTo>
                  <a:pt x="9025" y="405418"/>
                </a:lnTo>
                <a:lnTo>
                  <a:pt x="2291" y="452315"/>
                </a:lnTo>
                <a:lnTo>
                  <a:pt x="0" y="500506"/>
                </a:lnTo>
                <a:lnTo>
                  <a:pt x="0" y="4213225"/>
                </a:lnTo>
                <a:lnTo>
                  <a:pt x="2291" y="4261424"/>
                </a:lnTo>
                <a:lnTo>
                  <a:pt x="9025" y="4308327"/>
                </a:lnTo>
                <a:lnTo>
                  <a:pt x="19993" y="4353725"/>
                </a:lnTo>
                <a:lnTo>
                  <a:pt x="34983" y="4397408"/>
                </a:lnTo>
                <a:lnTo>
                  <a:pt x="53788" y="4439166"/>
                </a:lnTo>
                <a:lnTo>
                  <a:pt x="76196" y="4478789"/>
                </a:lnTo>
                <a:lnTo>
                  <a:pt x="101998" y="4516067"/>
                </a:lnTo>
                <a:lnTo>
                  <a:pt x="130985" y="4550791"/>
                </a:lnTo>
                <a:lnTo>
                  <a:pt x="162946" y="4582750"/>
                </a:lnTo>
                <a:lnTo>
                  <a:pt x="197672" y="4611735"/>
                </a:lnTo>
                <a:lnTo>
                  <a:pt x="234953" y="4637537"/>
                </a:lnTo>
                <a:lnTo>
                  <a:pt x="274579" y="4659944"/>
                </a:lnTo>
                <a:lnTo>
                  <a:pt x="316340" y="4678748"/>
                </a:lnTo>
                <a:lnTo>
                  <a:pt x="360027" y="4693739"/>
                </a:lnTo>
                <a:lnTo>
                  <a:pt x="405430" y="4704706"/>
                </a:lnTo>
                <a:lnTo>
                  <a:pt x="452339" y="4711440"/>
                </a:lnTo>
                <a:lnTo>
                  <a:pt x="500545" y="4713732"/>
                </a:lnTo>
                <a:lnTo>
                  <a:pt x="9614281" y="4713732"/>
                </a:lnTo>
                <a:lnTo>
                  <a:pt x="9662472" y="4711440"/>
                </a:lnTo>
                <a:lnTo>
                  <a:pt x="9709369" y="4704706"/>
                </a:lnTo>
                <a:lnTo>
                  <a:pt x="9754763" y="4693739"/>
                </a:lnTo>
                <a:lnTo>
                  <a:pt x="9798443" y="4678748"/>
                </a:lnTo>
                <a:lnTo>
                  <a:pt x="9840199" y="4659944"/>
                </a:lnTo>
                <a:lnTo>
                  <a:pt x="9879822" y="4637537"/>
                </a:lnTo>
                <a:lnTo>
                  <a:pt x="9917101" y="4611735"/>
                </a:lnTo>
                <a:lnTo>
                  <a:pt x="9951827" y="4582750"/>
                </a:lnTo>
                <a:lnTo>
                  <a:pt x="9983788" y="4550791"/>
                </a:lnTo>
                <a:lnTo>
                  <a:pt x="10012776" y="4516067"/>
                </a:lnTo>
                <a:lnTo>
                  <a:pt x="10038580" y="4478789"/>
                </a:lnTo>
                <a:lnTo>
                  <a:pt x="10060991" y="4439166"/>
                </a:lnTo>
                <a:lnTo>
                  <a:pt x="10079798" y="4397408"/>
                </a:lnTo>
                <a:lnTo>
                  <a:pt x="10094791" y="4353725"/>
                </a:lnTo>
                <a:lnTo>
                  <a:pt x="10105760" y="4308327"/>
                </a:lnTo>
                <a:lnTo>
                  <a:pt x="10112496" y="4261424"/>
                </a:lnTo>
                <a:lnTo>
                  <a:pt x="10114788" y="4213225"/>
                </a:lnTo>
                <a:lnTo>
                  <a:pt x="10114788" y="500506"/>
                </a:lnTo>
                <a:lnTo>
                  <a:pt x="10112496" y="452315"/>
                </a:lnTo>
                <a:lnTo>
                  <a:pt x="10105760" y="405418"/>
                </a:lnTo>
                <a:lnTo>
                  <a:pt x="10094791" y="360024"/>
                </a:lnTo>
                <a:lnTo>
                  <a:pt x="10079798" y="316344"/>
                </a:lnTo>
                <a:lnTo>
                  <a:pt x="10060991" y="274588"/>
                </a:lnTo>
                <a:lnTo>
                  <a:pt x="10038580" y="234965"/>
                </a:lnTo>
                <a:lnTo>
                  <a:pt x="10012776" y="197686"/>
                </a:lnTo>
                <a:lnTo>
                  <a:pt x="9983788" y="162960"/>
                </a:lnTo>
                <a:lnTo>
                  <a:pt x="9951827" y="130999"/>
                </a:lnTo>
                <a:lnTo>
                  <a:pt x="9917101" y="102011"/>
                </a:lnTo>
                <a:lnTo>
                  <a:pt x="9879822" y="76207"/>
                </a:lnTo>
                <a:lnTo>
                  <a:pt x="9840199" y="53796"/>
                </a:lnTo>
                <a:lnTo>
                  <a:pt x="9798443" y="34989"/>
                </a:lnTo>
                <a:lnTo>
                  <a:pt x="9754763" y="19996"/>
                </a:lnTo>
                <a:lnTo>
                  <a:pt x="9709369" y="9027"/>
                </a:lnTo>
                <a:lnTo>
                  <a:pt x="9662472" y="2291"/>
                </a:lnTo>
                <a:lnTo>
                  <a:pt x="96142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255" y="323088"/>
            <a:ext cx="1230630" cy="54635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6591" y="376440"/>
            <a:ext cx="425970" cy="479285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542543" y="341376"/>
            <a:ext cx="1178560" cy="494030"/>
          </a:xfrm>
          <a:custGeom>
            <a:avLst/>
            <a:gdLst/>
            <a:ahLst/>
            <a:cxnLst/>
            <a:rect l="l" t="t" r="r" b="b"/>
            <a:pathLst>
              <a:path w="1178560" h="494030">
                <a:moveTo>
                  <a:pt x="931164" y="0"/>
                </a:moveTo>
                <a:lnTo>
                  <a:pt x="246887" y="0"/>
                </a:lnTo>
                <a:lnTo>
                  <a:pt x="197132" y="5014"/>
                </a:lnTo>
                <a:lnTo>
                  <a:pt x="150790" y="19395"/>
                </a:lnTo>
                <a:lnTo>
                  <a:pt x="108852" y="42152"/>
                </a:lnTo>
                <a:lnTo>
                  <a:pt x="72313" y="72294"/>
                </a:lnTo>
                <a:lnTo>
                  <a:pt x="42165" y="108830"/>
                </a:lnTo>
                <a:lnTo>
                  <a:pt x="19402" y="150768"/>
                </a:lnTo>
                <a:lnTo>
                  <a:pt x="5016" y="197118"/>
                </a:lnTo>
                <a:lnTo>
                  <a:pt x="0" y="246887"/>
                </a:lnTo>
                <a:lnTo>
                  <a:pt x="5016" y="296657"/>
                </a:lnTo>
                <a:lnTo>
                  <a:pt x="19402" y="343007"/>
                </a:lnTo>
                <a:lnTo>
                  <a:pt x="42165" y="384945"/>
                </a:lnTo>
                <a:lnTo>
                  <a:pt x="72313" y="421481"/>
                </a:lnTo>
                <a:lnTo>
                  <a:pt x="108852" y="451623"/>
                </a:lnTo>
                <a:lnTo>
                  <a:pt x="150790" y="474380"/>
                </a:lnTo>
                <a:lnTo>
                  <a:pt x="197132" y="488761"/>
                </a:lnTo>
                <a:lnTo>
                  <a:pt x="246887" y="493775"/>
                </a:lnTo>
                <a:lnTo>
                  <a:pt x="931164" y="493775"/>
                </a:lnTo>
                <a:lnTo>
                  <a:pt x="980933" y="488761"/>
                </a:lnTo>
                <a:lnTo>
                  <a:pt x="1027283" y="474380"/>
                </a:lnTo>
                <a:lnTo>
                  <a:pt x="1069221" y="451623"/>
                </a:lnTo>
                <a:lnTo>
                  <a:pt x="1105757" y="421481"/>
                </a:lnTo>
                <a:lnTo>
                  <a:pt x="1135899" y="384945"/>
                </a:lnTo>
                <a:lnTo>
                  <a:pt x="1158656" y="343007"/>
                </a:lnTo>
                <a:lnTo>
                  <a:pt x="1173037" y="296657"/>
                </a:lnTo>
                <a:lnTo>
                  <a:pt x="1178052" y="246887"/>
                </a:lnTo>
                <a:lnTo>
                  <a:pt x="1173037" y="197118"/>
                </a:lnTo>
                <a:lnTo>
                  <a:pt x="1158656" y="150768"/>
                </a:lnTo>
                <a:lnTo>
                  <a:pt x="1135899" y="108830"/>
                </a:lnTo>
                <a:lnTo>
                  <a:pt x="1105757" y="72294"/>
                </a:lnTo>
                <a:lnTo>
                  <a:pt x="1069221" y="42152"/>
                </a:lnTo>
                <a:lnTo>
                  <a:pt x="1027283" y="19395"/>
                </a:lnTo>
                <a:lnTo>
                  <a:pt x="980933" y="5014"/>
                </a:lnTo>
                <a:lnTo>
                  <a:pt x="931164" y="0"/>
                </a:lnTo>
                <a:close/>
              </a:path>
            </a:pathLst>
          </a:custGeom>
          <a:solidFill>
            <a:srgbClr val="1C8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47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39171" y="6199632"/>
            <a:ext cx="1597152" cy="21640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5676" y="6187440"/>
            <a:ext cx="195072" cy="2636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84985" y="320802"/>
            <a:ext cx="862202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4356" y="1681098"/>
            <a:ext cx="9543287" cy="414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20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" y="0"/>
            <a:ext cx="12185903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323" y="2271692"/>
            <a:ext cx="6785609" cy="160401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6600" spc="-100" dirty="0"/>
              <a:t>Метр</a:t>
            </a:r>
            <a:r>
              <a:rPr sz="6600" spc="-944" dirty="0"/>
              <a:t> </a:t>
            </a:r>
            <a:r>
              <a:rPr sz="6600" spc="-215" dirty="0"/>
              <a:t>от</a:t>
            </a:r>
            <a:r>
              <a:rPr sz="6600" spc="-944" dirty="0"/>
              <a:t> </a:t>
            </a:r>
            <a:r>
              <a:rPr sz="6600" spc="-195" dirty="0"/>
              <a:t>Самолет</a:t>
            </a:r>
            <a:endParaRPr sz="6600"/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pc="-120" dirty="0"/>
              <a:t>Часть</a:t>
            </a:r>
            <a:r>
              <a:rPr spc="-400" dirty="0"/>
              <a:t> </a:t>
            </a:r>
            <a:r>
              <a:rPr spc="-210" dirty="0"/>
              <a:t>к</a:t>
            </a:r>
            <a:r>
              <a:rPr spc="-204" dirty="0"/>
              <a:t>в</a:t>
            </a:r>
            <a:r>
              <a:rPr spc="-150" dirty="0"/>
              <a:t>артиры</a:t>
            </a:r>
            <a:r>
              <a:rPr spc="-390" dirty="0"/>
              <a:t> </a:t>
            </a:r>
            <a:r>
              <a:rPr spc="-170" dirty="0"/>
              <a:t>уже</a:t>
            </a:r>
            <a:r>
              <a:rPr spc="-400" dirty="0"/>
              <a:t> </a:t>
            </a:r>
            <a:r>
              <a:rPr spc="-180" dirty="0"/>
              <a:t>у</a:t>
            </a:r>
            <a:r>
              <a:rPr spc="-400" dirty="0"/>
              <a:t> </a:t>
            </a:r>
            <a:r>
              <a:rPr spc="-235" dirty="0"/>
              <a:t>в</a:t>
            </a:r>
            <a:r>
              <a:rPr spc="-395" dirty="0"/>
              <a:t> </a:t>
            </a:r>
            <a:r>
              <a:rPr spc="-135" dirty="0"/>
              <a:t>карма</a:t>
            </a:r>
            <a:r>
              <a:rPr spc="-130" dirty="0"/>
              <a:t>н</a:t>
            </a:r>
            <a:r>
              <a:rPr spc="-195" dirty="0"/>
              <a:t>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795" y="427736"/>
            <a:ext cx="155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4764" y="4663566"/>
            <a:ext cx="2642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0579F8"/>
                </a:solidFill>
                <a:latin typeface="Verdana"/>
                <a:cs typeface="Verdana"/>
              </a:rPr>
              <a:t>Увели</a:t>
            </a:r>
            <a:r>
              <a:rPr sz="1400" spc="-85" dirty="0">
                <a:solidFill>
                  <a:srgbClr val="0579F8"/>
                </a:solidFill>
                <a:latin typeface="Verdana"/>
                <a:cs typeface="Verdana"/>
              </a:rPr>
              <a:t>ч</a:t>
            </a:r>
            <a:r>
              <a:rPr sz="1400" spc="-95" dirty="0">
                <a:solidFill>
                  <a:srgbClr val="0579F8"/>
                </a:solidFill>
                <a:latin typeface="Verdana"/>
                <a:cs typeface="Verdana"/>
              </a:rPr>
              <a:t>ение</a:t>
            </a:r>
            <a:r>
              <a:rPr sz="1400" spc="-24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400" spc="-75" dirty="0">
                <a:solidFill>
                  <a:srgbClr val="0579F8"/>
                </a:solidFill>
                <a:latin typeface="Verdana"/>
                <a:cs typeface="Verdana"/>
              </a:rPr>
              <a:t>р</a:t>
            </a:r>
            <a:r>
              <a:rPr sz="1400" spc="-85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400" spc="-90" dirty="0">
                <a:solidFill>
                  <a:srgbClr val="0579F8"/>
                </a:solidFill>
                <a:latin typeface="Verdana"/>
                <a:cs typeface="Verdana"/>
              </a:rPr>
              <a:t>были</a:t>
            </a:r>
            <a:r>
              <a:rPr sz="14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0579F8"/>
                </a:solidFill>
                <a:latin typeface="Verdana"/>
                <a:cs typeface="Verdana"/>
              </a:rPr>
              <a:t>к</a:t>
            </a:r>
            <a:r>
              <a:rPr sz="1400" spc="-55" dirty="0">
                <a:solidFill>
                  <a:srgbClr val="0579F8"/>
                </a:solidFill>
                <a:latin typeface="Verdana"/>
                <a:cs typeface="Verdana"/>
              </a:rPr>
              <a:t>омп</a:t>
            </a:r>
            <a:r>
              <a:rPr sz="1400" spc="-60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400" spc="-90" dirty="0">
                <a:solidFill>
                  <a:srgbClr val="0579F8"/>
                </a:solidFill>
                <a:latin typeface="Verdana"/>
                <a:cs typeface="Verdana"/>
              </a:rPr>
              <a:t>нии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4764" y="5433466"/>
            <a:ext cx="27317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0579F8"/>
                </a:solidFill>
                <a:latin typeface="Verdana"/>
                <a:cs typeface="Verdana"/>
              </a:rPr>
              <a:t>Со</a:t>
            </a:r>
            <a:r>
              <a:rPr sz="1400" spc="-25" dirty="0">
                <a:solidFill>
                  <a:srgbClr val="0579F8"/>
                </a:solidFill>
                <a:latin typeface="Verdana"/>
                <a:cs typeface="Verdana"/>
              </a:rPr>
              <a:t>з</a:t>
            </a:r>
            <a:r>
              <a:rPr sz="1400" spc="-85" dirty="0">
                <a:solidFill>
                  <a:srgbClr val="0579F8"/>
                </a:solidFill>
                <a:latin typeface="Verdana"/>
                <a:cs typeface="Verdana"/>
              </a:rPr>
              <a:t>да</a:t>
            </a:r>
            <a:r>
              <a:rPr sz="1400" spc="-95" dirty="0">
                <a:solidFill>
                  <a:srgbClr val="0579F8"/>
                </a:solidFill>
                <a:latin typeface="Verdana"/>
                <a:cs typeface="Verdana"/>
              </a:rPr>
              <a:t>ние</a:t>
            </a:r>
            <a:r>
              <a:rPr sz="1400" spc="-23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0579F8"/>
                </a:solidFill>
                <a:latin typeface="Verdana"/>
                <a:cs typeface="Verdana"/>
              </a:rPr>
              <a:t>ун</a:t>
            </a:r>
            <a:r>
              <a:rPr sz="1400" spc="-100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400" spc="-90" dirty="0">
                <a:solidFill>
                  <a:srgbClr val="0579F8"/>
                </a:solidFill>
                <a:latin typeface="Verdana"/>
                <a:cs typeface="Verdana"/>
              </a:rPr>
              <a:t>к</a:t>
            </a:r>
            <a:r>
              <a:rPr sz="1400" spc="-114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400" spc="-85" dirty="0">
                <a:solidFill>
                  <a:srgbClr val="0579F8"/>
                </a:solidFill>
                <a:latin typeface="Verdana"/>
                <a:cs typeface="Verdana"/>
              </a:rPr>
              <a:t>ль</a:t>
            </a:r>
            <a:r>
              <a:rPr sz="1400" spc="-100" dirty="0">
                <a:solidFill>
                  <a:srgbClr val="0579F8"/>
                </a:solidFill>
                <a:latin typeface="Verdana"/>
                <a:cs typeface="Verdana"/>
              </a:rPr>
              <a:t>н</a:t>
            </a:r>
            <a:r>
              <a:rPr sz="1400" spc="-70" dirty="0">
                <a:solidFill>
                  <a:srgbClr val="0579F8"/>
                </a:solidFill>
                <a:latin typeface="Verdana"/>
                <a:cs typeface="Verdana"/>
              </a:rPr>
              <a:t>ого</a:t>
            </a:r>
            <a:r>
              <a:rPr sz="1400" spc="-25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400" spc="-65" dirty="0">
                <a:solidFill>
                  <a:srgbClr val="0579F8"/>
                </a:solidFill>
                <a:latin typeface="Verdana"/>
                <a:cs typeface="Verdana"/>
              </a:rPr>
              <a:t>р</a:t>
            </a:r>
            <a:r>
              <a:rPr sz="1400" spc="-75" dirty="0">
                <a:solidFill>
                  <a:srgbClr val="0579F8"/>
                </a:solidFill>
                <a:latin typeface="Verdana"/>
                <a:cs typeface="Verdana"/>
              </a:rPr>
              <a:t>одук</a:t>
            </a:r>
            <a:r>
              <a:rPr sz="1400" spc="-20" dirty="0">
                <a:solidFill>
                  <a:srgbClr val="0579F8"/>
                </a:solidFill>
                <a:latin typeface="Verdana"/>
                <a:cs typeface="Verdana"/>
              </a:rPr>
              <a:t>т</a:t>
            </a:r>
            <a:r>
              <a:rPr sz="1400" spc="-105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37079" y="315594"/>
            <a:ext cx="2388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Цели</a:t>
            </a:r>
            <a:r>
              <a:rPr spc="-385" dirty="0"/>
              <a:t> </a:t>
            </a:r>
            <a:r>
              <a:rPr spc="-190" dirty="0"/>
              <a:t>и</a:t>
            </a:r>
            <a:r>
              <a:rPr spc="-400" dirty="0"/>
              <a:t> </a:t>
            </a:r>
            <a:r>
              <a:rPr spc="-170" dirty="0"/>
              <a:t>задачи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937503" y="1420329"/>
            <a:ext cx="2880360" cy="654050"/>
            <a:chOff x="5937503" y="1420329"/>
            <a:chExt cx="2880360" cy="6540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7503" y="1420329"/>
              <a:ext cx="2880359" cy="5943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0651" y="1438655"/>
              <a:ext cx="1272540" cy="6355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63411" y="1501139"/>
              <a:ext cx="2778760" cy="492759"/>
            </a:xfrm>
            <a:custGeom>
              <a:avLst/>
              <a:gdLst/>
              <a:ahLst/>
              <a:cxnLst/>
              <a:rect l="l" t="t" r="r" b="b"/>
              <a:pathLst>
                <a:path w="2778759" h="492760">
                  <a:moveTo>
                    <a:pt x="2637028" y="0"/>
                  </a:moveTo>
                  <a:lnTo>
                    <a:pt x="141224" y="0"/>
                  </a:lnTo>
                  <a:lnTo>
                    <a:pt x="96593" y="7201"/>
                  </a:lnTo>
                  <a:lnTo>
                    <a:pt x="57826" y="27253"/>
                  </a:lnTo>
                  <a:lnTo>
                    <a:pt x="27253" y="57826"/>
                  </a:lnTo>
                  <a:lnTo>
                    <a:pt x="7201" y="96593"/>
                  </a:lnTo>
                  <a:lnTo>
                    <a:pt x="0" y="141224"/>
                  </a:lnTo>
                  <a:lnTo>
                    <a:pt x="0" y="351027"/>
                  </a:lnTo>
                  <a:lnTo>
                    <a:pt x="7201" y="395658"/>
                  </a:lnTo>
                  <a:lnTo>
                    <a:pt x="27253" y="434425"/>
                  </a:lnTo>
                  <a:lnTo>
                    <a:pt x="57826" y="464998"/>
                  </a:lnTo>
                  <a:lnTo>
                    <a:pt x="96593" y="485050"/>
                  </a:lnTo>
                  <a:lnTo>
                    <a:pt x="141224" y="492251"/>
                  </a:lnTo>
                  <a:lnTo>
                    <a:pt x="2637028" y="492251"/>
                  </a:lnTo>
                  <a:lnTo>
                    <a:pt x="2681658" y="485050"/>
                  </a:lnTo>
                  <a:lnTo>
                    <a:pt x="2720425" y="464998"/>
                  </a:lnTo>
                  <a:lnTo>
                    <a:pt x="2750998" y="434425"/>
                  </a:lnTo>
                  <a:lnTo>
                    <a:pt x="2771050" y="395658"/>
                  </a:lnTo>
                  <a:lnTo>
                    <a:pt x="2778252" y="351027"/>
                  </a:lnTo>
                  <a:lnTo>
                    <a:pt x="2778252" y="141224"/>
                  </a:lnTo>
                  <a:lnTo>
                    <a:pt x="2771050" y="96593"/>
                  </a:lnTo>
                  <a:lnTo>
                    <a:pt x="2750998" y="57826"/>
                  </a:lnTo>
                  <a:lnTo>
                    <a:pt x="2720425" y="27253"/>
                  </a:lnTo>
                  <a:lnTo>
                    <a:pt x="2681658" y="7201"/>
                  </a:lnTo>
                  <a:lnTo>
                    <a:pt x="2637028" y="0"/>
                  </a:lnTo>
                  <a:close/>
                </a:path>
              </a:pathLst>
            </a:custGeom>
            <a:solidFill>
              <a:srgbClr val="0579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07783" y="1562557"/>
            <a:ext cx="89026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За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д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чи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2797" y="2435479"/>
            <a:ext cx="3145155" cy="2472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0579F8"/>
                </a:solidFill>
                <a:latin typeface="Verdana"/>
                <a:cs typeface="Verdana"/>
              </a:rPr>
              <a:t>Об</a:t>
            </a:r>
            <a:r>
              <a:rPr sz="1400" spc="-70" dirty="0">
                <a:solidFill>
                  <a:srgbClr val="0579F8"/>
                </a:solidFill>
                <a:latin typeface="Verdana"/>
                <a:cs typeface="Verdana"/>
              </a:rPr>
              <a:t>основать</a:t>
            </a:r>
            <a:r>
              <a:rPr sz="1400" spc="-24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0579F8"/>
                </a:solidFill>
                <a:latin typeface="Verdana"/>
                <a:cs typeface="Verdana"/>
              </a:rPr>
              <a:t>вы</a:t>
            </a:r>
            <a:r>
              <a:rPr sz="1400" spc="-75" dirty="0">
                <a:solidFill>
                  <a:srgbClr val="0579F8"/>
                </a:solidFill>
                <a:latin typeface="Verdana"/>
                <a:cs typeface="Verdana"/>
              </a:rPr>
              <a:t>году</a:t>
            </a:r>
            <a:r>
              <a:rPr sz="1400" spc="-24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0579F8"/>
                </a:solidFill>
                <a:latin typeface="Verdana"/>
                <a:cs typeface="Verdana"/>
              </a:rPr>
              <a:t>д</a:t>
            </a:r>
            <a:r>
              <a:rPr sz="1400" spc="-90" dirty="0">
                <a:solidFill>
                  <a:srgbClr val="0579F8"/>
                </a:solidFill>
                <a:latin typeface="Verdana"/>
                <a:cs typeface="Verdana"/>
              </a:rPr>
              <a:t>ля</a:t>
            </a:r>
            <a:r>
              <a:rPr sz="1400" spc="-21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0579F8"/>
                </a:solidFill>
                <a:latin typeface="Verdana"/>
                <a:cs typeface="Verdana"/>
              </a:rPr>
              <a:t>к</a:t>
            </a:r>
            <a:r>
              <a:rPr sz="1400" spc="-80" dirty="0">
                <a:solidFill>
                  <a:srgbClr val="0579F8"/>
                </a:solidFill>
                <a:latin typeface="Verdana"/>
                <a:cs typeface="Verdana"/>
              </a:rPr>
              <a:t>лиента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360"/>
              </a:spcBef>
            </a:pPr>
            <a:r>
              <a:rPr sz="1400" spc="-55" dirty="0">
                <a:solidFill>
                  <a:srgbClr val="0579F8"/>
                </a:solidFill>
                <a:latin typeface="Verdana"/>
                <a:cs typeface="Verdana"/>
              </a:rPr>
              <a:t>Разработать</a:t>
            </a:r>
            <a:r>
              <a:rPr sz="1400" spc="-21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0579F8"/>
                </a:solidFill>
                <a:latin typeface="Verdana"/>
                <a:cs typeface="Verdana"/>
              </a:rPr>
              <a:t>схему</a:t>
            </a:r>
            <a:r>
              <a:rPr sz="1400" spc="-24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0579F8"/>
                </a:solidFill>
                <a:latin typeface="Verdana"/>
                <a:cs typeface="Verdana"/>
              </a:rPr>
              <a:t>реализации</a:t>
            </a:r>
            <a:r>
              <a:rPr sz="14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0579F8"/>
                </a:solidFill>
                <a:latin typeface="Verdana"/>
                <a:cs typeface="Verdana"/>
              </a:rPr>
              <a:t>через </a:t>
            </a:r>
            <a:r>
              <a:rPr sz="1400" spc="-48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0579F8"/>
                </a:solidFill>
                <a:latin typeface="Verdana"/>
                <a:cs typeface="Verdana"/>
              </a:rPr>
              <a:t>сертификаты</a:t>
            </a:r>
            <a:endParaRPr sz="1400">
              <a:latin typeface="Verdana"/>
              <a:cs typeface="Verdana"/>
            </a:endParaRPr>
          </a:p>
          <a:p>
            <a:pPr marL="12700" marR="189230">
              <a:lnSpc>
                <a:spcPts val="5720"/>
              </a:lnSpc>
            </a:pPr>
            <a:r>
              <a:rPr sz="1400" spc="-65" dirty="0">
                <a:solidFill>
                  <a:srgbClr val="0579F8"/>
                </a:solidFill>
                <a:latin typeface="Verdana"/>
                <a:cs typeface="Verdana"/>
              </a:rPr>
              <a:t>Оп</a:t>
            </a:r>
            <a:r>
              <a:rPr sz="1400" spc="-75" dirty="0">
                <a:solidFill>
                  <a:srgbClr val="0579F8"/>
                </a:solidFill>
                <a:latin typeface="Verdana"/>
                <a:cs typeface="Verdana"/>
              </a:rPr>
              <a:t>реде</a:t>
            </a:r>
            <a:r>
              <a:rPr sz="1400" spc="-70" dirty="0">
                <a:solidFill>
                  <a:srgbClr val="0579F8"/>
                </a:solidFill>
                <a:latin typeface="Verdana"/>
                <a:cs typeface="Verdana"/>
              </a:rPr>
              <a:t>лить</a:t>
            </a:r>
            <a:r>
              <a:rPr sz="1400" spc="-25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0579F8"/>
                </a:solidFill>
                <a:latin typeface="Verdana"/>
                <a:cs typeface="Verdana"/>
              </a:rPr>
              <a:t>форму</a:t>
            </a:r>
            <a:r>
              <a:rPr sz="14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0579F8"/>
                </a:solidFill>
                <a:latin typeface="Verdana"/>
                <a:cs typeface="Verdana"/>
              </a:rPr>
              <a:t>д</a:t>
            </a:r>
            <a:r>
              <a:rPr sz="1400" spc="-75" dirty="0">
                <a:solidFill>
                  <a:srgbClr val="0579F8"/>
                </a:solidFill>
                <a:latin typeface="Verdana"/>
                <a:cs typeface="Verdana"/>
              </a:rPr>
              <a:t>огово</a:t>
            </a:r>
            <a:r>
              <a:rPr sz="1400" spc="-90" dirty="0">
                <a:solidFill>
                  <a:srgbClr val="0579F8"/>
                </a:solidFill>
                <a:latin typeface="Verdana"/>
                <a:cs typeface="Verdana"/>
              </a:rPr>
              <a:t>р</a:t>
            </a:r>
            <a:r>
              <a:rPr sz="1400" spc="-80" dirty="0">
                <a:solidFill>
                  <a:srgbClr val="0579F8"/>
                </a:solidFill>
                <a:latin typeface="Verdana"/>
                <a:cs typeface="Verdana"/>
              </a:rPr>
              <a:t>а  </a:t>
            </a:r>
            <a:r>
              <a:rPr sz="1400" spc="35" dirty="0">
                <a:solidFill>
                  <a:srgbClr val="0579F8"/>
                </a:solidFill>
                <a:latin typeface="Verdana"/>
                <a:cs typeface="Verdana"/>
              </a:rPr>
              <a:t>С</a:t>
            </a:r>
            <a:r>
              <a:rPr sz="1400" spc="-85" dirty="0">
                <a:solidFill>
                  <a:srgbClr val="0579F8"/>
                </a:solidFill>
                <a:latin typeface="Verdana"/>
                <a:cs typeface="Verdana"/>
              </a:rPr>
              <a:t>огл</a:t>
            </a:r>
            <a:r>
              <a:rPr sz="1400" spc="-100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400" spc="-65" dirty="0">
                <a:solidFill>
                  <a:srgbClr val="0579F8"/>
                </a:solidFill>
                <a:latin typeface="Verdana"/>
                <a:cs typeface="Verdana"/>
              </a:rPr>
              <a:t>соват</a:t>
            </a:r>
            <a:r>
              <a:rPr sz="1400" spc="-85" dirty="0">
                <a:solidFill>
                  <a:srgbClr val="0579F8"/>
                </a:solidFill>
                <a:latin typeface="Verdana"/>
                <a:cs typeface="Verdana"/>
              </a:rPr>
              <a:t>ь</a:t>
            </a:r>
            <a:r>
              <a:rPr sz="1400" spc="-254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0579F8"/>
                </a:solidFill>
                <a:latin typeface="Verdana"/>
                <a:cs typeface="Verdana"/>
              </a:rPr>
              <a:t>ю</a:t>
            </a:r>
            <a:r>
              <a:rPr sz="1400" spc="-65" dirty="0">
                <a:solidFill>
                  <a:srgbClr val="0579F8"/>
                </a:solidFill>
                <a:latin typeface="Verdana"/>
                <a:cs typeface="Verdana"/>
              </a:rPr>
              <a:t>р</a:t>
            </a:r>
            <a:r>
              <a:rPr sz="1400" spc="-90" dirty="0">
                <a:solidFill>
                  <a:srgbClr val="0579F8"/>
                </a:solidFill>
                <a:latin typeface="Verdana"/>
                <a:cs typeface="Verdana"/>
              </a:rPr>
              <a:t>идич</a:t>
            </a:r>
            <a:r>
              <a:rPr sz="1400" spc="-60" dirty="0">
                <a:solidFill>
                  <a:srgbClr val="0579F8"/>
                </a:solidFill>
                <a:latin typeface="Verdana"/>
                <a:cs typeface="Verdana"/>
              </a:rPr>
              <a:t>ес</a:t>
            </a:r>
            <a:r>
              <a:rPr sz="1400" spc="-90" dirty="0">
                <a:solidFill>
                  <a:srgbClr val="0579F8"/>
                </a:solidFill>
                <a:latin typeface="Verdana"/>
                <a:cs typeface="Verdana"/>
              </a:rPr>
              <a:t>к</a:t>
            </a:r>
            <a:r>
              <a:rPr sz="1400" spc="-85" dirty="0">
                <a:solidFill>
                  <a:srgbClr val="0579F8"/>
                </a:solidFill>
                <a:latin typeface="Verdana"/>
                <a:cs typeface="Verdana"/>
              </a:rPr>
              <a:t>ую</a:t>
            </a:r>
            <a:r>
              <a:rPr sz="1400" spc="-24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400" spc="-75" dirty="0">
                <a:solidFill>
                  <a:srgbClr val="0579F8"/>
                </a:solidFill>
                <a:latin typeface="Verdana"/>
                <a:cs typeface="Verdana"/>
              </a:rPr>
              <a:t>б</a:t>
            </a:r>
            <a:r>
              <a:rPr sz="1400" spc="-80" dirty="0">
                <a:solidFill>
                  <a:srgbClr val="0579F8"/>
                </a:solidFill>
                <a:latin typeface="Verdana"/>
                <a:cs typeface="Verdana"/>
              </a:rPr>
              <a:t>вязку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92797" y="5420055"/>
            <a:ext cx="2903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rgbClr val="0579F8"/>
                </a:solidFill>
                <a:latin typeface="Verdana"/>
                <a:cs typeface="Verdana"/>
              </a:rPr>
              <a:t>С</a:t>
            </a:r>
            <a:r>
              <a:rPr sz="1400" spc="-65" dirty="0">
                <a:solidFill>
                  <a:srgbClr val="0579F8"/>
                </a:solidFill>
                <a:latin typeface="Verdana"/>
                <a:cs typeface="Verdana"/>
              </a:rPr>
              <a:t>форми</a:t>
            </a:r>
            <a:r>
              <a:rPr sz="1400" spc="-70" dirty="0">
                <a:solidFill>
                  <a:srgbClr val="0579F8"/>
                </a:solidFill>
                <a:latin typeface="Verdana"/>
                <a:cs typeface="Verdana"/>
              </a:rPr>
              <a:t>р</a:t>
            </a:r>
            <a:r>
              <a:rPr sz="1400" spc="-85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400" spc="-80" dirty="0">
                <a:solidFill>
                  <a:srgbClr val="0579F8"/>
                </a:solidFill>
                <a:latin typeface="Verdana"/>
                <a:cs typeface="Verdana"/>
              </a:rPr>
              <a:t>вать</a:t>
            </a:r>
            <a:r>
              <a:rPr sz="1400" spc="-25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400" spc="-50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400" spc="-55" dirty="0">
                <a:solidFill>
                  <a:srgbClr val="0579F8"/>
                </a:solidFill>
                <a:latin typeface="Verdana"/>
                <a:cs typeface="Verdana"/>
              </a:rPr>
              <a:t>з</a:t>
            </a:r>
            <a:r>
              <a:rPr sz="1400" spc="-85" dirty="0">
                <a:solidFill>
                  <a:srgbClr val="0579F8"/>
                </a:solidFill>
                <a:latin typeface="Verdana"/>
                <a:cs typeface="Verdana"/>
              </a:rPr>
              <a:t>ицио</a:t>
            </a:r>
            <a:r>
              <a:rPr sz="1400" spc="-95" dirty="0">
                <a:solidFill>
                  <a:srgbClr val="0579F8"/>
                </a:solidFill>
                <a:latin typeface="Verdana"/>
                <a:cs typeface="Verdana"/>
              </a:rPr>
              <a:t>н</a:t>
            </a:r>
            <a:r>
              <a:rPr sz="1400" spc="-75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400" spc="-85" dirty="0">
                <a:solidFill>
                  <a:srgbClr val="0579F8"/>
                </a:solidFill>
                <a:latin typeface="Verdana"/>
                <a:cs typeface="Verdana"/>
              </a:rPr>
              <a:t>р</a:t>
            </a:r>
            <a:r>
              <a:rPr sz="1400" spc="-100" dirty="0">
                <a:solidFill>
                  <a:srgbClr val="0579F8"/>
                </a:solidFill>
                <a:latin typeface="Verdana"/>
                <a:cs typeface="Verdana"/>
              </a:rPr>
              <a:t>ов</a:t>
            </a:r>
            <a:r>
              <a:rPr sz="1400" spc="-105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400" spc="-90" dirty="0">
                <a:solidFill>
                  <a:srgbClr val="0579F8"/>
                </a:solidFill>
                <a:latin typeface="Verdana"/>
                <a:cs typeface="Verdana"/>
              </a:rPr>
              <a:t>ние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45108" y="1420329"/>
            <a:ext cx="2880360" cy="654050"/>
            <a:chOff x="1245108" y="1420329"/>
            <a:chExt cx="2880360" cy="65405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108" y="1420329"/>
              <a:ext cx="2880360" cy="59439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1700" y="1438655"/>
              <a:ext cx="1072908" cy="63550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71016" y="1501139"/>
              <a:ext cx="2778760" cy="492759"/>
            </a:xfrm>
            <a:custGeom>
              <a:avLst/>
              <a:gdLst/>
              <a:ahLst/>
              <a:cxnLst/>
              <a:rect l="l" t="t" r="r" b="b"/>
              <a:pathLst>
                <a:path w="2778760" h="492760">
                  <a:moveTo>
                    <a:pt x="2637028" y="0"/>
                  </a:moveTo>
                  <a:lnTo>
                    <a:pt x="141224" y="0"/>
                  </a:lnTo>
                  <a:lnTo>
                    <a:pt x="96593" y="7201"/>
                  </a:lnTo>
                  <a:lnTo>
                    <a:pt x="57826" y="27253"/>
                  </a:lnTo>
                  <a:lnTo>
                    <a:pt x="27253" y="57826"/>
                  </a:lnTo>
                  <a:lnTo>
                    <a:pt x="7201" y="96593"/>
                  </a:lnTo>
                  <a:lnTo>
                    <a:pt x="0" y="141224"/>
                  </a:lnTo>
                  <a:lnTo>
                    <a:pt x="0" y="351027"/>
                  </a:lnTo>
                  <a:lnTo>
                    <a:pt x="7201" y="395658"/>
                  </a:lnTo>
                  <a:lnTo>
                    <a:pt x="27253" y="434425"/>
                  </a:lnTo>
                  <a:lnTo>
                    <a:pt x="57826" y="464998"/>
                  </a:lnTo>
                  <a:lnTo>
                    <a:pt x="96593" y="485050"/>
                  </a:lnTo>
                  <a:lnTo>
                    <a:pt x="141224" y="492251"/>
                  </a:lnTo>
                  <a:lnTo>
                    <a:pt x="2637028" y="492251"/>
                  </a:lnTo>
                  <a:lnTo>
                    <a:pt x="2681658" y="485050"/>
                  </a:lnTo>
                  <a:lnTo>
                    <a:pt x="2720425" y="464998"/>
                  </a:lnTo>
                  <a:lnTo>
                    <a:pt x="2750998" y="434425"/>
                  </a:lnTo>
                  <a:lnTo>
                    <a:pt x="2771050" y="395658"/>
                  </a:lnTo>
                  <a:lnTo>
                    <a:pt x="2778252" y="351027"/>
                  </a:lnTo>
                  <a:lnTo>
                    <a:pt x="2778252" y="141224"/>
                  </a:lnTo>
                  <a:lnTo>
                    <a:pt x="2771050" y="96593"/>
                  </a:lnTo>
                  <a:lnTo>
                    <a:pt x="2750998" y="57826"/>
                  </a:lnTo>
                  <a:lnTo>
                    <a:pt x="2720425" y="27253"/>
                  </a:lnTo>
                  <a:lnTo>
                    <a:pt x="2681658" y="7201"/>
                  </a:lnTo>
                  <a:lnTo>
                    <a:pt x="2637028" y="0"/>
                  </a:lnTo>
                  <a:close/>
                </a:path>
              </a:pathLst>
            </a:custGeom>
            <a:solidFill>
              <a:srgbClr val="0579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94764" y="1562557"/>
            <a:ext cx="3175635" cy="2570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626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Цели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Verdana"/>
              <a:cs typeface="Verdana"/>
            </a:endParaRPr>
          </a:p>
          <a:p>
            <a:pPr marL="16510" marR="153035">
              <a:lnSpc>
                <a:spcPts val="1510"/>
              </a:lnSpc>
            </a:pPr>
            <a:r>
              <a:rPr sz="1400" spc="35" dirty="0">
                <a:solidFill>
                  <a:srgbClr val="0579F8"/>
                </a:solidFill>
                <a:latin typeface="Verdana"/>
                <a:cs typeface="Verdana"/>
              </a:rPr>
              <a:t>С</a:t>
            </a:r>
            <a:r>
              <a:rPr sz="1400" spc="-50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400" spc="-55" dirty="0">
                <a:solidFill>
                  <a:srgbClr val="0579F8"/>
                </a:solidFill>
                <a:latin typeface="Verdana"/>
                <a:cs typeface="Verdana"/>
              </a:rPr>
              <a:t>з</a:t>
            </a:r>
            <a:r>
              <a:rPr sz="1400" spc="-60" dirty="0">
                <a:solidFill>
                  <a:srgbClr val="0579F8"/>
                </a:solidFill>
                <a:latin typeface="Verdana"/>
                <a:cs typeface="Verdana"/>
              </a:rPr>
              <a:t>д</a:t>
            </a:r>
            <a:r>
              <a:rPr sz="1400" spc="-95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400" spc="-110" dirty="0">
                <a:solidFill>
                  <a:srgbClr val="0579F8"/>
                </a:solidFill>
                <a:latin typeface="Verdana"/>
                <a:cs typeface="Verdana"/>
              </a:rPr>
              <a:t>н</a:t>
            </a:r>
            <a:r>
              <a:rPr sz="1400" spc="-95" dirty="0">
                <a:solidFill>
                  <a:srgbClr val="0579F8"/>
                </a:solidFill>
                <a:latin typeface="Verdana"/>
                <a:cs typeface="Verdana"/>
              </a:rPr>
              <a:t>ие</a:t>
            </a:r>
            <a:r>
              <a:rPr sz="14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0579F8"/>
                </a:solidFill>
                <a:latin typeface="Verdana"/>
                <a:cs typeface="Verdana"/>
              </a:rPr>
              <a:t>д</a:t>
            </a:r>
            <a:r>
              <a:rPr sz="1400" spc="-80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400" spc="-95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400" spc="-85" dirty="0">
                <a:solidFill>
                  <a:srgbClr val="0579F8"/>
                </a:solidFill>
                <a:latin typeface="Verdana"/>
                <a:cs typeface="Verdana"/>
              </a:rPr>
              <a:t>олн</a:t>
            </a:r>
            <a:r>
              <a:rPr sz="1400" spc="-100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400" spc="-20" dirty="0">
                <a:solidFill>
                  <a:srgbClr val="0579F8"/>
                </a:solidFill>
                <a:latin typeface="Verdana"/>
                <a:cs typeface="Verdana"/>
              </a:rPr>
              <a:t>т</a:t>
            </a:r>
            <a:r>
              <a:rPr sz="1400" spc="-90" dirty="0">
                <a:solidFill>
                  <a:srgbClr val="0579F8"/>
                </a:solidFill>
                <a:latin typeface="Verdana"/>
                <a:cs typeface="Verdana"/>
              </a:rPr>
              <a:t>ел</a:t>
            </a:r>
            <a:r>
              <a:rPr sz="1400" spc="-95" dirty="0">
                <a:solidFill>
                  <a:srgbClr val="0579F8"/>
                </a:solidFill>
                <a:latin typeface="Verdana"/>
                <a:cs typeface="Verdana"/>
              </a:rPr>
              <a:t>ь</a:t>
            </a:r>
            <a:r>
              <a:rPr sz="1400" spc="-75" dirty="0">
                <a:solidFill>
                  <a:srgbClr val="0579F8"/>
                </a:solidFill>
                <a:latin typeface="Verdana"/>
                <a:cs typeface="Verdana"/>
              </a:rPr>
              <a:t>ного</a:t>
            </a:r>
            <a:r>
              <a:rPr sz="1400" spc="-26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0579F8"/>
                </a:solidFill>
                <a:latin typeface="Verdana"/>
                <a:cs typeface="Verdana"/>
              </a:rPr>
              <a:t>се</a:t>
            </a:r>
            <a:r>
              <a:rPr sz="1400" spc="-85" dirty="0">
                <a:solidFill>
                  <a:srgbClr val="0579F8"/>
                </a:solidFill>
                <a:latin typeface="Verdana"/>
                <a:cs typeface="Verdana"/>
              </a:rPr>
              <a:t>рв</a:t>
            </a:r>
            <a:r>
              <a:rPr sz="1400" spc="-100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400" spc="-55" dirty="0">
                <a:solidFill>
                  <a:srgbClr val="0579F8"/>
                </a:solidFill>
                <a:latin typeface="Verdana"/>
                <a:cs typeface="Verdana"/>
              </a:rPr>
              <a:t>са  </a:t>
            </a:r>
            <a:r>
              <a:rPr sz="1400" spc="-60" dirty="0">
                <a:solidFill>
                  <a:srgbClr val="0579F8"/>
                </a:solidFill>
                <a:latin typeface="Verdana"/>
                <a:cs typeface="Verdana"/>
              </a:rPr>
              <a:t>д</a:t>
            </a:r>
            <a:r>
              <a:rPr sz="1400" spc="-90" dirty="0">
                <a:solidFill>
                  <a:srgbClr val="0579F8"/>
                </a:solidFill>
                <a:latin typeface="Verdana"/>
                <a:cs typeface="Verdana"/>
              </a:rPr>
              <a:t>ля</a:t>
            </a:r>
            <a:r>
              <a:rPr sz="1400" spc="-21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0579F8"/>
                </a:solidFill>
                <a:latin typeface="Verdana"/>
                <a:cs typeface="Verdana"/>
              </a:rPr>
              <a:t>к</a:t>
            </a:r>
            <a:r>
              <a:rPr sz="1400" spc="-80" dirty="0">
                <a:solidFill>
                  <a:srgbClr val="0579F8"/>
                </a:solidFill>
                <a:latin typeface="Verdana"/>
                <a:cs typeface="Verdana"/>
              </a:rPr>
              <a:t>лиента</a:t>
            </a:r>
            <a:endParaRPr sz="1400">
              <a:latin typeface="Verdana"/>
              <a:cs typeface="Verdana"/>
            </a:endParaRPr>
          </a:p>
          <a:p>
            <a:pPr marL="12700" marR="5080" indent="3810">
              <a:lnSpc>
                <a:spcPts val="5720"/>
              </a:lnSpc>
              <a:spcBef>
                <a:spcPts val="210"/>
              </a:spcBef>
            </a:pPr>
            <a:r>
              <a:rPr sz="1400" spc="-80" dirty="0">
                <a:solidFill>
                  <a:srgbClr val="0579F8"/>
                </a:solidFill>
                <a:latin typeface="Verdana"/>
                <a:cs typeface="Verdana"/>
              </a:rPr>
              <a:t>Увели</a:t>
            </a:r>
            <a:r>
              <a:rPr sz="1400" spc="-85" dirty="0">
                <a:solidFill>
                  <a:srgbClr val="0579F8"/>
                </a:solidFill>
                <a:latin typeface="Verdana"/>
                <a:cs typeface="Verdana"/>
              </a:rPr>
              <a:t>ч</a:t>
            </a:r>
            <a:r>
              <a:rPr sz="1400" spc="-95" dirty="0">
                <a:solidFill>
                  <a:srgbClr val="0579F8"/>
                </a:solidFill>
                <a:latin typeface="Verdana"/>
                <a:cs typeface="Verdana"/>
              </a:rPr>
              <a:t>ение</a:t>
            </a:r>
            <a:r>
              <a:rPr sz="1400" spc="-24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0579F8"/>
                </a:solidFill>
                <a:latin typeface="Verdana"/>
                <a:cs typeface="Verdana"/>
              </a:rPr>
              <a:t>во</a:t>
            </a:r>
            <a:r>
              <a:rPr sz="1400" spc="-85" dirty="0">
                <a:solidFill>
                  <a:srgbClr val="0579F8"/>
                </a:solidFill>
                <a:latin typeface="Verdana"/>
                <a:cs typeface="Verdana"/>
              </a:rPr>
              <a:t>ронки</a:t>
            </a:r>
            <a:r>
              <a:rPr sz="1400" spc="-24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400" spc="-65" dirty="0">
                <a:solidFill>
                  <a:srgbClr val="0579F8"/>
                </a:solidFill>
                <a:latin typeface="Verdana"/>
                <a:cs typeface="Verdana"/>
              </a:rPr>
              <a:t>ро</a:t>
            </a:r>
            <a:r>
              <a:rPr sz="1400" spc="-60" dirty="0">
                <a:solidFill>
                  <a:srgbClr val="0579F8"/>
                </a:solidFill>
                <a:latin typeface="Verdana"/>
                <a:cs typeface="Verdana"/>
              </a:rPr>
              <a:t>д</a:t>
            </a:r>
            <a:r>
              <a:rPr sz="1400" spc="-65" dirty="0">
                <a:solidFill>
                  <a:srgbClr val="0579F8"/>
                </a:solidFill>
                <a:latin typeface="Verdana"/>
                <a:cs typeface="Verdana"/>
              </a:rPr>
              <a:t>аж  </a:t>
            </a:r>
            <a:r>
              <a:rPr sz="1400" spc="-25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400" spc="-75" dirty="0">
                <a:solidFill>
                  <a:srgbClr val="0579F8"/>
                </a:solidFill>
                <a:latin typeface="Verdana"/>
                <a:cs typeface="Verdana"/>
              </a:rPr>
              <a:t>р</a:t>
            </a:r>
            <a:r>
              <a:rPr sz="1400" spc="-85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400" spc="-100" dirty="0">
                <a:solidFill>
                  <a:srgbClr val="0579F8"/>
                </a:solidFill>
                <a:latin typeface="Verdana"/>
                <a:cs typeface="Verdana"/>
              </a:rPr>
              <a:t>влечен</a:t>
            </a:r>
            <a:r>
              <a:rPr sz="1400" spc="-125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400" spc="-95" dirty="0">
                <a:solidFill>
                  <a:srgbClr val="0579F8"/>
                </a:solidFill>
                <a:latin typeface="Verdana"/>
                <a:cs typeface="Verdana"/>
              </a:rPr>
              <a:t>е</a:t>
            </a:r>
            <a:r>
              <a:rPr sz="1400" spc="-24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0579F8"/>
                </a:solidFill>
                <a:latin typeface="Verdana"/>
                <a:cs typeface="Verdana"/>
              </a:rPr>
              <a:t>новых</a:t>
            </a:r>
            <a:r>
              <a:rPr sz="1400" spc="-24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0579F8"/>
                </a:solidFill>
                <a:latin typeface="Verdana"/>
                <a:cs typeface="Verdana"/>
              </a:rPr>
              <a:t>«д</a:t>
            </a:r>
            <a:r>
              <a:rPr sz="1400" spc="-100" dirty="0">
                <a:solidFill>
                  <a:srgbClr val="0579F8"/>
                </a:solidFill>
                <a:latin typeface="Verdana"/>
                <a:cs typeface="Verdana"/>
              </a:rPr>
              <a:t>ешев</a:t>
            </a:r>
            <a:r>
              <a:rPr sz="1400" spc="-114" dirty="0">
                <a:solidFill>
                  <a:srgbClr val="0579F8"/>
                </a:solidFill>
                <a:latin typeface="Verdana"/>
                <a:cs typeface="Verdana"/>
              </a:rPr>
              <a:t>ы</a:t>
            </a:r>
            <a:r>
              <a:rPr sz="1400" spc="-110" dirty="0">
                <a:solidFill>
                  <a:srgbClr val="0579F8"/>
                </a:solidFill>
                <a:latin typeface="Verdana"/>
                <a:cs typeface="Verdana"/>
              </a:rPr>
              <a:t>х</a:t>
            </a:r>
            <a:r>
              <a:rPr sz="1400" spc="-150" dirty="0">
                <a:solidFill>
                  <a:srgbClr val="0579F8"/>
                </a:solidFill>
                <a:latin typeface="Verdana"/>
                <a:cs typeface="Verdana"/>
              </a:rPr>
              <a:t>»</a:t>
            </a:r>
            <a:r>
              <a:rPr sz="1400" spc="-23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0579F8"/>
                </a:solidFill>
                <a:latin typeface="Verdana"/>
                <a:cs typeface="Verdana"/>
              </a:rPr>
              <a:t>лидов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4336" y="3678935"/>
            <a:ext cx="551688" cy="55168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0432" y="4399788"/>
            <a:ext cx="512063" cy="55016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1372" y="2183892"/>
            <a:ext cx="579120" cy="64617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11823" y="2240279"/>
            <a:ext cx="486155" cy="48615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08191" y="3012948"/>
            <a:ext cx="589788" cy="58978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65164" y="4515611"/>
            <a:ext cx="560832" cy="56083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66103" y="3733800"/>
            <a:ext cx="635507" cy="63550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242303" y="5233415"/>
            <a:ext cx="559307" cy="55930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87196" y="5201411"/>
            <a:ext cx="463296" cy="46329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95755" y="2987039"/>
            <a:ext cx="528828" cy="5288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854" y="359410"/>
            <a:ext cx="1411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Ус</a:t>
            </a:r>
            <a:r>
              <a:rPr spc="-50" dirty="0"/>
              <a:t>л</a:t>
            </a:r>
            <a:r>
              <a:rPr spc="-190" dirty="0"/>
              <a:t>о</a:t>
            </a:r>
            <a:r>
              <a:rPr spc="-185" dirty="0"/>
              <a:t>вия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0331" y="350507"/>
            <a:ext cx="1230630" cy="545465"/>
            <a:chOff x="370331" y="350507"/>
            <a:chExt cx="1230630" cy="545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331" y="350507"/>
              <a:ext cx="1230630" cy="5448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20" y="402348"/>
              <a:ext cx="430542" cy="4792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8619" y="368808"/>
              <a:ext cx="1178560" cy="492759"/>
            </a:xfrm>
            <a:custGeom>
              <a:avLst/>
              <a:gdLst/>
              <a:ahLst/>
              <a:cxnLst/>
              <a:rect l="l" t="t" r="r" b="b"/>
              <a:pathLst>
                <a:path w="1178560" h="492759">
                  <a:moveTo>
                    <a:pt x="931926" y="0"/>
                  </a:moveTo>
                  <a:lnTo>
                    <a:pt x="246125" y="0"/>
                  </a:lnTo>
                  <a:lnTo>
                    <a:pt x="196524" y="5002"/>
                  </a:lnTo>
                  <a:lnTo>
                    <a:pt x="150324" y="19347"/>
                  </a:lnTo>
                  <a:lnTo>
                    <a:pt x="108516" y="42045"/>
                  </a:lnTo>
                  <a:lnTo>
                    <a:pt x="72089" y="72104"/>
                  </a:lnTo>
                  <a:lnTo>
                    <a:pt x="42035" y="108532"/>
                  </a:lnTo>
                  <a:lnTo>
                    <a:pt x="19342" y="150340"/>
                  </a:lnTo>
                  <a:lnTo>
                    <a:pt x="5000" y="196534"/>
                  </a:lnTo>
                  <a:lnTo>
                    <a:pt x="0" y="246125"/>
                  </a:lnTo>
                  <a:lnTo>
                    <a:pt x="5000" y="295717"/>
                  </a:lnTo>
                  <a:lnTo>
                    <a:pt x="19342" y="341911"/>
                  </a:lnTo>
                  <a:lnTo>
                    <a:pt x="42035" y="383719"/>
                  </a:lnTo>
                  <a:lnTo>
                    <a:pt x="72089" y="420147"/>
                  </a:lnTo>
                  <a:lnTo>
                    <a:pt x="108516" y="450206"/>
                  </a:lnTo>
                  <a:lnTo>
                    <a:pt x="150324" y="472904"/>
                  </a:lnTo>
                  <a:lnTo>
                    <a:pt x="196524" y="487249"/>
                  </a:lnTo>
                  <a:lnTo>
                    <a:pt x="246125" y="492251"/>
                  </a:lnTo>
                  <a:lnTo>
                    <a:pt x="931926" y="492251"/>
                  </a:lnTo>
                  <a:lnTo>
                    <a:pt x="981517" y="487249"/>
                  </a:lnTo>
                  <a:lnTo>
                    <a:pt x="1027711" y="472904"/>
                  </a:lnTo>
                  <a:lnTo>
                    <a:pt x="1069519" y="450206"/>
                  </a:lnTo>
                  <a:lnTo>
                    <a:pt x="1105947" y="420147"/>
                  </a:lnTo>
                  <a:lnTo>
                    <a:pt x="1136006" y="383719"/>
                  </a:lnTo>
                  <a:lnTo>
                    <a:pt x="1158704" y="341911"/>
                  </a:lnTo>
                  <a:lnTo>
                    <a:pt x="1173049" y="295717"/>
                  </a:lnTo>
                  <a:lnTo>
                    <a:pt x="1178052" y="246125"/>
                  </a:lnTo>
                  <a:lnTo>
                    <a:pt x="1173049" y="196534"/>
                  </a:lnTo>
                  <a:lnTo>
                    <a:pt x="1158704" y="150340"/>
                  </a:lnTo>
                  <a:lnTo>
                    <a:pt x="1136006" y="108532"/>
                  </a:lnTo>
                  <a:lnTo>
                    <a:pt x="1105947" y="72104"/>
                  </a:lnTo>
                  <a:lnTo>
                    <a:pt x="1069519" y="42045"/>
                  </a:lnTo>
                  <a:lnTo>
                    <a:pt x="1027711" y="19347"/>
                  </a:lnTo>
                  <a:lnTo>
                    <a:pt x="981517" y="5002"/>
                  </a:lnTo>
                  <a:lnTo>
                    <a:pt x="931926" y="0"/>
                  </a:lnTo>
                  <a:close/>
                </a:path>
              </a:pathLst>
            </a:custGeom>
            <a:solidFill>
              <a:srgbClr val="1C8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7127" y="454533"/>
            <a:ext cx="159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6700" y="1606283"/>
            <a:ext cx="6897370" cy="1266190"/>
            <a:chOff x="266700" y="1606283"/>
            <a:chExt cx="6897370" cy="126619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1606283"/>
              <a:ext cx="6896861" cy="126569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4800" y="1650491"/>
              <a:ext cx="6696709" cy="1065530"/>
            </a:xfrm>
            <a:custGeom>
              <a:avLst/>
              <a:gdLst/>
              <a:ahLst/>
              <a:cxnLst/>
              <a:rect l="l" t="t" r="r" b="b"/>
              <a:pathLst>
                <a:path w="6696709" h="1065530">
                  <a:moveTo>
                    <a:pt x="6639559" y="0"/>
                  </a:moveTo>
                  <a:lnTo>
                    <a:pt x="56946" y="0"/>
                  </a:lnTo>
                  <a:lnTo>
                    <a:pt x="34782" y="4478"/>
                  </a:lnTo>
                  <a:lnTo>
                    <a:pt x="16681" y="16684"/>
                  </a:lnTo>
                  <a:lnTo>
                    <a:pt x="4475" y="34772"/>
                  </a:lnTo>
                  <a:lnTo>
                    <a:pt x="0" y="56896"/>
                  </a:lnTo>
                  <a:lnTo>
                    <a:pt x="0" y="1008380"/>
                  </a:lnTo>
                  <a:lnTo>
                    <a:pt x="4475" y="1030503"/>
                  </a:lnTo>
                  <a:lnTo>
                    <a:pt x="16681" y="1048591"/>
                  </a:lnTo>
                  <a:lnTo>
                    <a:pt x="34782" y="1060797"/>
                  </a:lnTo>
                  <a:lnTo>
                    <a:pt x="56946" y="1065276"/>
                  </a:lnTo>
                  <a:lnTo>
                    <a:pt x="6639559" y="1065276"/>
                  </a:lnTo>
                  <a:lnTo>
                    <a:pt x="6661683" y="1060797"/>
                  </a:lnTo>
                  <a:lnTo>
                    <a:pt x="6679771" y="1048591"/>
                  </a:lnTo>
                  <a:lnTo>
                    <a:pt x="6691977" y="1030503"/>
                  </a:lnTo>
                  <a:lnTo>
                    <a:pt x="6696456" y="1008380"/>
                  </a:lnTo>
                  <a:lnTo>
                    <a:pt x="6696456" y="56896"/>
                  </a:lnTo>
                  <a:lnTo>
                    <a:pt x="6691977" y="34772"/>
                  </a:lnTo>
                  <a:lnTo>
                    <a:pt x="6679771" y="16684"/>
                  </a:lnTo>
                  <a:lnTo>
                    <a:pt x="6661683" y="4478"/>
                  </a:lnTo>
                  <a:lnTo>
                    <a:pt x="6639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3527" y="1695958"/>
            <a:ext cx="63309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0579F8"/>
                </a:solidFill>
                <a:latin typeface="Verdana"/>
                <a:cs typeface="Verdana"/>
              </a:rPr>
              <a:t>Клиент</a:t>
            </a:r>
            <a:r>
              <a:rPr sz="1800" spc="-24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0579F8"/>
                </a:solidFill>
                <a:latin typeface="Verdana"/>
                <a:cs typeface="Verdana"/>
              </a:rPr>
              <a:t>покупает</a:t>
            </a:r>
            <a:r>
              <a:rPr sz="1800" spc="-24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579F8"/>
                </a:solidFill>
                <a:latin typeface="Verdana"/>
                <a:cs typeface="Verdana"/>
              </a:rPr>
              <a:t>именной</a:t>
            </a:r>
            <a:r>
              <a:rPr sz="18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0579F8"/>
                </a:solidFill>
                <a:latin typeface="Verdana"/>
                <a:cs typeface="Verdana"/>
              </a:rPr>
              <a:t>сертификат</a:t>
            </a:r>
            <a:r>
              <a:rPr sz="1800" spc="-24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0579F8"/>
                </a:solidFill>
                <a:latin typeface="Verdana"/>
                <a:cs typeface="Verdana"/>
              </a:rPr>
              <a:t>по</a:t>
            </a:r>
            <a:r>
              <a:rPr sz="1800" spc="-26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0579F8"/>
                </a:solidFill>
                <a:latin typeface="Verdana"/>
                <a:cs typeface="Verdana"/>
              </a:rPr>
              <a:t>договору</a:t>
            </a:r>
            <a:r>
              <a:rPr sz="1800" spc="-26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0579F8"/>
                </a:solidFill>
                <a:latin typeface="Verdana"/>
                <a:cs typeface="Verdana"/>
              </a:rPr>
              <a:t>оферты </a:t>
            </a:r>
            <a:r>
              <a:rPr sz="1800" spc="-61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0579F8"/>
                </a:solidFill>
                <a:latin typeface="Verdana"/>
                <a:cs typeface="Verdana"/>
              </a:rPr>
              <a:t>через</a:t>
            </a:r>
            <a:r>
              <a:rPr sz="1800" spc="-26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579F8"/>
                </a:solidFill>
                <a:latin typeface="Verdana"/>
                <a:cs typeface="Verdana"/>
              </a:rPr>
              <a:t>ЛК</a:t>
            </a:r>
            <a:r>
              <a:rPr sz="1800" spc="-25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579F8"/>
                </a:solidFill>
                <a:latin typeface="Verdana"/>
                <a:cs typeface="Verdana"/>
              </a:rPr>
              <a:t>с</a:t>
            </a:r>
            <a:r>
              <a:rPr sz="1800" spc="-26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0579F8"/>
                </a:solidFill>
                <a:latin typeface="Verdana"/>
                <a:cs typeface="Verdana"/>
              </a:rPr>
              <a:t>в</a:t>
            </a:r>
            <a:r>
              <a:rPr sz="1800" spc="-135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-15" dirty="0">
                <a:solidFill>
                  <a:srgbClr val="0579F8"/>
                </a:solidFill>
                <a:latin typeface="Verdana"/>
                <a:cs typeface="Verdana"/>
              </a:rPr>
              <a:t>зм</a:t>
            </a:r>
            <a:r>
              <a:rPr sz="1800" spc="-25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-75" dirty="0">
                <a:solidFill>
                  <a:srgbClr val="0579F8"/>
                </a:solidFill>
                <a:latin typeface="Verdana"/>
                <a:cs typeface="Verdana"/>
              </a:rPr>
              <a:t>жнос</a:t>
            </a:r>
            <a:r>
              <a:rPr sz="1800" spc="-65" dirty="0">
                <a:solidFill>
                  <a:srgbClr val="0579F8"/>
                </a:solidFill>
                <a:latin typeface="Verdana"/>
                <a:cs typeface="Verdana"/>
              </a:rPr>
              <a:t>т</a:t>
            </a:r>
            <a:r>
              <a:rPr sz="1800" spc="-110" dirty="0">
                <a:solidFill>
                  <a:srgbClr val="0579F8"/>
                </a:solidFill>
                <a:latin typeface="Verdana"/>
                <a:cs typeface="Verdana"/>
              </a:rPr>
              <a:t>ью</a:t>
            </a:r>
            <a:r>
              <a:rPr sz="1800" spc="-22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800" spc="-120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-110" dirty="0">
                <a:solidFill>
                  <a:srgbClr val="0579F8"/>
                </a:solidFill>
                <a:latin typeface="Verdana"/>
                <a:cs typeface="Verdana"/>
              </a:rPr>
              <a:t>д</a:t>
            </a:r>
            <a:r>
              <a:rPr sz="1800" spc="-105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800" spc="-80" dirty="0">
                <a:solidFill>
                  <a:srgbClr val="0579F8"/>
                </a:solidFill>
                <a:latin typeface="Verdana"/>
                <a:cs typeface="Verdana"/>
              </a:rPr>
              <a:t>рить</a:t>
            </a:r>
            <a:r>
              <a:rPr sz="1800" spc="-26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0579F8"/>
                </a:solidFill>
                <a:latin typeface="Verdana"/>
                <a:cs typeface="Verdana"/>
              </a:rPr>
              <a:t>е</a:t>
            </a:r>
            <a:r>
              <a:rPr sz="1800" spc="-95" dirty="0">
                <a:solidFill>
                  <a:srgbClr val="0579F8"/>
                </a:solidFill>
                <a:latin typeface="Verdana"/>
                <a:cs typeface="Verdana"/>
              </a:rPr>
              <a:t>го</a:t>
            </a:r>
            <a:r>
              <a:rPr sz="1800" spc="-26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0579F8"/>
                </a:solidFill>
                <a:latin typeface="Verdana"/>
                <a:cs typeface="Verdana"/>
              </a:rPr>
              <a:t>д</a:t>
            </a:r>
            <a:r>
              <a:rPr sz="1800" spc="-70" dirty="0">
                <a:solidFill>
                  <a:srgbClr val="0579F8"/>
                </a:solidFill>
                <a:latin typeface="Verdana"/>
                <a:cs typeface="Verdana"/>
              </a:rPr>
              <a:t>ругому</a:t>
            </a:r>
            <a:r>
              <a:rPr sz="1800" spc="-27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0579F8"/>
                </a:solidFill>
                <a:latin typeface="Verdana"/>
                <a:cs typeface="Verdana"/>
              </a:rPr>
              <a:t>л</a:t>
            </a:r>
            <a:r>
              <a:rPr sz="1800" spc="-130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800" spc="-90" dirty="0">
                <a:solidFill>
                  <a:srgbClr val="0579F8"/>
                </a:solidFill>
                <a:latin typeface="Verdana"/>
                <a:cs typeface="Verdana"/>
              </a:rPr>
              <a:t>цу  </a:t>
            </a:r>
            <a:r>
              <a:rPr sz="1800" spc="-130" dirty="0">
                <a:solidFill>
                  <a:srgbClr val="0579F8"/>
                </a:solidFill>
                <a:latin typeface="Verdana"/>
                <a:cs typeface="Verdana"/>
              </a:rPr>
              <a:t>(</a:t>
            </a:r>
            <a:r>
              <a:rPr sz="1800" spc="-135" dirty="0">
                <a:solidFill>
                  <a:srgbClr val="0579F8"/>
                </a:solidFill>
                <a:latin typeface="Verdana"/>
                <a:cs typeface="Verdana"/>
              </a:rPr>
              <a:t>ан</a:t>
            </a:r>
            <a:r>
              <a:rPr sz="1800" spc="-125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800" spc="-110" dirty="0">
                <a:solidFill>
                  <a:srgbClr val="0579F8"/>
                </a:solidFill>
                <a:latin typeface="Verdana"/>
                <a:cs typeface="Verdana"/>
              </a:rPr>
              <a:t>л</a:t>
            </a:r>
            <a:r>
              <a:rPr sz="1800" spc="-114" dirty="0">
                <a:solidFill>
                  <a:srgbClr val="0579F8"/>
                </a:solidFill>
                <a:latin typeface="Verdana"/>
                <a:cs typeface="Verdana"/>
              </a:rPr>
              <a:t>огично</a:t>
            </a:r>
            <a:r>
              <a:rPr sz="1800" spc="-254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0579F8"/>
                </a:solidFill>
                <a:latin typeface="Verdana"/>
                <a:cs typeface="Verdana"/>
              </a:rPr>
              <a:t>ка</a:t>
            </a:r>
            <a:r>
              <a:rPr sz="1800" spc="-120" dirty="0">
                <a:solidFill>
                  <a:srgbClr val="0579F8"/>
                </a:solidFill>
                <a:latin typeface="Verdana"/>
                <a:cs typeface="Verdana"/>
              </a:rPr>
              <a:t>к</a:t>
            </a:r>
            <a:r>
              <a:rPr sz="1800" spc="-26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-125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800" spc="-130" dirty="0">
                <a:solidFill>
                  <a:srgbClr val="0579F8"/>
                </a:solidFill>
                <a:latin typeface="Verdana"/>
                <a:cs typeface="Verdana"/>
              </a:rPr>
              <a:t>л</a:t>
            </a:r>
            <a:r>
              <a:rPr sz="1800" spc="-145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800" spc="-140" dirty="0">
                <a:solidFill>
                  <a:srgbClr val="0579F8"/>
                </a:solidFill>
                <a:latin typeface="Verdana"/>
                <a:cs typeface="Verdana"/>
              </a:rPr>
              <a:t>ч</a:t>
            </a:r>
            <a:r>
              <a:rPr sz="1800" spc="-110" dirty="0">
                <a:solidFill>
                  <a:srgbClr val="0579F8"/>
                </a:solidFill>
                <a:latin typeface="Verdana"/>
                <a:cs typeface="Verdana"/>
              </a:rPr>
              <a:t>ивает</a:t>
            </a:r>
            <a:r>
              <a:rPr sz="1800" spc="-26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0579F8"/>
                </a:solidFill>
                <a:latin typeface="Verdana"/>
                <a:cs typeface="Verdana"/>
              </a:rPr>
              <a:t>б</a:t>
            </a:r>
            <a:r>
              <a:rPr sz="1800" spc="-75" dirty="0">
                <a:solidFill>
                  <a:srgbClr val="0579F8"/>
                </a:solidFill>
                <a:latin typeface="Verdana"/>
                <a:cs typeface="Verdana"/>
              </a:rPr>
              <a:t>р</a:t>
            </a:r>
            <a:r>
              <a:rPr sz="1800" spc="-105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-120" dirty="0">
                <a:solidFill>
                  <a:srgbClr val="0579F8"/>
                </a:solidFill>
                <a:latin typeface="Verdana"/>
                <a:cs typeface="Verdana"/>
              </a:rPr>
              <a:t>нирование)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6700" y="2846832"/>
            <a:ext cx="6897370" cy="2620645"/>
            <a:chOff x="266700" y="2846832"/>
            <a:chExt cx="6897370" cy="262064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00" y="2846832"/>
              <a:ext cx="6896861" cy="262051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4800" y="2891028"/>
              <a:ext cx="6696709" cy="2420620"/>
            </a:xfrm>
            <a:custGeom>
              <a:avLst/>
              <a:gdLst/>
              <a:ahLst/>
              <a:cxnLst/>
              <a:rect l="l" t="t" r="r" b="b"/>
              <a:pathLst>
                <a:path w="6696709" h="2420620">
                  <a:moveTo>
                    <a:pt x="6567043" y="0"/>
                  </a:moveTo>
                  <a:lnTo>
                    <a:pt x="129387" y="0"/>
                  </a:lnTo>
                  <a:lnTo>
                    <a:pt x="79022" y="10165"/>
                  </a:lnTo>
                  <a:lnTo>
                    <a:pt x="37895" y="37893"/>
                  </a:lnTo>
                  <a:lnTo>
                    <a:pt x="10167" y="79027"/>
                  </a:lnTo>
                  <a:lnTo>
                    <a:pt x="0" y="129412"/>
                  </a:lnTo>
                  <a:lnTo>
                    <a:pt x="0" y="2290699"/>
                  </a:lnTo>
                  <a:lnTo>
                    <a:pt x="10167" y="2341084"/>
                  </a:lnTo>
                  <a:lnTo>
                    <a:pt x="37895" y="2382218"/>
                  </a:lnTo>
                  <a:lnTo>
                    <a:pt x="79022" y="2409946"/>
                  </a:lnTo>
                  <a:lnTo>
                    <a:pt x="129387" y="2420112"/>
                  </a:lnTo>
                  <a:lnTo>
                    <a:pt x="6567043" y="2420112"/>
                  </a:lnTo>
                  <a:lnTo>
                    <a:pt x="6617428" y="2409946"/>
                  </a:lnTo>
                  <a:lnTo>
                    <a:pt x="6658562" y="2382218"/>
                  </a:lnTo>
                  <a:lnTo>
                    <a:pt x="6686290" y="2341084"/>
                  </a:lnTo>
                  <a:lnTo>
                    <a:pt x="6696456" y="2290699"/>
                  </a:lnTo>
                  <a:lnTo>
                    <a:pt x="6696456" y="129412"/>
                  </a:lnTo>
                  <a:lnTo>
                    <a:pt x="6686290" y="79027"/>
                  </a:lnTo>
                  <a:lnTo>
                    <a:pt x="6658562" y="37893"/>
                  </a:lnTo>
                  <a:lnTo>
                    <a:pt x="6617428" y="10165"/>
                  </a:lnTo>
                  <a:lnTo>
                    <a:pt x="6567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224" y="3110471"/>
              <a:ext cx="5356860" cy="49531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54481" y="3180969"/>
            <a:ext cx="280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0579F8"/>
                </a:solidFill>
                <a:latin typeface="Verdana"/>
                <a:cs typeface="Verdana"/>
              </a:rPr>
              <a:t>С</a:t>
            </a:r>
            <a:r>
              <a:rPr sz="1800" spc="-10" dirty="0">
                <a:solidFill>
                  <a:srgbClr val="0579F8"/>
                </a:solidFill>
                <a:latin typeface="Verdana"/>
                <a:cs typeface="Verdana"/>
              </a:rPr>
              <a:t>т</a:t>
            </a:r>
            <a:r>
              <a:rPr sz="1800" spc="-105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-120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800" spc="-10" dirty="0">
                <a:solidFill>
                  <a:srgbClr val="0579F8"/>
                </a:solidFill>
                <a:latin typeface="Verdana"/>
                <a:cs typeface="Verdana"/>
              </a:rPr>
              <a:t>м</a:t>
            </a:r>
            <a:r>
              <a:rPr sz="1800" spc="-20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-55" dirty="0">
                <a:solidFill>
                  <a:srgbClr val="0579F8"/>
                </a:solidFill>
                <a:latin typeface="Verdana"/>
                <a:cs typeface="Verdana"/>
              </a:rPr>
              <a:t>сть</a:t>
            </a:r>
            <a:r>
              <a:rPr sz="1800" spc="-21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0579F8"/>
                </a:solidFill>
                <a:latin typeface="Verdana"/>
                <a:cs typeface="Verdana"/>
              </a:rPr>
              <a:t>1</a:t>
            </a:r>
            <a:r>
              <a:rPr sz="1800" spc="-254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0579F8"/>
                </a:solidFill>
                <a:latin typeface="Verdana"/>
                <a:cs typeface="Verdana"/>
              </a:rPr>
              <a:t>сертификата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33315" y="3093720"/>
            <a:ext cx="1607185" cy="546735"/>
            <a:chOff x="4433315" y="3093720"/>
            <a:chExt cx="1607185" cy="54673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9411" y="3093720"/>
              <a:ext cx="1600962" cy="54635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33315" y="3147072"/>
              <a:ext cx="1568958" cy="47928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57699" y="3112008"/>
              <a:ext cx="1548765" cy="494030"/>
            </a:xfrm>
            <a:custGeom>
              <a:avLst/>
              <a:gdLst/>
              <a:ahLst/>
              <a:cxnLst/>
              <a:rect l="l" t="t" r="r" b="b"/>
              <a:pathLst>
                <a:path w="1548764" h="494029">
                  <a:moveTo>
                    <a:pt x="1301496" y="0"/>
                  </a:moveTo>
                  <a:lnTo>
                    <a:pt x="246887" y="0"/>
                  </a:lnTo>
                  <a:lnTo>
                    <a:pt x="197118" y="5014"/>
                  </a:lnTo>
                  <a:lnTo>
                    <a:pt x="150768" y="19395"/>
                  </a:lnTo>
                  <a:lnTo>
                    <a:pt x="108830" y="42152"/>
                  </a:lnTo>
                  <a:lnTo>
                    <a:pt x="72294" y="72294"/>
                  </a:lnTo>
                  <a:lnTo>
                    <a:pt x="42152" y="108830"/>
                  </a:lnTo>
                  <a:lnTo>
                    <a:pt x="19395" y="150768"/>
                  </a:lnTo>
                  <a:lnTo>
                    <a:pt x="5014" y="197118"/>
                  </a:lnTo>
                  <a:lnTo>
                    <a:pt x="0" y="246887"/>
                  </a:lnTo>
                  <a:lnTo>
                    <a:pt x="5014" y="296657"/>
                  </a:lnTo>
                  <a:lnTo>
                    <a:pt x="19395" y="343007"/>
                  </a:lnTo>
                  <a:lnTo>
                    <a:pt x="42152" y="384945"/>
                  </a:lnTo>
                  <a:lnTo>
                    <a:pt x="72294" y="421481"/>
                  </a:lnTo>
                  <a:lnTo>
                    <a:pt x="108830" y="451623"/>
                  </a:lnTo>
                  <a:lnTo>
                    <a:pt x="150768" y="474380"/>
                  </a:lnTo>
                  <a:lnTo>
                    <a:pt x="197118" y="488761"/>
                  </a:lnTo>
                  <a:lnTo>
                    <a:pt x="246887" y="493775"/>
                  </a:lnTo>
                  <a:lnTo>
                    <a:pt x="1301496" y="493775"/>
                  </a:lnTo>
                  <a:lnTo>
                    <a:pt x="1351265" y="488761"/>
                  </a:lnTo>
                  <a:lnTo>
                    <a:pt x="1397615" y="474380"/>
                  </a:lnTo>
                  <a:lnTo>
                    <a:pt x="1439553" y="451623"/>
                  </a:lnTo>
                  <a:lnTo>
                    <a:pt x="1476089" y="421481"/>
                  </a:lnTo>
                  <a:lnTo>
                    <a:pt x="1506231" y="384945"/>
                  </a:lnTo>
                  <a:lnTo>
                    <a:pt x="1528988" y="343007"/>
                  </a:lnTo>
                  <a:lnTo>
                    <a:pt x="1543369" y="296657"/>
                  </a:lnTo>
                  <a:lnTo>
                    <a:pt x="1548384" y="246887"/>
                  </a:lnTo>
                  <a:lnTo>
                    <a:pt x="1543369" y="197118"/>
                  </a:lnTo>
                  <a:lnTo>
                    <a:pt x="1528988" y="150768"/>
                  </a:lnTo>
                  <a:lnTo>
                    <a:pt x="1506231" y="108830"/>
                  </a:lnTo>
                  <a:lnTo>
                    <a:pt x="1476089" y="72294"/>
                  </a:lnTo>
                  <a:lnTo>
                    <a:pt x="1439553" y="42152"/>
                  </a:lnTo>
                  <a:lnTo>
                    <a:pt x="1397615" y="19395"/>
                  </a:lnTo>
                  <a:lnTo>
                    <a:pt x="1351265" y="5014"/>
                  </a:lnTo>
                  <a:lnTo>
                    <a:pt x="1301496" y="0"/>
                  </a:lnTo>
                  <a:close/>
                </a:path>
              </a:pathLst>
            </a:custGeom>
            <a:solidFill>
              <a:srgbClr val="1C8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62347" y="3199256"/>
            <a:ext cx="1298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150</a:t>
            </a:r>
            <a:r>
              <a:rPr sz="1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000</a:t>
            </a:r>
            <a:r>
              <a:rPr sz="1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ру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б</a:t>
            </a:r>
            <a:r>
              <a:rPr sz="1600" spc="-20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6176" y="3794747"/>
            <a:ext cx="5358384" cy="49531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52348" y="3865879"/>
            <a:ext cx="2600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0579F8"/>
                </a:solidFill>
                <a:latin typeface="Verdana"/>
                <a:cs typeface="Verdana"/>
              </a:rPr>
              <a:t>Н</a:t>
            </a:r>
            <a:r>
              <a:rPr sz="1800" spc="-65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-85" dirty="0">
                <a:solidFill>
                  <a:srgbClr val="0579F8"/>
                </a:solidFill>
                <a:latin typeface="Verdana"/>
                <a:cs typeface="Verdana"/>
              </a:rPr>
              <a:t>минал</a:t>
            </a:r>
            <a:r>
              <a:rPr sz="1800" spc="-24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0579F8"/>
                </a:solidFill>
                <a:latin typeface="Verdana"/>
                <a:cs typeface="Verdana"/>
              </a:rPr>
              <a:t>1</a:t>
            </a:r>
            <a:r>
              <a:rPr sz="1800" spc="-26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0579F8"/>
                </a:solidFill>
                <a:latin typeface="Verdana"/>
                <a:cs typeface="Verdana"/>
              </a:rPr>
              <a:t>сертификата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433315" y="3777996"/>
            <a:ext cx="1607185" cy="546735"/>
            <a:chOff x="4433315" y="3777996"/>
            <a:chExt cx="1607185" cy="546735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9411" y="3777996"/>
              <a:ext cx="1600962" cy="54635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33315" y="3831348"/>
              <a:ext cx="1575053" cy="47928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457699" y="3796284"/>
              <a:ext cx="1548765" cy="494030"/>
            </a:xfrm>
            <a:custGeom>
              <a:avLst/>
              <a:gdLst/>
              <a:ahLst/>
              <a:cxnLst/>
              <a:rect l="l" t="t" r="r" b="b"/>
              <a:pathLst>
                <a:path w="1548764" h="494029">
                  <a:moveTo>
                    <a:pt x="1301496" y="0"/>
                  </a:moveTo>
                  <a:lnTo>
                    <a:pt x="246887" y="0"/>
                  </a:lnTo>
                  <a:lnTo>
                    <a:pt x="197118" y="5014"/>
                  </a:lnTo>
                  <a:lnTo>
                    <a:pt x="150768" y="19395"/>
                  </a:lnTo>
                  <a:lnTo>
                    <a:pt x="108830" y="42152"/>
                  </a:lnTo>
                  <a:lnTo>
                    <a:pt x="72294" y="72294"/>
                  </a:lnTo>
                  <a:lnTo>
                    <a:pt x="42152" y="108830"/>
                  </a:lnTo>
                  <a:lnTo>
                    <a:pt x="19395" y="150768"/>
                  </a:lnTo>
                  <a:lnTo>
                    <a:pt x="5014" y="197118"/>
                  </a:lnTo>
                  <a:lnTo>
                    <a:pt x="0" y="246888"/>
                  </a:lnTo>
                  <a:lnTo>
                    <a:pt x="5014" y="296657"/>
                  </a:lnTo>
                  <a:lnTo>
                    <a:pt x="19395" y="343007"/>
                  </a:lnTo>
                  <a:lnTo>
                    <a:pt x="42152" y="384945"/>
                  </a:lnTo>
                  <a:lnTo>
                    <a:pt x="72294" y="421481"/>
                  </a:lnTo>
                  <a:lnTo>
                    <a:pt x="108830" y="451623"/>
                  </a:lnTo>
                  <a:lnTo>
                    <a:pt x="150768" y="474380"/>
                  </a:lnTo>
                  <a:lnTo>
                    <a:pt x="197118" y="488761"/>
                  </a:lnTo>
                  <a:lnTo>
                    <a:pt x="246887" y="493776"/>
                  </a:lnTo>
                  <a:lnTo>
                    <a:pt x="1301496" y="493776"/>
                  </a:lnTo>
                  <a:lnTo>
                    <a:pt x="1351265" y="488761"/>
                  </a:lnTo>
                  <a:lnTo>
                    <a:pt x="1397615" y="474380"/>
                  </a:lnTo>
                  <a:lnTo>
                    <a:pt x="1439553" y="451623"/>
                  </a:lnTo>
                  <a:lnTo>
                    <a:pt x="1476089" y="421481"/>
                  </a:lnTo>
                  <a:lnTo>
                    <a:pt x="1506231" y="384945"/>
                  </a:lnTo>
                  <a:lnTo>
                    <a:pt x="1528988" y="343007"/>
                  </a:lnTo>
                  <a:lnTo>
                    <a:pt x="1543369" y="296657"/>
                  </a:lnTo>
                  <a:lnTo>
                    <a:pt x="1548384" y="246888"/>
                  </a:lnTo>
                  <a:lnTo>
                    <a:pt x="1543369" y="197118"/>
                  </a:lnTo>
                  <a:lnTo>
                    <a:pt x="1528988" y="150768"/>
                  </a:lnTo>
                  <a:lnTo>
                    <a:pt x="1506231" y="108830"/>
                  </a:lnTo>
                  <a:lnTo>
                    <a:pt x="1476089" y="72294"/>
                  </a:lnTo>
                  <a:lnTo>
                    <a:pt x="1439553" y="42152"/>
                  </a:lnTo>
                  <a:lnTo>
                    <a:pt x="1397615" y="19395"/>
                  </a:lnTo>
                  <a:lnTo>
                    <a:pt x="1351265" y="5014"/>
                  </a:lnTo>
                  <a:lnTo>
                    <a:pt x="1301496" y="0"/>
                  </a:lnTo>
                  <a:close/>
                </a:path>
              </a:pathLst>
            </a:custGeom>
            <a:solidFill>
              <a:srgbClr val="1C8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62347" y="3884167"/>
            <a:ext cx="1304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180</a:t>
            </a:r>
            <a:r>
              <a:rPr sz="1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000</a:t>
            </a:r>
            <a:r>
              <a:rPr sz="1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ру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б</a:t>
            </a:r>
            <a:r>
              <a:rPr sz="1600" spc="-20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6176" y="4480547"/>
            <a:ext cx="5358384" cy="495312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52348" y="4550105"/>
            <a:ext cx="3035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0579F8"/>
                </a:solidFill>
                <a:latin typeface="Verdana"/>
                <a:cs typeface="Verdana"/>
              </a:rPr>
              <a:t>С</a:t>
            </a:r>
            <a:r>
              <a:rPr sz="1800" spc="-95" dirty="0">
                <a:solidFill>
                  <a:srgbClr val="0579F8"/>
                </a:solidFill>
                <a:latin typeface="Verdana"/>
                <a:cs typeface="Verdana"/>
              </a:rPr>
              <a:t>рок</a:t>
            </a:r>
            <a:r>
              <a:rPr sz="1800" spc="-26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0579F8"/>
                </a:solidFill>
                <a:latin typeface="Verdana"/>
                <a:cs typeface="Verdana"/>
              </a:rPr>
              <a:t>д</a:t>
            </a:r>
            <a:r>
              <a:rPr sz="1800" spc="-114" dirty="0">
                <a:solidFill>
                  <a:srgbClr val="0579F8"/>
                </a:solidFill>
                <a:latin typeface="Verdana"/>
                <a:cs typeface="Verdana"/>
              </a:rPr>
              <a:t>е</a:t>
            </a:r>
            <a:r>
              <a:rPr sz="1800" spc="-135" dirty="0">
                <a:solidFill>
                  <a:srgbClr val="0579F8"/>
                </a:solidFill>
                <a:latin typeface="Verdana"/>
                <a:cs typeface="Verdana"/>
              </a:rPr>
              <a:t>й</a:t>
            </a:r>
            <a:r>
              <a:rPr sz="1800" spc="-30" dirty="0">
                <a:solidFill>
                  <a:srgbClr val="0579F8"/>
                </a:solidFill>
                <a:latin typeface="Verdana"/>
                <a:cs typeface="Verdana"/>
              </a:rPr>
              <a:t>с</a:t>
            </a:r>
            <a:r>
              <a:rPr sz="1800" spc="-35" dirty="0">
                <a:solidFill>
                  <a:srgbClr val="0579F8"/>
                </a:solidFill>
                <a:latin typeface="Verdana"/>
                <a:cs typeface="Verdana"/>
              </a:rPr>
              <a:t>т</a:t>
            </a:r>
            <a:r>
              <a:rPr sz="1800" spc="-125" dirty="0">
                <a:solidFill>
                  <a:srgbClr val="0579F8"/>
                </a:solidFill>
                <a:latin typeface="Verdana"/>
                <a:cs typeface="Verdana"/>
              </a:rPr>
              <a:t>вия</a:t>
            </a:r>
            <a:r>
              <a:rPr sz="1800" spc="-25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579F8"/>
                </a:solidFill>
                <a:latin typeface="Verdana"/>
                <a:cs typeface="Verdana"/>
              </a:rPr>
              <a:t>серт</a:t>
            </a:r>
            <a:r>
              <a:rPr sz="1800" spc="-155" dirty="0">
                <a:solidFill>
                  <a:srgbClr val="0579F8"/>
                </a:solidFill>
                <a:latin typeface="Verdana"/>
                <a:cs typeface="Verdana"/>
              </a:rPr>
              <a:t>иф</a:t>
            </a:r>
            <a:r>
              <a:rPr sz="1800" spc="-145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800" spc="-105" dirty="0">
                <a:solidFill>
                  <a:srgbClr val="0579F8"/>
                </a:solidFill>
                <a:latin typeface="Verdana"/>
                <a:cs typeface="Verdana"/>
              </a:rPr>
              <a:t>ката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439411" y="4463796"/>
            <a:ext cx="1601470" cy="546735"/>
            <a:chOff x="4439411" y="4463796"/>
            <a:chExt cx="1601470" cy="546735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9411" y="4463796"/>
              <a:ext cx="1600962" cy="54635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46319" y="4515624"/>
              <a:ext cx="787146" cy="47928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457699" y="4482084"/>
              <a:ext cx="1548765" cy="494030"/>
            </a:xfrm>
            <a:custGeom>
              <a:avLst/>
              <a:gdLst/>
              <a:ahLst/>
              <a:cxnLst/>
              <a:rect l="l" t="t" r="r" b="b"/>
              <a:pathLst>
                <a:path w="1548764" h="494029">
                  <a:moveTo>
                    <a:pt x="1301496" y="0"/>
                  </a:moveTo>
                  <a:lnTo>
                    <a:pt x="246887" y="0"/>
                  </a:lnTo>
                  <a:lnTo>
                    <a:pt x="197118" y="5014"/>
                  </a:lnTo>
                  <a:lnTo>
                    <a:pt x="150768" y="19395"/>
                  </a:lnTo>
                  <a:lnTo>
                    <a:pt x="108830" y="42152"/>
                  </a:lnTo>
                  <a:lnTo>
                    <a:pt x="72294" y="72294"/>
                  </a:lnTo>
                  <a:lnTo>
                    <a:pt x="42152" y="108830"/>
                  </a:lnTo>
                  <a:lnTo>
                    <a:pt x="19395" y="150768"/>
                  </a:lnTo>
                  <a:lnTo>
                    <a:pt x="5014" y="197118"/>
                  </a:lnTo>
                  <a:lnTo>
                    <a:pt x="0" y="246888"/>
                  </a:lnTo>
                  <a:lnTo>
                    <a:pt x="5014" y="296657"/>
                  </a:lnTo>
                  <a:lnTo>
                    <a:pt x="19395" y="343007"/>
                  </a:lnTo>
                  <a:lnTo>
                    <a:pt x="42152" y="384945"/>
                  </a:lnTo>
                  <a:lnTo>
                    <a:pt x="72294" y="421481"/>
                  </a:lnTo>
                  <a:lnTo>
                    <a:pt x="108830" y="451623"/>
                  </a:lnTo>
                  <a:lnTo>
                    <a:pt x="150768" y="474380"/>
                  </a:lnTo>
                  <a:lnTo>
                    <a:pt x="197118" y="488761"/>
                  </a:lnTo>
                  <a:lnTo>
                    <a:pt x="246887" y="493776"/>
                  </a:lnTo>
                  <a:lnTo>
                    <a:pt x="1301496" y="493776"/>
                  </a:lnTo>
                  <a:lnTo>
                    <a:pt x="1351265" y="488761"/>
                  </a:lnTo>
                  <a:lnTo>
                    <a:pt x="1397615" y="474380"/>
                  </a:lnTo>
                  <a:lnTo>
                    <a:pt x="1439553" y="451623"/>
                  </a:lnTo>
                  <a:lnTo>
                    <a:pt x="1476089" y="421481"/>
                  </a:lnTo>
                  <a:lnTo>
                    <a:pt x="1506231" y="384945"/>
                  </a:lnTo>
                  <a:lnTo>
                    <a:pt x="1528988" y="343007"/>
                  </a:lnTo>
                  <a:lnTo>
                    <a:pt x="1543369" y="296657"/>
                  </a:lnTo>
                  <a:lnTo>
                    <a:pt x="1548384" y="246888"/>
                  </a:lnTo>
                  <a:lnTo>
                    <a:pt x="1543369" y="197118"/>
                  </a:lnTo>
                  <a:lnTo>
                    <a:pt x="1528988" y="150768"/>
                  </a:lnTo>
                  <a:lnTo>
                    <a:pt x="1506231" y="108830"/>
                  </a:lnTo>
                  <a:lnTo>
                    <a:pt x="1476089" y="72294"/>
                  </a:lnTo>
                  <a:lnTo>
                    <a:pt x="1439553" y="42152"/>
                  </a:lnTo>
                  <a:lnTo>
                    <a:pt x="1397615" y="19395"/>
                  </a:lnTo>
                  <a:lnTo>
                    <a:pt x="1351265" y="5014"/>
                  </a:lnTo>
                  <a:lnTo>
                    <a:pt x="1301496" y="0"/>
                  </a:lnTo>
                  <a:close/>
                </a:path>
              </a:pathLst>
            </a:custGeom>
            <a:solidFill>
              <a:srgbClr val="1C8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974082" y="4568393"/>
            <a:ext cx="517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лет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304531" y="1606296"/>
            <a:ext cx="4781550" cy="3861435"/>
            <a:chOff x="7304531" y="1606296"/>
            <a:chExt cx="4781550" cy="3861435"/>
          </a:xfrm>
        </p:grpSpPr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04531" y="1606296"/>
              <a:ext cx="4781550" cy="386105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342631" y="1650492"/>
              <a:ext cx="4581525" cy="3660775"/>
            </a:xfrm>
            <a:custGeom>
              <a:avLst/>
              <a:gdLst/>
              <a:ahLst/>
              <a:cxnLst/>
              <a:rect l="l" t="t" r="r" b="b"/>
              <a:pathLst>
                <a:path w="4581525" h="3660775">
                  <a:moveTo>
                    <a:pt x="4385437" y="0"/>
                  </a:moveTo>
                  <a:lnTo>
                    <a:pt x="195707" y="0"/>
                  </a:lnTo>
                  <a:lnTo>
                    <a:pt x="150836" y="5169"/>
                  </a:lnTo>
                  <a:lnTo>
                    <a:pt x="109643" y="19893"/>
                  </a:lnTo>
                  <a:lnTo>
                    <a:pt x="73306" y="42997"/>
                  </a:lnTo>
                  <a:lnTo>
                    <a:pt x="42997" y="73306"/>
                  </a:lnTo>
                  <a:lnTo>
                    <a:pt x="19893" y="109643"/>
                  </a:lnTo>
                  <a:lnTo>
                    <a:pt x="5169" y="150836"/>
                  </a:lnTo>
                  <a:lnTo>
                    <a:pt x="0" y="195707"/>
                  </a:lnTo>
                  <a:lnTo>
                    <a:pt x="0" y="3464941"/>
                  </a:lnTo>
                  <a:lnTo>
                    <a:pt x="5169" y="3509811"/>
                  </a:lnTo>
                  <a:lnTo>
                    <a:pt x="19893" y="3551004"/>
                  </a:lnTo>
                  <a:lnTo>
                    <a:pt x="42997" y="3587341"/>
                  </a:lnTo>
                  <a:lnTo>
                    <a:pt x="73306" y="3617650"/>
                  </a:lnTo>
                  <a:lnTo>
                    <a:pt x="109643" y="3640754"/>
                  </a:lnTo>
                  <a:lnTo>
                    <a:pt x="150836" y="3655478"/>
                  </a:lnTo>
                  <a:lnTo>
                    <a:pt x="195707" y="3660648"/>
                  </a:lnTo>
                  <a:lnTo>
                    <a:pt x="4385437" y="3660648"/>
                  </a:lnTo>
                  <a:lnTo>
                    <a:pt x="4430307" y="3655478"/>
                  </a:lnTo>
                  <a:lnTo>
                    <a:pt x="4471500" y="3640754"/>
                  </a:lnTo>
                  <a:lnTo>
                    <a:pt x="4507837" y="3617650"/>
                  </a:lnTo>
                  <a:lnTo>
                    <a:pt x="4538146" y="3587341"/>
                  </a:lnTo>
                  <a:lnTo>
                    <a:pt x="4561250" y="3551004"/>
                  </a:lnTo>
                  <a:lnTo>
                    <a:pt x="4575974" y="3509811"/>
                  </a:lnTo>
                  <a:lnTo>
                    <a:pt x="4581144" y="3464941"/>
                  </a:lnTo>
                  <a:lnTo>
                    <a:pt x="4581144" y="195707"/>
                  </a:lnTo>
                  <a:lnTo>
                    <a:pt x="4575974" y="150836"/>
                  </a:lnTo>
                  <a:lnTo>
                    <a:pt x="4561250" y="109643"/>
                  </a:lnTo>
                  <a:lnTo>
                    <a:pt x="4538146" y="73306"/>
                  </a:lnTo>
                  <a:lnTo>
                    <a:pt x="4507837" y="42997"/>
                  </a:lnTo>
                  <a:lnTo>
                    <a:pt x="4471500" y="19893"/>
                  </a:lnTo>
                  <a:lnTo>
                    <a:pt x="4430307" y="5169"/>
                  </a:lnTo>
                  <a:lnTo>
                    <a:pt x="43854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484109" y="1729866"/>
            <a:ext cx="4318635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-75" dirty="0">
                <a:solidFill>
                  <a:srgbClr val="0579F8"/>
                </a:solidFill>
                <a:latin typeface="Verdana"/>
                <a:cs typeface="Verdana"/>
              </a:rPr>
              <a:t>г</a:t>
            </a:r>
            <a:r>
              <a:rPr sz="1800" spc="-90" dirty="0">
                <a:solidFill>
                  <a:srgbClr val="0579F8"/>
                </a:solidFill>
                <a:latin typeface="Verdana"/>
                <a:cs typeface="Verdana"/>
              </a:rPr>
              <a:t>р</a:t>
            </a:r>
            <a:r>
              <a:rPr sz="1800" spc="-125" dirty="0">
                <a:solidFill>
                  <a:srgbClr val="0579F8"/>
                </a:solidFill>
                <a:latin typeface="Verdana"/>
                <a:cs typeface="Verdana"/>
              </a:rPr>
              <a:t>аничения</a:t>
            </a:r>
            <a:r>
              <a:rPr sz="1800" spc="-254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0579F8"/>
                </a:solidFill>
                <a:latin typeface="Verdana"/>
                <a:cs typeface="Verdana"/>
              </a:rPr>
              <a:t>в</a:t>
            </a:r>
            <a:r>
              <a:rPr sz="1800" spc="-26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0579F8"/>
                </a:solidFill>
                <a:latin typeface="Verdana"/>
                <a:cs typeface="Verdana"/>
              </a:rPr>
              <a:t>кол</a:t>
            </a:r>
            <a:r>
              <a:rPr sz="1800" spc="-114" dirty="0">
                <a:solidFill>
                  <a:srgbClr val="0579F8"/>
                </a:solidFill>
                <a:latin typeface="Verdana"/>
                <a:cs typeface="Verdana"/>
              </a:rPr>
              <a:t>-</a:t>
            </a:r>
            <a:r>
              <a:rPr sz="1800" spc="-135" dirty="0">
                <a:solidFill>
                  <a:srgbClr val="0579F8"/>
                </a:solidFill>
                <a:latin typeface="Verdana"/>
                <a:cs typeface="Verdana"/>
              </a:rPr>
              <a:t>ве</a:t>
            </a:r>
            <a:r>
              <a:rPr sz="1800" spc="-26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0579F8"/>
                </a:solidFill>
                <a:latin typeface="Verdana"/>
                <a:cs typeface="Verdana"/>
              </a:rPr>
              <a:t>исп</a:t>
            </a:r>
            <a:r>
              <a:rPr sz="1800" spc="-105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-85" dirty="0">
                <a:solidFill>
                  <a:srgbClr val="0579F8"/>
                </a:solidFill>
                <a:latin typeface="Verdana"/>
                <a:cs typeface="Verdana"/>
              </a:rPr>
              <a:t>льз</a:t>
            </a:r>
            <a:r>
              <a:rPr sz="1800" spc="-100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-145" dirty="0">
                <a:solidFill>
                  <a:srgbClr val="0579F8"/>
                </a:solidFill>
                <a:latin typeface="Verdana"/>
                <a:cs typeface="Verdana"/>
              </a:rPr>
              <a:t>ва</a:t>
            </a:r>
            <a:r>
              <a:rPr sz="1800" spc="-120" dirty="0">
                <a:solidFill>
                  <a:srgbClr val="0579F8"/>
                </a:solidFill>
                <a:latin typeface="Verdana"/>
                <a:cs typeface="Verdana"/>
              </a:rPr>
              <a:t>ния</a:t>
            </a:r>
            <a:r>
              <a:rPr sz="1800" spc="-23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0579F8"/>
                </a:solidFill>
                <a:latin typeface="Verdana"/>
                <a:cs typeface="Verdana"/>
              </a:rPr>
              <a:t>на  </a:t>
            </a:r>
            <a:r>
              <a:rPr sz="1800" spc="-105" dirty="0">
                <a:solidFill>
                  <a:srgbClr val="0579F8"/>
                </a:solidFill>
                <a:latin typeface="Verdana"/>
                <a:cs typeface="Verdana"/>
              </a:rPr>
              <a:t>один</a:t>
            </a:r>
            <a:r>
              <a:rPr sz="1800" spc="-26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0579F8"/>
                </a:solidFill>
                <a:latin typeface="Verdana"/>
                <a:cs typeface="Verdana"/>
              </a:rPr>
              <a:t>ОН: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1600" spc="-100" dirty="0">
                <a:solidFill>
                  <a:srgbClr val="0579F8"/>
                </a:solidFill>
                <a:latin typeface="Verdana"/>
                <a:cs typeface="Verdana"/>
              </a:rPr>
              <a:t>Кладовая</a:t>
            </a:r>
            <a:r>
              <a:rPr sz="1600" spc="-204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6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80" dirty="0">
                <a:solidFill>
                  <a:srgbClr val="0579F8"/>
                </a:solidFill>
                <a:latin typeface="Verdana"/>
                <a:cs typeface="Verdana"/>
              </a:rPr>
              <a:t>м/м</a:t>
            </a:r>
            <a:r>
              <a:rPr sz="1600" spc="-21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C2C2C"/>
                </a:solidFill>
                <a:latin typeface="Verdana"/>
                <a:cs typeface="Verdana"/>
              </a:rPr>
              <a:t>2</a:t>
            </a:r>
            <a:r>
              <a:rPr sz="1600" spc="-229" dirty="0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2C2C2C"/>
                </a:solidFill>
                <a:latin typeface="Verdana"/>
                <a:cs typeface="Verdana"/>
              </a:rPr>
              <a:t>серт</a:t>
            </a:r>
            <a:r>
              <a:rPr sz="1600" spc="-80" dirty="0">
                <a:solidFill>
                  <a:srgbClr val="2C2C2C"/>
                </a:solidFill>
                <a:latin typeface="Verdana"/>
                <a:cs typeface="Verdana"/>
              </a:rPr>
              <a:t>и</a:t>
            </a:r>
            <a:r>
              <a:rPr sz="1600" spc="-190" dirty="0">
                <a:solidFill>
                  <a:srgbClr val="2C2C2C"/>
                </a:solidFill>
                <a:latin typeface="Verdana"/>
                <a:cs typeface="Verdana"/>
              </a:rPr>
              <a:t>ф</a:t>
            </a:r>
            <a:r>
              <a:rPr sz="1600" spc="-100" dirty="0">
                <a:solidFill>
                  <a:srgbClr val="2C2C2C"/>
                </a:solidFill>
                <a:latin typeface="Verdana"/>
                <a:cs typeface="Verdana"/>
              </a:rPr>
              <a:t>иката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58709" y="3011246"/>
            <a:ext cx="44684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solidFill>
                  <a:srgbClr val="0579F8"/>
                </a:solidFill>
                <a:latin typeface="Verdana"/>
                <a:cs typeface="Verdana"/>
              </a:rPr>
              <a:t>К</a:t>
            </a:r>
            <a:r>
              <a:rPr sz="1600" spc="-90" dirty="0">
                <a:solidFill>
                  <a:srgbClr val="0579F8"/>
                </a:solidFill>
                <a:latin typeface="Verdana"/>
                <a:cs typeface="Verdana"/>
              </a:rPr>
              <a:t>варт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600" spc="-65" dirty="0">
                <a:solidFill>
                  <a:srgbClr val="0579F8"/>
                </a:solidFill>
                <a:latin typeface="Verdana"/>
                <a:cs typeface="Verdana"/>
              </a:rPr>
              <a:t>ры/ап</a:t>
            </a:r>
            <a:r>
              <a:rPr sz="1600" spc="-95" dirty="0">
                <a:solidFill>
                  <a:srgbClr val="0579F8"/>
                </a:solidFill>
                <a:latin typeface="Verdana"/>
                <a:cs typeface="Verdana"/>
              </a:rPr>
              <a:t>ар</a:t>
            </a:r>
            <a:r>
              <a:rPr sz="1600" spc="-60" dirty="0">
                <a:solidFill>
                  <a:srgbClr val="0579F8"/>
                </a:solidFill>
                <a:latin typeface="Verdana"/>
                <a:cs typeface="Verdana"/>
              </a:rPr>
              <a:t>таме</a:t>
            </a:r>
            <a:r>
              <a:rPr sz="1600" spc="-75" dirty="0">
                <a:solidFill>
                  <a:srgbClr val="0579F8"/>
                </a:solidFill>
                <a:latin typeface="Verdana"/>
                <a:cs typeface="Verdana"/>
              </a:rPr>
              <a:t>н</a:t>
            </a:r>
            <a:r>
              <a:rPr sz="1600" spc="-60" dirty="0">
                <a:solidFill>
                  <a:srgbClr val="0579F8"/>
                </a:solidFill>
                <a:latin typeface="Verdana"/>
                <a:cs typeface="Verdana"/>
              </a:rPr>
              <a:t>т</a:t>
            </a:r>
            <a:r>
              <a:rPr sz="1600" spc="-100" dirty="0">
                <a:solidFill>
                  <a:srgbClr val="0579F8"/>
                </a:solidFill>
                <a:latin typeface="Verdana"/>
                <a:cs typeface="Verdana"/>
              </a:rPr>
              <a:t>ы</a:t>
            </a:r>
            <a:r>
              <a:rPr sz="1600" spc="5" dirty="0">
                <a:solidFill>
                  <a:srgbClr val="0579F8"/>
                </a:solidFill>
                <a:latin typeface="Verdana"/>
                <a:cs typeface="Verdana"/>
              </a:rPr>
              <a:t>/</a:t>
            </a:r>
            <a:r>
              <a:rPr sz="1600" spc="-5" dirty="0">
                <a:solidFill>
                  <a:srgbClr val="0579F8"/>
                </a:solidFill>
                <a:latin typeface="Verdana"/>
                <a:cs typeface="Verdana"/>
              </a:rPr>
              <a:t>н</a:t>
            </a:r>
            <a:r>
              <a:rPr sz="1600" spc="-105" dirty="0">
                <a:solidFill>
                  <a:srgbClr val="0579F8"/>
                </a:solidFill>
                <a:latin typeface="Verdana"/>
                <a:cs typeface="Verdana"/>
              </a:rPr>
              <a:t>ежи</a:t>
            </a:r>
            <a:r>
              <a:rPr sz="1600" spc="-100" dirty="0">
                <a:solidFill>
                  <a:srgbClr val="0579F8"/>
                </a:solidFill>
                <a:latin typeface="Verdana"/>
                <a:cs typeface="Verdana"/>
              </a:rPr>
              <a:t>лое</a:t>
            </a:r>
            <a:r>
              <a:rPr sz="1600" spc="-19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579F8"/>
                </a:solidFill>
                <a:latin typeface="Verdana"/>
                <a:cs typeface="Verdana"/>
              </a:rPr>
              <a:t>пом</a:t>
            </a:r>
            <a:r>
              <a:rPr sz="1600" spc="-114" dirty="0">
                <a:solidFill>
                  <a:srgbClr val="0579F8"/>
                </a:solidFill>
                <a:latin typeface="Verdana"/>
                <a:cs typeface="Verdana"/>
              </a:rPr>
              <a:t>ещ</a:t>
            </a:r>
            <a:r>
              <a:rPr sz="1600" spc="-105" dirty="0">
                <a:solidFill>
                  <a:srgbClr val="0579F8"/>
                </a:solidFill>
                <a:latin typeface="Verdana"/>
                <a:cs typeface="Verdana"/>
              </a:rPr>
              <a:t>е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н</a:t>
            </a:r>
            <a:r>
              <a:rPr sz="1600" spc="-114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е</a:t>
            </a:r>
            <a:endParaRPr sz="16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600" spc="-55" dirty="0">
                <a:solidFill>
                  <a:srgbClr val="0579F8"/>
                </a:solidFill>
                <a:latin typeface="Verdana"/>
                <a:cs typeface="Verdana"/>
              </a:rPr>
              <a:t>от</a:t>
            </a:r>
            <a:r>
              <a:rPr sz="16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0579F8"/>
                </a:solidFill>
                <a:latin typeface="Verdana"/>
                <a:cs typeface="Verdana"/>
              </a:rPr>
              <a:t>20</a:t>
            </a:r>
            <a:r>
              <a:rPr sz="16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70" dirty="0">
                <a:solidFill>
                  <a:srgbClr val="0579F8"/>
                </a:solidFill>
                <a:latin typeface="Verdana"/>
                <a:cs typeface="Verdana"/>
              </a:rPr>
              <a:t>м</a:t>
            </a:r>
            <a:r>
              <a:rPr sz="1575" spc="22" baseline="26455" dirty="0">
                <a:solidFill>
                  <a:srgbClr val="0579F8"/>
                </a:solidFill>
                <a:latin typeface="Verdana"/>
                <a:cs typeface="Verdana"/>
              </a:rPr>
              <a:t>2</a:t>
            </a:r>
            <a:r>
              <a:rPr sz="1575" spc="-52" baseline="2645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0579F8"/>
                </a:solidFill>
                <a:latin typeface="Verdana"/>
                <a:cs typeface="Verdana"/>
              </a:rPr>
              <a:t>до</a:t>
            </a:r>
            <a:r>
              <a:rPr sz="16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0579F8"/>
                </a:solidFill>
                <a:latin typeface="Verdana"/>
                <a:cs typeface="Verdana"/>
              </a:rPr>
              <a:t>44</a:t>
            </a:r>
            <a:r>
              <a:rPr sz="1600" spc="-204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0579F8"/>
                </a:solidFill>
                <a:latin typeface="Verdana"/>
                <a:cs typeface="Verdana"/>
              </a:rPr>
              <a:t>м</a:t>
            </a:r>
            <a:r>
              <a:rPr sz="1575" spc="22" baseline="26455" dirty="0">
                <a:solidFill>
                  <a:srgbClr val="0579F8"/>
                </a:solidFill>
                <a:latin typeface="Verdana"/>
                <a:cs typeface="Verdana"/>
              </a:rPr>
              <a:t>2</a:t>
            </a:r>
            <a:r>
              <a:rPr sz="1575" baseline="2645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575" spc="240" baseline="2645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2C2C2C"/>
                </a:solidFill>
                <a:latin typeface="Verdana"/>
                <a:cs typeface="Verdana"/>
              </a:rPr>
              <a:t>3</a:t>
            </a:r>
            <a:r>
              <a:rPr sz="1600" spc="-225" dirty="0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C2C2C"/>
                </a:solidFill>
                <a:latin typeface="Verdana"/>
                <a:cs typeface="Verdana"/>
              </a:rPr>
              <a:t>сертификата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58709" y="3743325"/>
            <a:ext cx="44678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  <a:tabLst>
                <a:tab pos="1827530" algn="l"/>
              </a:tabLst>
            </a:pPr>
            <a:r>
              <a:rPr sz="1600" spc="-100" dirty="0">
                <a:solidFill>
                  <a:srgbClr val="0579F8"/>
                </a:solidFill>
                <a:latin typeface="Verdana"/>
                <a:cs typeface="Verdana"/>
              </a:rPr>
              <a:t>К</a:t>
            </a:r>
            <a:r>
              <a:rPr sz="1600" spc="-95" dirty="0">
                <a:solidFill>
                  <a:srgbClr val="0579F8"/>
                </a:solidFill>
                <a:latin typeface="Verdana"/>
                <a:cs typeface="Verdana"/>
              </a:rPr>
              <a:t>вар</a:t>
            </a:r>
            <a:r>
              <a:rPr sz="1600" spc="-60" dirty="0">
                <a:solidFill>
                  <a:srgbClr val="0579F8"/>
                </a:solidFill>
                <a:latin typeface="Verdana"/>
                <a:cs typeface="Verdana"/>
              </a:rPr>
              <a:t>т</a:t>
            </a:r>
            <a:r>
              <a:rPr sz="1600" spc="-85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600" spc="-55" dirty="0">
                <a:solidFill>
                  <a:srgbClr val="0579F8"/>
                </a:solidFill>
                <a:latin typeface="Verdana"/>
                <a:cs typeface="Verdana"/>
              </a:rPr>
              <a:t>ры/а</a:t>
            </a:r>
            <a:r>
              <a:rPr sz="1600" spc="-114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600" spc="-95" dirty="0">
                <a:solidFill>
                  <a:srgbClr val="0579F8"/>
                </a:solidFill>
                <a:latin typeface="Verdana"/>
                <a:cs typeface="Verdana"/>
              </a:rPr>
              <a:t>ар</a:t>
            </a:r>
            <a:r>
              <a:rPr sz="1600" spc="-30" dirty="0">
                <a:solidFill>
                  <a:srgbClr val="0579F8"/>
                </a:solidFill>
                <a:latin typeface="Verdana"/>
                <a:cs typeface="Verdana"/>
              </a:rPr>
              <a:t>там</a:t>
            </a:r>
            <a:r>
              <a:rPr sz="1600" spc="-105" dirty="0">
                <a:solidFill>
                  <a:srgbClr val="0579F8"/>
                </a:solidFill>
                <a:latin typeface="Verdana"/>
                <a:cs typeface="Verdana"/>
              </a:rPr>
              <a:t>е</a:t>
            </a:r>
            <a:r>
              <a:rPr sz="1600" spc="-125" dirty="0">
                <a:solidFill>
                  <a:srgbClr val="0579F8"/>
                </a:solidFill>
                <a:latin typeface="Verdana"/>
                <a:cs typeface="Verdana"/>
              </a:rPr>
              <a:t>н</a:t>
            </a:r>
            <a:r>
              <a:rPr sz="1600" spc="-35" dirty="0">
                <a:solidFill>
                  <a:srgbClr val="0579F8"/>
                </a:solidFill>
                <a:latin typeface="Verdana"/>
                <a:cs typeface="Verdana"/>
              </a:rPr>
              <a:t>ты/</a:t>
            </a:r>
            <a:r>
              <a:rPr sz="1600" spc="-50" dirty="0">
                <a:solidFill>
                  <a:srgbClr val="0579F8"/>
                </a:solidFill>
                <a:latin typeface="Verdana"/>
                <a:cs typeface="Verdana"/>
              </a:rPr>
              <a:t>н</a:t>
            </a:r>
            <a:r>
              <a:rPr sz="1600" spc="-105" dirty="0">
                <a:solidFill>
                  <a:srgbClr val="0579F8"/>
                </a:solidFill>
                <a:latin typeface="Verdana"/>
                <a:cs typeface="Verdana"/>
              </a:rPr>
              <a:t>еж</a:t>
            </a:r>
            <a:r>
              <a:rPr sz="1600" spc="-100" dirty="0">
                <a:solidFill>
                  <a:srgbClr val="0579F8"/>
                </a:solidFill>
                <a:latin typeface="Verdana"/>
                <a:cs typeface="Verdana"/>
              </a:rPr>
              <a:t>илое</a:t>
            </a:r>
            <a:r>
              <a:rPr sz="1600" spc="-18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600" spc="-10" dirty="0">
                <a:solidFill>
                  <a:srgbClr val="0579F8"/>
                </a:solidFill>
                <a:latin typeface="Verdana"/>
                <a:cs typeface="Verdana"/>
              </a:rPr>
              <a:t>ом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еще</a:t>
            </a:r>
            <a:r>
              <a:rPr sz="1600" spc="-114" dirty="0">
                <a:solidFill>
                  <a:srgbClr val="0579F8"/>
                </a:solidFill>
                <a:latin typeface="Verdana"/>
                <a:cs typeface="Verdana"/>
              </a:rPr>
              <a:t>н</a:t>
            </a:r>
            <a:r>
              <a:rPr sz="1600" spc="-90" dirty="0">
                <a:solidFill>
                  <a:srgbClr val="0579F8"/>
                </a:solidFill>
                <a:latin typeface="Verdana"/>
                <a:cs typeface="Verdana"/>
              </a:rPr>
              <a:t>ие  </a:t>
            </a:r>
            <a:r>
              <a:rPr sz="1600" spc="-55" dirty="0">
                <a:solidFill>
                  <a:srgbClr val="0579F8"/>
                </a:solidFill>
                <a:latin typeface="Verdana"/>
                <a:cs typeface="Verdana"/>
              </a:rPr>
              <a:t>от</a:t>
            </a:r>
            <a:r>
              <a:rPr sz="16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0579F8"/>
                </a:solidFill>
                <a:latin typeface="Verdana"/>
                <a:cs typeface="Verdana"/>
              </a:rPr>
              <a:t>45</a:t>
            </a:r>
            <a:r>
              <a:rPr sz="1600" spc="-21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70" dirty="0">
                <a:solidFill>
                  <a:srgbClr val="0579F8"/>
                </a:solidFill>
                <a:latin typeface="Verdana"/>
                <a:cs typeface="Verdana"/>
              </a:rPr>
              <a:t>м</a:t>
            </a:r>
            <a:r>
              <a:rPr sz="1575" spc="22" baseline="26455" dirty="0">
                <a:solidFill>
                  <a:srgbClr val="0579F8"/>
                </a:solidFill>
                <a:latin typeface="Verdana"/>
                <a:cs typeface="Verdana"/>
              </a:rPr>
              <a:t>2</a:t>
            </a:r>
            <a:r>
              <a:rPr sz="1575" spc="-52" baseline="2645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0579F8"/>
                </a:solidFill>
                <a:latin typeface="Verdana"/>
                <a:cs typeface="Verdana"/>
              </a:rPr>
              <a:t>до</a:t>
            </a:r>
            <a:r>
              <a:rPr sz="16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0579F8"/>
                </a:solidFill>
                <a:latin typeface="Verdana"/>
                <a:cs typeface="Verdana"/>
              </a:rPr>
              <a:t>59</a:t>
            </a:r>
            <a:r>
              <a:rPr sz="16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0579F8"/>
                </a:solidFill>
                <a:latin typeface="Verdana"/>
                <a:cs typeface="Verdana"/>
              </a:rPr>
              <a:t>м</a:t>
            </a:r>
            <a:r>
              <a:rPr sz="1575" spc="22" baseline="26455" dirty="0">
                <a:solidFill>
                  <a:srgbClr val="0579F8"/>
                </a:solidFill>
                <a:latin typeface="Verdana"/>
                <a:cs typeface="Verdana"/>
              </a:rPr>
              <a:t>2</a:t>
            </a:r>
            <a:r>
              <a:rPr sz="1575" baseline="26455" dirty="0">
                <a:solidFill>
                  <a:srgbClr val="0579F8"/>
                </a:solidFill>
                <a:latin typeface="Verdana"/>
                <a:cs typeface="Verdana"/>
              </a:rPr>
              <a:t>	</a:t>
            </a:r>
            <a:r>
              <a:rPr sz="1600" spc="35" dirty="0">
                <a:solidFill>
                  <a:srgbClr val="2C2C2C"/>
                </a:solidFill>
                <a:latin typeface="Verdana"/>
                <a:cs typeface="Verdana"/>
              </a:rPr>
              <a:t>4</a:t>
            </a:r>
            <a:r>
              <a:rPr sz="1600" spc="-215" dirty="0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2C2C2C"/>
                </a:solidFill>
                <a:latin typeface="Verdana"/>
                <a:cs typeface="Verdana"/>
              </a:rPr>
              <a:t>серт</a:t>
            </a:r>
            <a:r>
              <a:rPr sz="1600" spc="-85" dirty="0">
                <a:solidFill>
                  <a:srgbClr val="2C2C2C"/>
                </a:solidFill>
                <a:latin typeface="Verdana"/>
                <a:cs typeface="Verdana"/>
              </a:rPr>
              <a:t>и</a:t>
            </a:r>
            <a:r>
              <a:rPr sz="1600" spc="-190" dirty="0">
                <a:solidFill>
                  <a:srgbClr val="2C2C2C"/>
                </a:solidFill>
                <a:latin typeface="Verdana"/>
                <a:cs typeface="Verdana"/>
              </a:rPr>
              <a:t>ф</a:t>
            </a:r>
            <a:r>
              <a:rPr sz="1600" spc="-100" dirty="0">
                <a:solidFill>
                  <a:srgbClr val="2C2C2C"/>
                </a:solidFill>
                <a:latin typeface="Verdana"/>
                <a:cs typeface="Verdana"/>
              </a:rPr>
              <a:t>иката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58709" y="4474540"/>
            <a:ext cx="446849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solidFill>
                  <a:srgbClr val="0579F8"/>
                </a:solidFill>
                <a:latin typeface="Verdana"/>
                <a:cs typeface="Verdana"/>
              </a:rPr>
              <a:t>К</a:t>
            </a:r>
            <a:r>
              <a:rPr sz="1600" spc="-90" dirty="0">
                <a:solidFill>
                  <a:srgbClr val="0579F8"/>
                </a:solidFill>
                <a:latin typeface="Verdana"/>
                <a:cs typeface="Verdana"/>
              </a:rPr>
              <a:t>варт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600" spc="-65" dirty="0">
                <a:solidFill>
                  <a:srgbClr val="0579F8"/>
                </a:solidFill>
                <a:latin typeface="Verdana"/>
                <a:cs typeface="Verdana"/>
              </a:rPr>
              <a:t>ры/ап</a:t>
            </a:r>
            <a:r>
              <a:rPr sz="1600" spc="-95" dirty="0">
                <a:solidFill>
                  <a:srgbClr val="0579F8"/>
                </a:solidFill>
                <a:latin typeface="Verdana"/>
                <a:cs typeface="Verdana"/>
              </a:rPr>
              <a:t>ар</a:t>
            </a:r>
            <a:r>
              <a:rPr sz="1600" spc="-60" dirty="0">
                <a:solidFill>
                  <a:srgbClr val="0579F8"/>
                </a:solidFill>
                <a:latin typeface="Verdana"/>
                <a:cs typeface="Verdana"/>
              </a:rPr>
              <a:t>таме</a:t>
            </a:r>
            <a:r>
              <a:rPr sz="1600" spc="-75" dirty="0">
                <a:solidFill>
                  <a:srgbClr val="0579F8"/>
                </a:solidFill>
                <a:latin typeface="Verdana"/>
                <a:cs typeface="Verdana"/>
              </a:rPr>
              <a:t>н</a:t>
            </a:r>
            <a:r>
              <a:rPr sz="1600" spc="-60" dirty="0">
                <a:solidFill>
                  <a:srgbClr val="0579F8"/>
                </a:solidFill>
                <a:latin typeface="Verdana"/>
                <a:cs typeface="Verdana"/>
              </a:rPr>
              <a:t>т</a:t>
            </a:r>
            <a:r>
              <a:rPr sz="1600" spc="-100" dirty="0">
                <a:solidFill>
                  <a:srgbClr val="0579F8"/>
                </a:solidFill>
                <a:latin typeface="Verdana"/>
                <a:cs typeface="Verdana"/>
              </a:rPr>
              <a:t>ы</a:t>
            </a:r>
            <a:r>
              <a:rPr sz="1600" spc="5" dirty="0">
                <a:solidFill>
                  <a:srgbClr val="0579F8"/>
                </a:solidFill>
                <a:latin typeface="Verdana"/>
                <a:cs typeface="Verdana"/>
              </a:rPr>
              <a:t>/</a:t>
            </a:r>
            <a:r>
              <a:rPr sz="1600" spc="-5" dirty="0">
                <a:solidFill>
                  <a:srgbClr val="0579F8"/>
                </a:solidFill>
                <a:latin typeface="Verdana"/>
                <a:cs typeface="Verdana"/>
              </a:rPr>
              <a:t>н</a:t>
            </a:r>
            <a:r>
              <a:rPr sz="1600" spc="-105" dirty="0">
                <a:solidFill>
                  <a:srgbClr val="0579F8"/>
                </a:solidFill>
                <a:latin typeface="Verdana"/>
                <a:cs typeface="Verdana"/>
              </a:rPr>
              <a:t>ежи</a:t>
            </a:r>
            <a:r>
              <a:rPr sz="1600" spc="-100" dirty="0">
                <a:solidFill>
                  <a:srgbClr val="0579F8"/>
                </a:solidFill>
                <a:latin typeface="Verdana"/>
                <a:cs typeface="Verdana"/>
              </a:rPr>
              <a:t>лое</a:t>
            </a:r>
            <a:r>
              <a:rPr sz="1600" spc="-19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579F8"/>
                </a:solidFill>
                <a:latin typeface="Verdana"/>
                <a:cs typeface="Verdana"/>
              </a:rPr>
              <a:t>пом</a:t>
            </a:r>
            <a:r>
              <a:rPr sz="1600" spc="-114" dirty="0">
                <a:solidFill>
                  <a:srgbClr val="0579F8"/>
                </a:solidFill>
                <a:latin typeface="Verdana"/>
                <a:cs typeface="Verdana"/>
              </a:rPr>
              <a:t>ещ</a:t>
            </a:r>
            <a:r>
              <a:rPr sz="1600" spc="-105" dirty="0">
                <a:solidFill>
                  <a:srgbClr val="0579F8"/>
                </a:solidFill>
                <a:latin typeface="Verdana"/>
                <a:cs typeface="Verdana"/>
              </a:rPr>
              <a:t>е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н</a:t>
            </a:r>
            <a:r>
              <a:rPr sz="1600" spc="-114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е</a:t>
            </a:r>
            <a:endParaRPr sz="16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  <a:tabLst>
                <a:tab pos="1734185" algn="l"/>
              </a:tabLst>
            </a:pPr>
            <a:r>
              <a:rPr sz="1600" spc="-55" dirty="0">
                <a:solidFill>
                  <a:srgbClr val="0579F8"/>
                </a:solidFill>
                <a:latin typeface="Verdana"/>
                <a:cs typeface="Verdana"/>
              </a:rPr>
              <a:t>от</a:t>
            </a:r>
            <a:r>
              <a:rPr sz="16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0579F8"/>
                </a:solidFill>
                <a:latin typeface="Verdana"/>
                <a:cs typeface="Verdana"/>
              </a:rPr>
              <a:t>60</a:t>
            </a:r>
            <a:r>
              <a:rPr sz="16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70" dirty="0">
                <a:solidFill>
                  <a:srgbClr val="0579F8"/>
                </a:solidFill>
                <a:latin typeface="Verdana"/>
                <a:cs typeface="Verdana"/>
              </a:rPr>
              <a:t>м</a:t>
            </a:r>
            <a:r>
              <a:rPr sz="1575" spc="22" baseline="26455" dirty="0">
                <a:solidFill>
                  <a:srgbClr val="0579F8"/>
                </a:solidFill>
                <a:latin typeface="Verdana"/>
                <a:cs typeface="Verdana"/>
              </a:rPr>
              <a:t>2</a:t>
            </a:r>
            <a:r>
              <a:rPr sz="1575" spc="-52" baseline="2645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6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0579F8"/>
                </a:solidFill>
                <a:latin typeface="Verdana"/>
                <a:cs typeface="Verdana"/>
              </a:rPr>
              <a:t>б</a:t>
            </a:r>
            <a:r>
              <a:rPr sz="1600" spc="-105" dirty="0">
                <a:solidFill>
                  <a:srgbClr val="0579F8"/>
                </a:solidFill>
                <a:latin typeface="Verdana"/>
                <a:cs typeface="Verdana"/>
              </a:rPr>
              <a:t>олее</a:t>
            </a:r>
            <a:r>
              <a:rPr sz="1600" dirty="0">
                <a:solidFill>
                  <a:srgbClr val="0579F8"/>
                </a:solidFill>
                <a:latin typeface="Verdana"/>
                <a:cs typeface="Verdana"/>
              </a:rPr>
              <a:t>	</a:t>
            </a:r>
            <a:r>
              <a:rPr sz="1600" dirty="0">
                <a:solidFill>
                  <a:srgbClr val="2C2C2C"/>
                </a:solidFill>
                <a:latin typeface="Verdana"/>
                <a:cs typeface="Verdana"/>
              </a:rPr>
              <a:t>5</a:t>
            </a:r>
            <a:r>
              <a:rPr sz="1600" spc="-229" dirty="0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2C2C2C"/>
                </a:solidFill>
                <a:latin typeface="Verdana"/>
                <a:cs typeface="Verdana"/>
              </a:rPr>
              <a:t>сертификатов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59" y="1449324"/>
            <a:ext cx="8801100" cy="42230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7935" y="383539"/>
            <a:ext cx="3253104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00" dirty="0"/>
              <a:t>Преимуще</a:t>
            </a:r>
            <a:r>
              <a:rPr sz="2300" spc="-35" dirty="0"/>
              <a:t>ст</a:t>
            </a:r>
            <a:r>
              <a:rPr sz="2300" spc="-180" dirty="0"/>
              <a:t>ва</a:t>
            </a:r>
            <a:r>
              <a:rPr sz="2300" spc="-380" dirty="0"/>
              <a:t> </a:t>
            </a:r>
            <a:r>
              <a:rPr sz="2300" spc="-135" dirty="0"/>
              <a:t>клиента</a:t>
            </a:r>
            <a:endParaRPr sz="2300"/>
          </a:p>
        </p:txBody>
      </p:sp>
      <p:grpSp>
        <p:nvGrpSpPr>
          <p:cNvPr id="4" name="object 4"/>
          <p:cNvGrpSpPr/>
          <p:nvPr/>
        </p:nvGrpSpPr>
        <p:grpSpPr>
          <a:xfrm>
            <a:off x="524255" y="323088"/>
            <a:ext cx="1230630" cy="546735"/>
            <a:chOff x="524255" y="323088"/>
            <a:chExt cx="1230630" cy="5467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55" y="323088"/>
              <a:ext cx="1230630" cy="5463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543" y="376440"/>
              <a:ext cx="430542" cy="47928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2543" y="341376"/>
              <a:ext cx="1178560" cy="494030"/>
            </a:xfrm>
            <a:custGeom>
              <a:avLst/>
              <a:gdLst/>
              <a:ahLst/>
              <a:cxnLst/>
              <a:rect l="l" t="t" r="r" b="b"/>
              <a:pathLst>
                <a:path w="1178560" h="494030">
                  <a:moveTo>
                    <a:pt x="931164" y="0"/>
                  </a:moveTo>
                  <a:lnTo>
                    <a:pt x="246887" y="0"/>
                  </a:lnTo>
                  <a:lnTo>
                    <a:pt x="197132" y="5014"/>
                  </a:lnTo>
                  <a:lnTo>
                    <a:pt x="150790" y="19395"/>
                  </a:lnTo>
                  <a:lnTo>
                    <a:pt x="108852" y="42152"/>
                  </a:lnTo>
                  <a:lnTo>
                    <a:pt x="72313" y="72294"/>
                  </a:lnTo>
                  <a:lnTo>
                    <a:pt x="42165" y="108830"/>
                  </a:lnTo>
                  <a:lnTo>
                    <a:pt x="19402" y="150768"/>
                  </a:lnTo>
                  <a:lnTo>
                    <a:pt x="5016" y="197118"/>
                  </a:lnTo>
                  <a:lnTo>
                    <a:pt x="0" y="246887"/>
                  </a:lnTo>
                  <a:lnTo>
                    <a:pt x="5016" y="296657"/>
                  </a:lnTo>
                  <a:lnTo>
                    <a:pt x="19402" y="343007"/>
                  </a:lnTo>
                  <a:lnTo>
                    <a:pt x="42165" y="384945"/>
                  </a:lnTo>
                  <a:lnTo>
                    <a:pt x="72313" y="421481"/>
                  </a:lnTo>
                  <a:lnTo>
                    <a:pt x="108852" y="451623"/>
                  </a:lnTo>
                  <a:lnTo>
                    <a:pt x="150790" y="474380"/>
                  </a:lnTo>
                  <a:lnTo>
                    <a:pt x="197132" y="488761"/>
                  </a:lnTo>
                  <a:lnTo>
                    <a:pt x="246887" y="493775"/>
                  </a:lnTo>
                  <a:lnTo>
                    <a:pt x="931164" y="493775"/>
                  </a:lnTo>
                  <a:lnTo>
                    <a:pt x="980933" y="488761"/>
                  </a:lnTo>
                  <a:lnTo>
                    <a:pt x="1027283" y="474380"/>
                  </a:lnTo>
                  <a:lnTo>
                    <a:pt x="1069221" y="451623"/>
                  </a:lnTo>
                  <a:lnTo>
                    <a:pt x="1105757" y="421481"/>
                  </a:lnTo>
                  <a:lnTo>
                    <a:pt x="1135899" y="384945"/>
                  </a:lnTo>
                  <a:lnTo>
                    <a:pt x="1158656" y="343007"/>
                  </a:lnTo>
                  <a:lnTo>
                    <a:pt x="1173037" y="296657"/>
                  </a:lnTo>
                  <a:lnTo>
                    <a:pt x="1178052" y="246887"/>
                  </a:lnTo>
                  <a:lnTo>
                    <a:pt x="1173037" y="197118"/>
                  </a:lnTo>
                  <a:lnTo>
                    <a:pt x="1158656" y="150768"/>
                  </a:lnTo>
                  <a:lnTo>
                    <a:pt x="1135899" y="108830"/>
                  </a:lnTo>
                  <a:lnTo>
                    <a:pt x="1105757" y="72294"/>
                  </a:lnTo>
                  <a:lnTo>
                    <a:pt x="1069221" y="42152"/>
                  </a:lnTo>
                  <a:lnTo>
                    <a:pt x="1027283" y="19395"/>
                  </a:lnTo>
                  <a:lnTo>
                    <a:pt x="980933" y="5014"/>
                  </a:lnTo>
                  <a:lnTo>
                    <a:pt x="931164" y="0"/>
                  </a:lnTo>
                  <a:close/>
                </a:path>
              </a:pathLst>
            </a:custGeom>
            <a:solidFill>
              <a:srgbClr val="1C8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50747" y="427736"/>
            <a:ext cx="159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3313" y="1780159"/>
            <a:ext cx="4636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007DFF"/>
                </a:solidFill>
                <a:latin typeface="Verdana"/>
                <a:cs typeface="Verdana"/>
              </a:rPr>
              <a:t>Возм</a:t>
            </a:r>
            <a:r>
              <a:rPr sz="1800" spc="-65" dirty="0">
                <a:solidFill>
                  <a:srgbClr val="007DFF"/>
                </a:solidFill>
                <a:latin typeface="Verdana"/>
                <a:cs typeface="Verdana"/>
              </a:rPr>
              <a:t>о</a:t>
            </a:r>
            <a:r>
              <a:rPr sz="1800" spc="-105" dirty="0">
                <a:solidFill>
                  <a:srgbClr val="007DFF"/>
                </a:solidFill>
                <a:latin typeface="Verdana"/>
                <a:cs typeface="Verdana"/>
              </a:rPr>
              <a:t>жность</a:t>
            </a:r>
            <a:r>
              <a:rPr sz="1800" spc="-270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007DFF"/>
                </a:solidFill>
                <a:latin typeface="Verdana"/>
                <a:cs typeface="Verdana"/>
              </a:rPr>
              <a:t>полу</a:t>
            </a:r>
            <a:r>
              <a:rPr sz="1800" spc="-130" dirty="0">
                <a:solidFill>
                  <a:srgbClr val="007DFF"/>
                </a:solidFill>
                <a:latin typeface="Verdana"/>
                <a:cs typeface="Verdana"/>
              </a:rPr>
              <a:t>чить</a:t>
            </a:r>
            <a:r>
              <a:rPr sz="1800" spc="-250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007DFF"/>
                </a:solidFill>
                <a:latin typeface="Verdana"/>
                <a:cs typeface="Verdana"/>
              </a:rPr>
              <a:t>у</a:t>
            </a:r>
            <a:r>
              <a:rPr sz="1800" spc="-150" dirty="0">
                <a:solidFill>
                  <a:srgbClr val="007DFF"/>
                </a:solidFill>
                <a:latin typeface="Verdana"/>
                <a:cs typeface="Verdana"/>
              </a:rPr>
              <a:t>никаль</a:t>
            </a:r>
            <a:r>
              <a:rPr sz="1800" spc="-155" dirty="0">
                <a:solidFill>
                  <a:srgbClr val="007DFF"/>
                </a:solidFill>
                <a:latin typeface="Verdana"/>
                <a:cs typeface="Verdana"/>
              </a:rPr>
              <a:t>н</a:t>
            </a:r>
            <a:r>
              <a:rPr sz="1800" spc="-190" dirty="0">
                <a:solidFill>
                  <a:srgbClr val="007DFF"/>
                </a:solidFill>
                <a:latin typeface="Verdana"/>
                <a:cs typeface="Verdana"/>
              </a:rPr>
              <a:t>ый</a:t>
            </a:r>
            <a:r>
              <a:rPr sz="1800" spc="-250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007DFF"/>
                </a:solidFill>
                <a:latin typeface="Verdana"/>
                <a:cs typeface="Verdana"/>
              </a:rPr>
              <a:t>п</a:t>
            </a:r>
            <a:r>
              <a:rPr sz="1800" spc="-114" dirty="0">
                <a:solidFill>
                  <a:srgbClr val="007DFF"/>
                </a:solidFill>
                <a:latin typeface="Verdana"/>
                <a:cs typeface="Verdana"/>
              </a:rPr>
              <a:t>родукт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9376" y="3369945"/>
            <a:ext cx="409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007DFF"/>
                </a:solidFill>
                <a:latin typeface="Verdana"/>
                <a:cs typeface="Verdana"/>
              </a:rPr>
              <a:t>Возм</a:t>
            </a:r>
            <a:r>
              <a:rPr sz="1800" spc="-65" dirty="0">
                <a:solidFill>
                  <a:srgbClr val="007DFF"/>
                </a:solidFill>
                <a:latin typeface="Verdana"/>
                <a:cs typeface="Verdana"/>
              </a:rPr>
              <a:t>о</a:t>
            </a:r>
            <a:r>
              <a:rPr sz="1800" spc="-105" dirty="0">
                <a:solidFill>
                  <a:srgbClr val="007DFF"/>
                </a:solidFill>
                <a:latin typeface="Verdana"/>
                <a:cs typeface="Verdana"/>
              </a:rPr>
              <a:t>жность</a:t>
            </a:r>
            <a:r>
              <a:rPr sz="1800" spc="-270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007DFF"/>
                </a:solidFill>
                <a:latin typeface="Verdana"/>
                <a:cs typeface="Verdana"/>
              </a:rPr>
              <a:t>под</a:t>
            </a:r>
            <a:r>
              <a:rPr sz="1800" spc="-145" dirty="0">
                <a:solidFill>
                  <a:srgbClr val="007DFF"/>
                </a:solidFill>
                <a:latin typeface="Verdana"/>
                <a:cs typeface="Verdana"/>
              </a:rPr>
              <a:t>а</a:t>
            </a:r>
            <a:r>
              <a:rPr sz="1800" spc="-120" dirty="0">
                <a:solidFill>
                  <a:srgbClr val="007DFF"/>
                </a:solidFill>
                <a:latin typeface="Verdana"/>
                <a:cs typeface="Verdana"/>
              </a:rPr>
              <a:t>р</a:t>
            </a:r>
            <a:r>
              <a:rPr sz="1800" spc="-135" dirty="0">
                <a:solidFill>
                  <a:srgbClr val="007DFF"/>
                </a:solidFill>
                <a:latin typeface="Verdana"/>
                <a:cs typeface="Verdana"/>
              </a:rPr>
              <a:t>и</a:t>
            </a:r>
            <a:r>
              <a:rPr sz="1800" spc="-90" dirty="0">
                <a:solidFill>
                  <a:srgbClr val="007DFF"/>
                </a:solidFill>
                <a:latin typeface="Verdana"/>
                <a:cs typeface="Verdana"/>
              </a:rPr>
              <a:t>ть</a:t>
            </a:r>
            <a:r>
              <a:rPr sz="1800" spc="-250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007DFF"/>
                </a:solidFill>
                <a:latin typeface="Verdana"/>
                <a:cs typeface="Verdana"/>
              </a:rPr>
              <a:t>н</a:t>
            </a:r>
            <a:r>
              <a:rPr sz="1800" spc="-140" dirty="0">
                <a:solidFill>
                  <a:srgbClr val="007DFF"/>
                </a:solidFill>
                <a:latin typeface="Verdana"/>
                <a:cs typeface="Verdana"/>
              </a:rPr>
              <a:t>е</a:t>
            </a:r>
            <a:r>
              <a:rPr sz="1800" spc="-250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007DFF"/>
                </a:solidFill>
                <a:latin typeface="Verdana"/>
                <a:cs typeface="Verdana"/>
              </a:rPr>
              <a:t>д</a:t>
            </a:r>
            <a:r>
              <a:rPr sz="1800" spc="-145" dirty="0">
                <a:solidFill>
                  <a:srgbClr val="007DFF"/>
                </a:solidFill>
                <a:latin typeface="Verdana"/>
                <a:cs typeface="Verdana"/>
              </a:rPr>
              <a:t>ен</a:t>
            </a:r>
            <a:r>
              <a:rPr sz="1800" spc="-130" dirty="0">
                <a:solidFill>
                  <a:srgbClr val="007DFF"/>
                </a:solidFill>
                <a:latin typeface="Verdana"/>
                <a:cs typeface="Verdana"/>
              </a:rPr>
              <a:t>ь</a:t>
            </a:r>
            <a:r>
              <a:rPr sz="1800" spc="-110" dirty="0">
                <a:solidFill>
                  <a:srgbClr val="007DFF"/>
                </a:solidFill>
                <a:latin typeface="Verdana"/>
                <a:cs typeface="Verdana"/>
              </a:rPr>
              <a:t>г</a:t>
            </a:r>
            <a:r>
              <a:rPr sz="1800" spc="-160" dirty="0">
                <a:solidFill>
                  <a:srgbClr val="007DFF"/>
                </a:solidFill>
                <a:latin typeface="Verdana"/>
                <a:cs typeface="Verdana"/>
              </a:rPr>
              <a:t>и</a:t>
            </a:r>
            <a:r>
              <a:rPr sz="1800" spc="-225" dirty="0">
                <a:solidFill>
                  <a:srgbClr val="007DFF"/>
                </a:solidFill>
                <a:latin typeface="Verdana"/>
                <a:cs typeface="Verdana"/>
              </a:rPr>
              <a:t>,</a:t>
            </a:r>
            <a:r>
              <a:rPr sz="1800" spc="-229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007DFF"/>
                </a:solidFill>
                <a:latin typeface="Verdana"/>
                <a:cs typeface="Verdana"/>
              </a:rPr>
              <a:t>а</a:t>
            </a:r>
            <a:r>
              <a:rPr sz="1800" spc="-254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7DFF"/>
                </a:solidFill>
                <a:latin typeface="Verdana"/>
                <a:cs typeface="Verdana"/>
              </a:rPr>
              <a:t>м2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9376" y="4139895"/>
            <a:ext cx="5014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007DFF"/>
                </a:solidFill>
                <a:latin typeface="Verdana"/>
                <a:cs typeface="Verdana"/>
              </a:rPr>
              <a:t>Возможность</a:t>
            </a:r>
            <a:r>
              <a:rPr sz="1800" spc="-275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007DFF"/>
                </a:solidFill>
                <a:latin typeface="Verdana"/>
                <a:cs typeface="Verdana"/>
              </a:rPr>
              <a:t>получить</a:t>
            </a:r>
            <a:r>
              <a:rPr sz="1800" spc="-250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007DFF"/>
                </a:solidFill>
                <a:latin typeface="Verdana"/>
                <a:cs typeface="Verdana"/>
              </a:rPr>
              <a:t>скидку</a:t>
            </a:r>
            <a:r>
              <a:rPr sz="1800" spc="-229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007DFF"/>
                </a:solidFill>
                <a:latin typeface="Verdana"/>
                <a:cs typeface="Verdana"/>
              </a:rPr>
              <a:t>сверх</a:t>
            </a:r>
            <a:r>
              <a:rPr sz="1800" spc="-240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007DFF"/>
                </a:solidFill>
                <a:latin typeface="Verdana"/>
                <a:cs typeface="Verdana"/>
              </a:rPr>
              <a:t>доступных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46632" y="1789176"/>
            <a:ext cx="628015" cy="492759"/>
          </a:xfrm>
          <a:custGeom>
            <a:avLst/>
            <a:gdLst/>
            <a:ahLst/>
            <a:cxnLst/>
            <a:rect l="l" t="t" r="r" b="b"/>
            <a:pathLst>
              <a:path w="628014" h="492760">
                <a:moveTo>
                  <a:pt x="381762" y="0"/>
                </a:moveTo>
                <a:lnTo>
                  <a:pt x="246126" y="0"/>
                </a:lnTo>
                <a:lnTo>
                  <a:pt x="196534" y="5002"/>
                </a:lnTo>
                <a:lnTo>
                  <a:pt x="150340" y="19347"/>
                </a:lnTo>
                <a:lnTo>
                  <a:pt x="108532" y="42045"/>
                </a:lnTo>
                <a:lnTo>
                  <a:pt x="72104" y="72104"/>
                </a:lnTo>
                <a:lnTo>
                  <a:pt x="42045" y="108532"/>
                </a:lnTo>
                <a:lnTo>
                  <a:pt x="19347" y="150340"/>
                </a:lnTo>
                <a:lnTo>
                  <a:pt x="5002" y="196534"/>
                </a:lnTo>
                <a:lnTo>
                  <a:pt x="0" y="246125"/>
                </a:lnTo>
                <a:lnTo>
                  <a:pt x="5002" y="295717"/>
                </a:lnTo>
                <a:lnTo>
                  <a:pt x="19347" y="341911"/>
                </a:lnTo>
                <a:lnTo>
                  <a:pt x="42045" y="383719"/>
                </a:lnTo>
                <a:lnTo>
                  <a:pt x="72104" y="420147"/>
                </a:lnTo>
                <a:lnTo>
                  <a:pt x="108532" y="450206"/>
                </a:lnTo>
                <a:lnTo>
                  <a:pt x="150340" y="472904"/>
                </a:lnTo>
                <a:lnTo>
                  <a:pt x="196534" y="487249"/>
                </a:lnTo>
                <a:lnTo>
                  <a:pt x="246126" y="492251"/>
                </a:lnTo>
                <a:lnTo>
                  <a:pt x="381762" y="492251"/>
                </a:lnTo>
                <a:lnTo>
                  <a:pt x="431353" y="487249"/>
                </a:lnTo>
                <a:lnTo>
                  <a:pt x="477547" y="472904"/>
                </a:lnTo>
                <a:lnTo>
                  <a:pt x="519355" y="450206"/>
                </a:lnTo>
                <a:lnTo>
                  <a:pt x="555783" y="420147"/>
                </a:lnTo>
                <a:lnTo>
                  <a:pt x="585842" y="383719"/>
                </a:lnTo>
                <a:lnTo>
                  <a:pt x="608540" y="341911"/>
                </a:lnTo>
                <a:lnTo>
                  <a:pt x="622885" y="295717"/>
                </a:lnTo>
                <a:lnTo>
                  <a:pt x="627888" y="246125"/>
                </a:lnTo>
                <a:lnTo>
                  <a:pt x="622885" y="196534"/>
                </a:lnTo>
                <a:lnTo>
                  <a:pt x="608540" y="150340"/>
                </a:lnTo>
                <a:lnTo>
                  <a:pt x="585842" y="108532"/>
                </a:lnTo>
                <a:lnTo>
                  <a:pt x="555783" y="72104"/>
                </a:lnTo>
                <a:lnTo>
                  <a:pt x="519355" y="42045"/>
                </a:lnTo>
                <a:lnTo>
                  <a:pt x="477547" y="19347"/>
                </a:lnTo>
                <a:lnTo>
                  <a:pt x="431353" y="5002"/>
                </a:lnTo>
                <a:lnTo>
                  <a:pt x="381762" y="0"/>
                </a:lnTo>
                <a:close/>
              </a:path>
            </a:pathLst>
          </a:custGeom>
          <a:solidFill>
            <a:srgbClr val="317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79550" y="1850847"/>
            <a:ext cx="1638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46632" y="2563367"/>
            <a:ext cx="628015" cy="492759"/>
          </a:xfrm>
          <a:custGeom>
            <a:avLst/>
            <a:gdLst/>
            <a:ahLst/>
            <a:cxnLst/>
            <a:rect l="l" t="t" r="r" b="b"/>
            <a:pathLst>
              <a:path w="628014" h="492760">
                <a:moveTo>
                  <a:pt x="381762" y="0"/>
                </a:moveTo>
                <a:lnTo>
                  <a:pt x="246126" y="0"/>
                </a:lnTo>
                <a:lnTo>
                  <a:pt x="196534" y="5002"/>
                </a:lnTo>
                <a:lnTo>
                  <a:pt x="150340" y="19347"/>
                </a:lnTo>
                <a:lnTo>
                  <a:pt x="108532" y="42045"/>
                </a:lnTo>
                <a:lnTo>
                  <a:pt x="72104" y="72104"/>
                </a:lnTo>
                <a:lnTo>
                  <a:pt x="42045" y="108532"/>
                </a:lnTo>
                <a:lnTo>
                  <a:pt x="19347" y="150340"/>
                </a:lnTo>
                <a:lnTo>
                  <a:pt x="5002" y="196534"/>
                </a:lnTo>
                <a:lnTo>
                  <a:pt x="0" y="246126"/>
                </a:lnTo>
                <a:lnTo>
                  <a:pt x="5002" y="295717"/>
                </a:lnTo>
                <a:lnTo>
                  <a:pt x="19347" y="341911"/>
                </a:lnTo>
                <a:lnTo>
                  <a:pt x="42045" y="383719"/>
                </a:lnTo>
                <a:lnTo>
                  <a:pt x="72104" y="420147"/>
                </a:lnTo>
                <a:lnTo>
                  <a:pt x="108532" y="450206"/>
                </a:lnTo>
                <a:lnTo>
                  <a:pt x="150340" y="472904"/>
                </a:lnTo>
                <a:lnTo>
                  <a:pt x="196534" y="487249"/>
                </a:lnTo>
                <a:lnTo>
                  <a:pt x="246126" y="492252"/>
                </a:lnTo>
                <a:lnTo>
                  <a:pt x="381762" y="492252"/>
                </a:lnTo>
                <a:lnTo>
                  <a:pt x="431353" y="487249"/>
                </a:lnTo>
                <a:lnTo>
                  <a:pt x="477547" y="472904"/>
                </a:lnTo>
                <a:lnTo>
                  <a:pt x="519355" y="450206"/>
                </a:lnTo>
                <a:lnTo>
                  <a:pt x="555783" y="420147"/>
                </a:lnTo>
                <a:lnTo>
                  <a:pt x="585842" y="383719"/>
                </a:lnTo>
                <a:lnTo>
                  <a:pt x="608540" y="341911"/>
                </a:lnTo>
                <a:lnTo>
                  <a:pt x="622885" y="295717"/>
                </a:lnTo>
                <a:lnTo>
                  <a:pt x="627888" y="246126"/>
                </a:lnTo>
                <a:lnTo>
                  <a:pt x="622885" y="196534"/>
                </a:lnTo>
                <a:lnTo>
                  <a:pt x="608540" y="150340"/>
                </a:lnTo>
                <a:lnTo>
                  <a:pt x="585842" y="108532"/>
                </a:lnTo>
                <a:lnTo>
                  <a:pt x="555783" y="72104"/>
                </a:lnTo>
                <a:lnTo>
                  <a:pt x="519355" y="42045"/>
                </a:lnTo>
                <a:lnTo>
                  <a:pt x="477547" y="19347"/>
                </a:lnTo>
                <a:lnTo>
                  <a:pt x="431353" y="5002"/>
                </a:lnTo>
                <a:lnTo>
                  <a:pt x="381762" y="0"/>
                </a:lnTo>
                <a:close/>
              </a:path>
            </a:pathLst>
          </a:custGeom>
          <a:solidFill>
            <a:srgbClr val="317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67358" y="2650997"/>
            <a:ext cx="7093584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  <a:tabLst>
                <a:tab pos="668020" algn="l"/>
              </a:tabLst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2	</a:t>
            </a:r>
            <a:r>
              <a:rPr sz="2700" spc="-135" baseline="1543" dirty="0">
                <a:solidFill>
                  <a:srgbClr val="007DFF"/>
                </a:solidFill>
                <a:latin typeface="Verdana"/>
                <a:cs typeface="Verdana"/>
              </a:rPr>
              <a:t>Возможность</a:t>
            </a:r>
            <a:r>
              <a:rPr sz="2700" spc="-397" baseline="1543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2700" spc="-179" baseline="1543" dirty="0">
                <a:solidFill>
                  <a:srgbClr val="007DFF"/>
                </a:solidFill>
                <a:latin typeface="Verdana"/>
                <a:cs typeface="Verdana"/>
              </a:rPr>
              <a:t>забронировать</a:t>
            </a:r>
            <a:r>
              <a:rPr sz="2700" spc="-382" baseline="1543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2700" spc="-165" baseline="1543" dirty="0">
                <a:solidFill>
                  <a:srgbClr val="007DFF"/>
                </a:solidFill>
                <a:latin typeface="Verdana"/>
                <a:cs typeface="Verdana"/>
              </a:rPr>
              <a:t>себе</a:t>
            </a:r>
            <a:r>
              <a:rPr sz="2700" spc="-367" baseline="1543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2700" spc="-225" baseline="1543" dirty="0">
                <a:solidFill>
                  <a:srgbClr val="007DFF"/>
                </a:solidFill>
                <a:latin typeface="Verdana"/>
                <a:cs typeface="Verdana"/>
              </a:rPr>
              <a:t>на</a:t>
            </a:r>
            <a:r>
              <a:rPr sz="2700" spc="-375" baseline="1543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2700" spc="-217" baseline="1543" dirty="0">
                <a:solidFill>
                  <a:srgbClr val="007DFF"/>
                </a:solidFill>
                <a:latin typeface="Verdana"/>
                <a:cs typeface="Verdana"/>
              </a:rPr>
              <a:t>будущее</a:t>
            </a:r>
            <a:r>
              <a:rPr sz="2700" spc="-345" baseline="1543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2700" spc="-179" baseline="1543" dirty="0">
                <a:solidFill>
                  <a:srgbClr val="007DFF"/>
                </a:solidFill>
                <a:latin typeface="Verdana"/>
                <a:cs typeface="Verdana"/>
              </a:rPr>
              <a:t>часть</a:t>
            </a:r>
            <a:r>
              <a:rPr sz="2700" spc="-367" baseline="1543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2700" spc="-225" baseline="1543" dirty="0">
                <a:solidFill>
                  <a:srgbClr val="007DFF"/>
                </a:solidFill>
                <a:latin typeface="Verdana"/>
                <a:cs typeface="Verdana"/>
              </a:rPr>
              <a:t>площади</a:t>
            </a:r>
            <a:endParaRPr sz="2700" baseline="1543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46632" y="3294888"/>
            <a:ext cx="628015" cy="494030"/>
          </a:xfrm>
          <a:custGeom>
            <a:avLst/>
            <a:gdLst/>
            <a:ahLst/>
            <a:cxnLst/>
            <a:rect l="l" t="t" r="r" b="b"/>
            <a:pathLst>
              <a:path w="628014" h="494029">
                <a:moveTo>
                  <a:pt x="381000" y="0"/>
                </a:moveTo>
                <a:lnTo>
                  <a:pt x="246887" y="0"/>
                </a:lnTo>
                <a:lnTo>
                  <a:pt x="197118" y="5014"/>
                </a:lnTo>
                <a:lnTo>
                  <a:pt x="150768" y="19395"/>
                </a:lnTo>
                <a:lnTo>
                  <a:pt x="108830" y="42152"/>
                </a:lnTo>
                <a:lnTo>
                  <a:pt x="72294" y="72294"/>
                </a:lnTo>
                <a:lnTo>
                  <a:pt x="42152" y="108830"/>
                </a:lnTo>
                <a:lnTo>
                  <a:pt x="19395" y="150768"/>
                </a:lnTo>
                <a:lnTo>
                  <a:pt x="5014" y="197118"/>
                </a:lnTo>
                <a:lnTo>
                  <a:pt x="0" y="246887"/>
                </a:lnTo>
                <a:lnTo>
                  <a:pt x="5014" y="296657"/>
                </a:lnTo>
                <a:lnTo>
                  <a:pt x="19395" y="343007"/>
                </a:lnTo>
                <a:lnTo>
                  <a:pt x="42152" y="384945"/>
                </a:lnTo>
                <a:lnTo>
                  <a:pt x="72294" y="421481"/>
                </a:lnTo>
                <a:lnTo>
                  <a:pt x="108830" y="451623"/>
                </a:lnTo>
                <a:lnTo>
                  <a:pt x="150768" y="474380"/>
                </a:lnTo>
                <a:lnTo>
                  <a:pt x="197118" y="488761"/>
                </a:lnTo>
                <a:lnTo>
                  <a:pt x="246887" y="493775"/>
                </a:lnTo>
                <a:lnTo>
                  <a:pt x="381000" y="493775"/>
                </a:lnTo>
                <a:lnTo>
                  <a:pt x="430769" y="488761"/>
                </a:lnTo>
                <a:lnTo>
                  <a:pt x="477119" y="474380"/>
                </a:lnTo>
                <a:lnTo>
                  <a:pt x="519057" y="451623"/>
                </a:lnTo>
                <a:lnTo>
                  <a:pt x="555593" y="421481"/>
                </a:lnTo>
                <a:lnTo>
                  <a:pt x="585735" y="384945"/>
                </a:lnTo>
                <a:lnTo>
                  <a:pt x="608492" y="343007"/>
                </a:lnTo>
                <a:lnTo>
                  <a:pt x="622873" y="296657"/>
                </a:lnTo>
                <a:lnTo>
                  <a:pt x="627888" y="246887"/>
                </a:lnTo>
                <a:lnTo>
                  <a:pt x="622873" y="197118"/>
                </a:lnTo>
                <a:lnTo>
                  <a:pt x="608492" y="150768"/>
                </a:lnTo>
                <a:lnTo>
                  <a:pt x="585735" y="108830"/>
                </a:lnTo>
                <a:lnTo>
                  <a:pt x="555593" y="72294"/>
                </a:lnTo>
                <a:lnTo>
                  <a:pt x="519057" y="42152"/>
                </a:lnTo>
                <a:lnTo>
                  <a:pt x="477119" y="19395"/>
                </a:lnTo>
                <a:lnTo>
                  <a:pt x="430769" y="5014"/>
                </a:lnTo>
                <a:lnTo>
                  <a:pt x="381000" y="0"/>
                </a:lnTo>
                <a:close/>
              </a:path>
            </a:pathLst>
          </a:custGeom>
          <a:solidFill>
            <a:srgbClr val="317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64310" y="3357448"/>
            <a:ext cx="1936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46632" y="4066032"/>
            <a:ext cx="628015" cy="492759"/>
          </a:xfrm>
          <a:custGeom>
            <a:avLst/>
            <a:gdLst/>
            <a:ahLst/>
            <a:cxnLst/>
            <a:rect l="l" t="t" r="r" b="b"/>
            <a:pathLst>
              <a:path w="628014" h="492760">
                <a:moveTo>
                  <a:pt x="381762" y="0"/>
                </a:moveTo>
                <a:lnTo>
                  <a:pt x="246126" y="0"/>
                </a:lnTo>
                <a:lnTo>
                  <a:pt x="196534" y="5002"/>
                </a:lnTo>
                <a:lnTo>
                  <a:pt x="150340" y="19347"/>
                </a:lnTo>
                <a:lnTo>
                  <a:pt x="108532" y="42045"/>
                </a:lnTo>
                <a:lnTo>
                  <a:pt x="72104" y="72104"/>
                </a:lnTo>
                <a:lnTo>
                  <a:pt x="42045" y="108532"/>
                </a:lnTo>
                <a:lnTo>
                  <a:pt x="19347" y="150340"/>
                </a:lnTo>
                <a:lnTo>
                  <a:pt x="5002" y="196534"/>
                </a:lnTo>
                <a:lnTo>
                  <a:pt x="0" y="246126"/>
                </a:lnTo>
                <a:lnTo>
                  <a:pt x="5002" y="295717"/>
                </a:lnTo>
                <a:lnTo>
                  <a:pt x="19347" y="341911"/>
                </a:lnTo>
                <a:lnTo>
                  <a:pt x="42045" y="383719"/>
                </a:lnTo>
                <a:lnTo>
                  <a:pt x="72104" y="420147"/>
                </a:lnTo>
                <a:lnTo>
                  <a:pt x="108532" y="450206"/>
                </a:lnTo>
                <a:lnTo>
                  <a:pt x="150340" y="472904"/>
                </a:lnTo>
                <a:lnTo>
                  <a:pt x="196534" y="487249"/>
                </a:lnTo>
                <a:lnTo>
                  <a:pt x="246126" y="492252"/>
                </a:lnTo>
                <a:lnTo>
                  <a:pt x="381762" y="492252"/>
                </a:lnTo>
                <a:lnTo>
                  <a:pt x="431353" y="487249"/>
                </a:lnTo>
                <a:lnTo>
                  <a:pt x="477547" y="472904"/>
                </a:lnTo>
                <a:lnTo>
                  <a:pt x="519355" y="450206"/>
                </a:lnTo>
                <a:lnTo>
                  <a:pt x="555783" y="420147"/>
                </a:lnTo>
                <a:lnTo>
                  <a:pt x="585842" y="383719"/>
                </a:lnTo>
                <a:lnTo>
                  <a:pt x="608540" y="341911"/>
                </a:lnTo>
                <a:lnTo>
                  <a:pt x="622885" y="295717"/>
                </a:lnTo>
                <a:lnTo>
                  <a:pt x="627888" y="246126"/>
                </a:lnTo>
                <a:lnTo>
                  <a:pt x="622885" y="196534"/>
                </a:lnTo>
                <a:lnTo>
                  <a:pt x="608540" y="150340"/>
                </a:lnTo>
                <a:lnTo>
                  <a:pt x="585842" y="108532"/>
                </a:lnTo>
                <a:lnTo>
                  <a:pt x="555783" y="72104"/>
                </a:lnTo>
                <a:lnTo>
                  <a:pt x="519355" y="42045"/>
                </a:lnTo>
                <a:lnTo>
                  <a:pt x="477547" y="19347"/>
                </a:lnTo>
                <a:lnTo>
                  <a:pt x="431353" y="5002"/>
                </a:lnTo>
                <a:lnTo>
                  <a:pt x="381762" y="0"/>
                </a:lnTo>
                <a:close/>
              </a:path>
            </a:pathLst>
          </a:custGeom>
          <a:solidFill>
            <a:srgbClr val="317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64310" y="4127957"/>
            <a:ext cx="1943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46632" y="4835652"/>
            <a:ext cx="628015" cy="494030"/>
          </a:xfrm>
          <a:custGeom>
            <a:avLst/>
            <a:gdLst/>
            <a:ahLst/>
            <a:cxnLst/>
            <a:rect l="l" t="t" r="r" b="b"/>
            <a:pathLst>
              <a:path w="628014" h="494029">
                <a:moveTo>
                  <a:pt x="381000" y="0"/>
                </a:moveTo>
                <a:lnTo>
                  <a:pt x="246887" y="0"/>
                </a:lnTo>
                <a:lnTo>
                  <a:pt x="197118" y="5014"/>
                </a:lnTo>
                <a:lnTo>
                  <a:pt x="150768" y="19395"/>
                </a:lnTo>
                <a:lnTo>
                  <a:pt x="108830" y="42152"/>
                </a:lnTo>
                <a:lnTo>
                  <a:pt x="72294" y="72294"/>
                </a:lnTo>
                <a:lnTo>
                  <a:pt x="42152" y="108830"/>
                </a:lnTo>
                <a:lnTo>
                  <a:pt x="19395" y="150768"/>
                </a:lnTo>
                <a:lnTo>
                  <a:pt x="5014" y="197118"/>
                </a:lnTo>
                <a:lnTo>
                  <a:pt x="0" y="246887"/>
                </a:lnTo>
                <a:lnTo>
                  <a:pt x="5014" y="296657"/>
                </a:lnTo>
                <a:lnTo>
                  <a:pt x="19395" y="343007"/>
                </a:lnTo>
                <a:lnTo>
                  <a:pt x="42152" y="384945"/>
                </a:lnTo>
                <a:lnTo>
                  <a:pt x="72294" y="421481"/>
                </a:lnTo>
                <a:lnTo>
                  <a:pt x="108830" y="451623"/>
                </a:lnTo>
                <a:lnTo>
                  <a:pt x="150768" y="474380"/>
                </a:lnTo>
                <a:lnTo>
                  <a:pt x="197118" y="488761"/>
                </a:lnTo>
                <a:lnTo>
                  <a:pt x="246887" y="493776"/>
                </a:lnTo>
                <a:lnTo>
                  <a:pt x="381000" y="493776"/>
                </a:lnTo>
                <a:lnTo>
                  <a:pt x="430769" y="488761"/>
                </a:lnTo>
                <a:lnTo>
                  <a:pt x="477119" y="474380"/>
                </a:lnTo>
                <a:lnTo>
                  <a:pt x="519057" y="451623"/>
                </a:lnTo>
                <a:lnTo>
                  <a:pt x="555593" y="421481"/>
                </a:lnTo>
                <a:lnTo>
                  <a:pt x="585735" y="384945"/>
                </a:lnTo>
                <a:lnTo>
                  <a:pt x="608492" y="343007"/>
                </a:lnTo>
                <a:lnTo>
                  <a:pt x="622873" y="296657"/>
                </a:lnTo>
                <a:lnTo>
                  <a:pt x="627888" y="246887"/>
                </a:lnTo>
                <a:lnTo>
                  <a:pt x="622873" y="197118"/>
                </a:lnTo>
                <a:lnTo>
                  <a:pt x="608492" y="150768"/>
                </a:lnTo>
                <a:lnTo>
                  <a:pt x="585735" y="108830"/>
                </a:lnTo>
                <a:lnTo>
                  <a:pt x="555593" y="72294"/>
                </a:lnTo>
                <a:lnTo>
                  <a:pt x="519057" y="42152"/>
                </a:lnTo>
                <a:lnTo>
                  <a:pt x="477119" y="19395"/>
                </a:lnTo>
                <a:lnTo>
                  <a:pt x="430769" y="5014"/>
                </a:lnTo>
                <a:lnTo>
                  <a:pt x="381000" y="0"/>
                </a:lnTo>
                <a:close/>
              </a:path>
            </a:pathLst>
          </a:custGeom>
          <a:solidFill>
            <a:srgbClr val="317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67358" y="4898593"/>
            <a:ext cx="1885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19376" y="4910404"/>
            <a:ext cx="4479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007DFF"/>
                </a:solidFill>
                <a:latin typeface="Verdana"/>
                <a:cs typeface="Verdana"/>
              </a:rPr>
              <a:t>Возможно</a:t>
            </a:r>
            <a:r>
              <a:rPr sz="1800" spc="-85" dirty="0">
                <a:solidFill>
                  <a:srgbClr val="007DFF"/>
                </a:solidFill>
                <a:latin typeface="Verdana"/>
                <a:cs typeface="Verdana"/>
              </a:rPr>
              <a:t>с</a:t>
            </a:r>
            <a:r>
              <a:rPr sz="1800" spc="-90" dirty="0">
                <a:solidFill>
                  <a:srgbClr val="007DFF"/>
                </a:solidFill>
                <a:latin typeface="Verdana"/>
                <a:cs typeface="Verdana"/>
              </a:rPr>
              <a:t>ть</a:t>
            </a:r>
            <a:r>
              <a:rPr sz="1800" spc="-275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007DFF"/>
                </a:solidFill>
                <a:latin typeface="Verdana"/>
                <a:cs typeface="Verdana"/>
              </a:rPr>
              <a:t>ле</a:t>
            </a:r>
            <a:r>
              <a:rPr sz="1800" spc="-120" dirty="0">
                <a:solidFill>
                  <a:srgbClr val="007DFF"/>
                </a:solidFill>
                <a:latin typeface="Verdana"/>
                <a:cs typeface="Verdana"/>
              </a:rPr>
              <a:t>г</a:t>
            </a:r>
            <a:r>
              <a:rPr sz="1800" spc="-175" dirty="0">
                <a:solidFill>
                  <a:srgbClr val="007DFF"/>
                </a:solidFill>
                <a:latin typeface="Verdana"/>
                <a:cs typeface="Verdana"/>
              </a:rPr>
              <a:t>а</a:t>
            </a:r>
            <a:r>
              <a:rPr sz="1800" spc="-145" dirty="0">
                <a:solidFill>
                  <a:srgbClr val="007DFF"/>
                </a:solidFill>
                <a:latin typeface="Verdana"/>
                <a:cs typeface="Verdana"/>
              </a:rPr>
              <a:t>ль</a:t>
            </a:r>
            <a:r>
              <a:rPr sz="1800" spc="-150" dirty="0">
                <a:solidFill>
                  <a:srgbClr val="007DFF"/>
                </a:solidFill>
                <a:latin typeface="Verdana"/>
                <a:cs typeface="Verdana"/>
              </a:rPr>
              <a:t>н</a:t>
            </a:r>
            <a:r>
              <a:rPr sz="1800" spc="-114" dirty="0">
                <a:solidFill>
                  <a:srgbClr val="007DFF"/>
                </a:solidFill>
                <a:latin typeface="Verdana"/>
                <a:cs typeface="Verdana"/>
              </a:rPr>
              <a:t>о</a:t>
            </a:r>
            <a:r>
              <a:rPr sz="1800" spc="-250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007DFF"/>
                </a:solidFill>
                <a:latin typeface="Verdana"/>
                <a:cs typeface="Verdana"/>
              </a:rPr>
              <a:t>ку</a:t>
            </a:r>
            <a:r>
              <a:rPr sz="1800" spc="-180" dirty="0">
                <a:solidFill>
                  <a:srgbClr val="007DFF"/>
                </a:solidFill>
                <a:latin typeface="Verdana"/>
                <a:cs typeface="Verdana"/>
              </a:rPr>
              <a:t>п</a:t>
            </a:r>
            <a:r>
              <a:rPr sz="1800" spc="-110" dirty="0">
                <a:solidFill>
                  <a:srgbClr val="007DFF"/>
                </a:solidFill>
                <a:latin typeface="Verdana"/>
                <a:cs typeface="Verdana"/>
              </a:rPr>
              <a:t>ить</a:t>
            </a:r>
            <a:r>
              <a:rPr sz="1800" spc="-250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7DFF"/>
                </a:solidFill>
                <a:latin typeface="Verdana"/>
                <a:cs typeface="Verdana"/>
              </a:rPr>
              <a:t>с</a:t>
            </a:r>
            <a:r>
              <a:rPr sz="1800" spc="-120" dirty="0">
                <a:solidFill>
                  <a:srgbClr val="007DFF"/>
                </a:solidFill>
                <a:latin typeface="Verdana"/>
                <a:cs typeface="Verdana"/>
              </a:rPr>
              <a:t>е</a:t>
            </a:r>
            <a:r>
              <a:rPr sz="1800" spc="-135" dirty="0">
                <a:solidFill>
                  <a:srgbClr val="007DFF"/>
                </a:solidFill>
                <a:latin typeface="Verdana"/>
                <a:cs typeface="Verdana"/>
              </a:rPr>
              <a:t>бе</a:t>
            </a:r>
            <a:r>
              <a:rPr sz="1800" spc="-240" dirty="0">
                <a:solidFill>
                  <a:srgbClr val="007D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7DFF"/>
                </a:solidFill>
                <a:latin typeface="Verdana"/>
                <a:cs typeface="Verdana"/>
              </a:rPr>
              <a:t>с</a:t>
            </a:r>
            <a:r>
              <a:rPr sz="1800" spc="-155" dirty="0">
                <a:solidFill>
                  <a:srgbClr val="007DFF"/>
                </a:solidFill>
                <a:latin typeface="Verdana"/>
                <a:cs typeface="Verdana"/>
              </a:rPr>
              <a:t>к</a:t>
            </a:r>
            <a:r>
              <a:rPr sz="1800" spc="-175" dirty="0">
                <a:solidFill>
                  <a:srgbClr val="007DFF"/>
                </a:solidFill>
                <a:latin typeface="Verdana"/>
                <a:cs typeface="Verdana"/>
              </a:rPr>
              <a:t>и</a:t>
            </a:r>
            <a:r>
              <a:rPr sz="1800" spc="-145" dirty="0">
                <a:solidFill>
                  <a:srgbClr val="007DFF"/>
                </a:solidFill>
                <a:latin typeface="Verdana"/>
                <a:cs typeface="Verdana"/>
              </a:rPr>
              <a:t>д</a:t>
            </a:r>
            <a:r>
              <a:rPr sz="1800" spc="-150" dirty="0">
                <a:solidFill>
                  <a:srgbClr val="007DFF"/>
                </a:solidFill>
                <a:latin typeface="Verdana"/>
                <a:cs typeface="Verdana"/>
              </a:rPr>
              <a:t>к</a:t>
            </a:r>
            <a:r>
              <a:rPr sz="1800" spc="-170" dirty="0">
                <a:solidFill>
                  <a:srgbClr val="007DFF"/>
                </a:solidFill>
                <a:latin typeface="Verdana"/>
                <a:cs typeface="Verdana"/>
              </a:rPr>
              <a:t>у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0831" y="859536"/>
            <a:ext cx="11174095" cy="5485130"/>
            <a:chOff x="560831" y="859536"/>
            <a:chExt cx="11174095" cy="54851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0260" y="859536"/>
              <a:ext cx="5844540" cy="4539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831" y="1363980"/>
              <a:ext cx="5323332" cy="4980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855" y="1556004"/>
              <a:ext cx="4953000" cy="46101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68804" y="333832"/>
            <a:ext cx="2059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Сертификат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70331" y="350507"/>
            <a:ext cx="1230630" cy="545465"/>
            <a:chOff x="370331" y="350507"/>
            <a:chExt cx="1230630" cy="54546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331" y="350507"/>
              <a:ext cx="1230630" cy="5448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2668" y="402348"/>
              <a:ext cx="425970" cy="4792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8619" y="368808"/>
              <a:ext cx="1178560" cy="492759"/>
            </a:xfrm>
            <a:custGeom>
              <a:avLst/>
              <a:gdLst/>
              <a:ahLst/>
              <a:cxnLst/>
              <a:rect l="l" t="t" r="r" b="b"/>
              <a:pathLst>
                <a:path w="1178560" h="492759">
                  <a:moveTo>
                    <a:pt x="931926" y="0"/>
                  </a:moveTo>
                  <a:lnTo>
                    <a:pt x="246125" y="0"/>
                  </a:lnTo>
                  <a:lnTo>
                    <a:pt x="196524" y="5002"/>
                  </a:lnTo>
                  <a:lnTo>
                    <a:pt x="150324" y="19347"/>
                  </a:lnTo>
                  <a:lnTo>
                    <a:pt x="108516" y="42045"/>
                  </a:lnTo>
                  <a:lnTo>
                    <a:pt x="72089" y="72104"/>
                  </a:lnTo>
                  <a:lnTo>
                    <a:pt x="42035" y="108532"/>
                  </a:lnTo>
                  <a:lnTo>
                    <a:pt x="19342" y="150340"/>
                  </a:lnTo>
                  <a:lnTo>
                    <a:pt x="5000" y="196534"/>
                  </a:lnTo>
                  <a:lnTo>
                    <a:pt x="0" y="246125"/>
                  </a:lnTo>
                  <a:lnTo>
                    <a:pt x="5000" y="295717"/>
                  </a:lnTo>
                  <a:lnTo>
                    <a:pt x="19342" y="341911"/>
                  </a:lnTo>
                  <a:lnTo>
                    <a:pt x="42035" y="383719"/>
                  </a:lnTo>
                  <a:lnTo>
                    <a:pt x="72089" y="420147"/>
                  </a:lnTo>
                  <a:lnTo>
                    <a:pt x="108516" y="450206"/>
                  </a:lnTo>
                  <a:lnTo>
                    <a:pt x="150324" y="472904"/>
                  </a:lnTo>
                  <a:lnTo>
                    <a:pt x="196524" y="487249"/>
                  </a:lnTo>
                  <a:lnTo>
                    <a:pt x="246125" y="492251"/>
                  </a:lnTo>
                  <a:lnTo>
                    <a:pt x="931926" y="492251"/>
                  </a:lnTo>
                  <a:lnTo>
                    <a:pt x="981517" y="487249"/>
                  </a:lnTo>
                  <a:lnTo>
                    <a:pt x="1027711" y="472904"/>
                  </a:lnTo>
                  <a:lnTo>
                    <a:pt x="1069519" y="450206"/>
                  </a:lnTo>
                  <a:lnTo>
                    <a:pt x="1105947" y="420147"/>
                  </a:lnTo>
                  <a:lnTo>
                    <a:pt x="1136006" y="383719"/>
                  </a:lnTo>
                  <a:lnTo>
                    <a:pt x="1158704" y="341911"/>
                  </a:lnTo>
                  <a:lnTo>
                    <a:pt x="1173049" y="295717"/>
                  </a:lnTo>
                  <a:lnTo>
                    <a:pt x="1178052" y="246125"/>
                  </a:lnTo>
                  <a:lnTo>
                    <a:pt x="1173049" y="196534"/>
                  </a:lnTo>
                  <a:lnTo>
                    <a:pt x="1158704" y="150340"/>
                  </a:lnTo>
                  <a:lnTo>
                    <a:pt x="1136006" y="108532"/>
                  </a:lnTo>
                  <a:lnTo>
                    <a:pt x="1105947" y="72104"/>
                  </a:lnTo>
                  <a:lnTo>
                    <a:pt x="1069519" y="42045"/>
                  </a:lnTo>
                  <a:lnTo>
                    <a:pt x="1027711" y="19347"/>
                  </a:lnTo>
                  <a:lnTo>
                    <a:pt x="981517" y="5002"/>
                  </a:lnTo>
                  <a:lnTo>
                    <a:pt x="931926" y="0"/>
                  </a:lnTo>
                  <a:close/>
                </a:path>
              </a:pathLst>
            </a:custGeom>
            <a:solidFill>
              <a:srgbClr val="1C8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00175" y="454533"/>
            <a:ext cx="154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2717" y="1364106"/>
            <a:ext cx="522732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0579F8"/>
                </a:solidFill>
                <a:latin typeface="Verdana"/>
                <a:cs typeface="Verdana"/>
              </a:rPr>
              <a:t>Чем </a:t>
            </a:r>
            <a:r>
              <a:rPr sz="1600" spc="-100" dirty="0">
                <a:solidFill>
                  <a:srgbClr val="0579F8"/>
                </a:solidFill>
                <a:latin typeface="Verdana"/>
                <a:cs typeface="Verdana"/>
              </a:rPr>
              <a:t>больше </a:t>
            </a:r>
            <a:r>
              <a:rPr sz="1600" spc="-95" dirty="0">
                <a:solidFill>
                  <a:srgbClr val="0579F8"/>
                </a:solidFill>
                <a:latin typeface="Verdana"/>
                <a:cs typeface="Verdana"/>
              </a:rPr>
              <a:t>сертификатов </a:t>
            </a:r>
            <a:r>
              <a:rPr sz="1600" spc="-135" dirty="0">
                <a:solidFill>
                  <a:srgbClr val="0579F8"/>
                </a:solidFill>
                <a:latin typeface="Verdana"/>
                <a:cs typeface="Verdana"/>
              </a:rPr>
              <a:t>вы 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покупаете, </a:t>
            </a:r>
            <a:r>
              <a:rPr sz="1600" spc="-25" dirty="0">
                <a:solidFill>
                  <a:srgbClr val="0579F8"/>
                </a:solidFill>
                <a:latin typeface="Verdana"/>
                <a:cs typeface="Verdana"/>
              </a:rPr>
              <a:t>тем </a:t>
            </a:r>
            <a:r>
              <a:rPr sz="1600" spc="-100" dirty="0">
                <a:solidFill>
                  <a:srgbClr val="0579F8"/>
                </a:solidFill>
                <a:latin typeface="Verdana"/>
                <a:cs typeface="Verdana"/>
              </a:rPr>
              <a:t>больше </a:t>
            </a:r>
            <a:r>
              <a:rPr sz="1600" spc="-55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0579F8"/>
                </a:solidFill>
                <a:latin typeface="Verdana"/>
                <a:cs typeface="Verdana"/>
              </a:rPr>
              <a:t>скидка</a:t>
            </a:r>
            <a:r>
              <a:rPr sz="1600" spc="-22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0579F8"/>
                </a:solidFill>
                <a:latin typeface="Verdana"/>
                <a:cs typeface="Verdana"/>
              </a:rPr>
              <a:t>на</a:t>
            </a:r>
            <a:r>
              <a:rPr sz="1600" spc="-21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0579F8"/>
                </a:solidFill>
                <a:latin typeface="Verdana"/>
                <a:cs typeface="Verdana"/>
              </a:rPr>
              <a:t>объект.</a:t>
            </a:r>
            <a:r>
              <a:rPr sz="1600" spc="-204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0579F8"/>
                </a:solidFill>
                <a:latin typeface="Verdana"/>
                <a:cs typeface="Verdana"/>
              </a:rPr>
              <a:t>Максимально</a:t>
            </a:r>
            <a:r>
              <a:rPr sz="1600" spc="-21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0579F8"/>
                </a:solidFill>
                <a:latin typeface="Verdana"/>
                <a:cs typeface="Verdana"/>
              </a:rPr>
              <a:t>доступное</a:t>
            </a:r>
            <a:r>
              <a:rPr sz="1600" spc="-19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0579F8"/>
                </a:solidFill>
                <a:latin typeface="Verdana"/>
                <a:cs typeface="Verdana"/>
              </a:rPr>
              <a:t>количество </a:t>
            </a:r>
            <a:r>
              <a:rPr sz="1600" spc="-54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0579F8"/>
                </a:solidFill>
                <a:latin typeface="Verdana"/>
                <a:cs typeface="Verdana"/>
              </a:rPr>
              <a:t>зависит</a:t>
            </a:r>
            <a:r>
              <a:rPr sz="16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0579F8"/>
                </a:solidFill>
                <a:latin typeface="Verdana"/>
                <a:cs typeface="Verdana"/>
              </a:rPr>
              <a:t>от</a:t>
            </a:r>
            <a:r>
              <a:rPr sz="16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0579F8"/>
                </a:solidFill>
                <a:latin typeface="Verdana"/>
                <a:cs typeface="Verdana"/>
              </a:rPr>
              <a:t>типа</a:t>
            </a:r>
            <a:r>
              <a:rPr sz="1600" spc="-21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6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0579F8"/>
                </a:solidFill>
                <a:latin typeface="Verdana"/>
                <a:cs typeface="Verdana"/>
              </a:rPr>
              <a:t>площади</a:t>
            </a:r>
            <a:r>
              <a:rPr sz="1600" spc="-21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0579F8"/>
                </a:solidFill>
                <a:latin typeface="Verdana"/>
                <a:cs typeface="Verdana"/>
              </a:rPr>
              <a:t>помещения.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12700" marR="203835">
              <a:lnSpc>
                <a:spcPct val="100000"/>
              </a:lnSpc>
              <a:spcBef>
                <a:spcPts val="5"/>
              </a:spcBef>
            </a:pPr>
            <a:r>
              <a:rPr sz="1600" spc="-65" dirty="0">
                <a:solidFill>
                  <a:srgbClr val="0579F8"/>
                </a:solidFill>
                <a:latin typeface="Verdana"/>
                <a:cs typeface="Verdana"/>
              </a:rPr>
              <a:t>Если</a:t>
            </a:r>
            <a:r>
              <a:rPr sz="16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0579F8"/>
                </a:solidFill>
                <a:latin typeface="Verdana"/>
                <a:cs typeface="Verdana"/>
              </a:rPr>
              <a:t>в</a:t>
            </a:r>
            <a:r>
              <a:rPr sz="1600" spc="-125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600" spc="-114" dirty="0">
                <a:solidFill>
                  <a:srgbClr val="0579F8"/>
                </a:solidFill>
                <a:latin typeface="Verdana"/>
                <a:cs typeface="Verdana"/>
              </a:rPr>
              <a:t>ши</a:t>
            </a:r>
            <a:r>
              <a:rPr sz="16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0579F8"/>
                </a:solidFill>
                <a:latin typeface="Verdana"/>
                <a:cs typeface="Verdana"/>
              </a:rPr>
              <a:t>близ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кие</a:t>
            </a:r>
            <a:r>
              <a:rPr sz="1600" spc="-204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600" spc="-120" dirty="0">
                <a:solidFill>
                  <a:srgbClr val="0579F8"/>
                </a:solidFill>
                <a:latin typeface="Verdana"/>
                <a:cs typeface="Verdana"/>
              </a:rPr>
              <a:t>л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600" spc="-85" dirty="0">
                <a:solidFill>
                  <a:srgbClr val="0579F8"/>
                </a:solidFill>
                <a:latin typeface="Verdana"/>
                <a:cs typeface="Verdana"/>
              </a:rPr>
              <a:t>нируют</a:t>
            </a:r>
            <a:r>
              <a:rPr sz="1600" spc="-21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600" spc="-90" dirty="0">
                <a:solidFill>
                  <a:srgbClr val="0579F8"/>
                </a:solidFill>
                <a:latin typeface="Verdana"/>
                <a:cs typeface="Verdana"/>
              </a:rPr>
              <a:t>ер</a:t>
            </a:r>
            <a:r>
              <a:rPr sz="1600" spc="-85" dirty="0">
                <a:solidFill>
                  <a:srgbClr val="0579F8"/>
                </a:solidFill>
                <a:latin typeface="Verdana"/>
                <a:cs typeface="Verdana"/>
              </a:rPr>
              <a:t>еез</a:t>
            </a:r>
            <a:r>
              <a:rPr sz="1600" spc="-75" dirty="0">
                <a:solidFill>
                  <a:srgbClr val="0579F8"/>
                </a:solidFill>
                <a:latin typeface="Verdana"/>
                <a:cs typeface="Verdana"/>
              </a:rPr>
              <a:t>д</a:t>
            </a:r>
            <a:r>
              <a:rPr sz="1600" spc="-24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0579F8"/>
                </a:solidFill>
                <a:latin typeface="Verdana"/>
                <a:cs typeface="Verdana"/>
              </a:rPr>
              <a:t>—</a:t>
            </a:r>
            <a:r>
              <a:rPr sz="16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600" spc="-95" dirty="0">
                <a:solidFill>
                  <a:srgbClr val="0579F8"/>
                </a:solidFill>
                <a:latin typeface="Verdana"/>
                <a:cs typeface="Verdana"/>
              </a:rPr>
              <a:t>ор</a:t>
            </a:r>
            <a:r>
              <a:rPr sz="1600" spc="-85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600" spc="-95" dirty="0">
                <a:solidFill>
                  <a:srgbClr val="0579F8"/>
                </a:solidFill>
                <a:latin typeface="Verdana"/>
                <a:cs typeface="Verdana"/>
              </a:rPr>
              <a:t>ду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й</a:t>
            </a:r>
            <a:r>
              <a:rPr sz="1600" spc="-55" dirty="0">
                <a:solidFill>
                  <a:srgbClr val="0579F8"/>
                </a:solidFill>
                <a:latin typeface="Verdana"/>
                <a:cs typeface="Verdana"/>
              </a:rPr>
              <a:t>те  </a:t>
            </a:r>
            <a:r>
              <a:rPr sz="1600" spc="-114" dirty="0">
                <a:solidFill>
                  <a:srgbClr val="0579F8"/>
                </a:solidFill>
                <a:latin typeface="Verdana"/>
                <a:cs typeface="Verdana"/>
              </a:rPr>
              <a:t>их</a:t>
            </a:r>
            <a:r>
              <a:rPr sz="16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579F8"/>
                </a:solidFill>
                <a:latin typeface="Verdana"/>
                <a:cs typeface="Verdana"/>
              </a:rPr>
              <a:t>им</a:t>
            </a:r>
            <a:r>
              <a:rPr sz="1600" spc="-80" dirty="0">
                <a:solidFill>
                  <a:srgbClr val="0579F8"/>
                </a:solidFill>
                <a:latin typeface="Verdana"/>
                <a:cs typeface="Verdana"/>
              </a:rPr>
              <a:t>енным</a:t>
            </a:r>
            <a:r>
              <a:rPr sz="1600" spc="-21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0579F8"/>
                </a:solidFill>
                <a:latin typeface="Verdana"/>
                <a:cs typeface="Verdana"/>
              </a:rPr>
              <a:t>се</a:t>
            </a:r>
            <a:r>
              <a:rPr sz="1600" spc="-70" dirty="0">
                <a:solidFill>
                  <a:srgbClr val="0579F8"/>
                </a:solidFill>
                <a:latin typeface="Verdana"/>
                <a:cs typeface="Verdana"/>
              </a:rPr>
              <a:t>р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тиф</a:t>
            </a:r>
            <a:r>
              <a:rPr sz="1600" spc="-114" dirty="0">
                <a:solidFill>
                  <a:srgbClr val="0579F8"/>
                </a:solidFill>
                <a:latin typeface="Verdana"/>
                <a:cs typeface="Verdana"/>
              </a:rPr>
              <a:t>ик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600" spc="-15" dirty="0">
                <a:solidFill>
                  <a:srgbClr val="0579F8"/>
                </a:solidFill>
                <a:latin typeface="Verdana"/>
                <a:cs typeface="Verdana"/>
              </a:rPr>
              <a:t>то</a:t>
            </a:r>
            <a:r>
              <a:rPr sz="1600" spc="-10" dirty="0">
                <a:solidFill>
                  <a:srgbClr val="0579F8"/>
                </a:solidFill>
                <a:latin typeface="Verdana"/>
                <a:cs typeface="Verdana"/>
              </a:rPr>
              <a:t>м</a:t>
            </a:r>
            <a:r>
              <a:rPr sz="1600" spc="-200" dirty="0">
                <a:solidFill>
                  <a:srgbClr val="0579F8"/>
                </a:solidFill>
                <a:latin typeface="Verdana"/>
                <a:cs typeface="Verdana"/>
              </a:rPr>
              <a:t>.</a:t>
            </a:r>
            <a:r>
              <a:rPr sz="1600" spc="-21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0579F8"/>
                </a:solidFill>
                <a:latin typeface="Verdana"/>
                <a:cs typeface="Verdana"/>
              </a:rPr>
              <a:t>В</a:t>
            </a:r>
            <a:r>
              <a:rPr sz="1600" spc="-75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600" spc="-120" dirty="0">
                <a:solidFill>
                  <a:srgbClr val="0579F8"/>
                </a:solidFill>
                <a:latin typeface="Verdana"/>
                <a:cs typeface="Verdana"/>
              </a:rPr>
              <a:t>ш</a:t>
            </a:r>
            <a:r>
              <a:rPr sz="16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600" spc="-80" dirty="0">
                <a:solidFill>
                  <a:srgbClr val="0579F8"/>
                </a:solidFill>
                <a:latin typeface="Verdana"/>
                <a:cs typeface="Verdana"/>
              </a:rPr>
              <a:t>од</a:t>
            </a:r>
            <a:r>
              <a:rPr sz="1600" spc="-125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600" spc="-65" dirty="0">
                <a:solidFill>
                  <a:srgbClr val="0579F8"/>
                </a:solidFill>
                <a:latin typeface="Verdana"/>
                <a:cs typeface="Verdana"/>
              </a:rPr>
              <a:t>р</a:t>
            </a:r>
            <a:r>
              <a:rPr sz="1600" spc="-100" dirty="0">
                <a:solidFill>
                  <a:srgbClr val="0579F8"/>
                </a:solidFill>
                <a:latin typeface="Verdana"/>
                <a:cs typeface="Verdana"/>
              </a:rPr>
              <a:t>ок</a:t>
            </a:r>
            <a:r>
              <a:rPr sz="1600" spc="-22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0579F8"/>
                </a:solidFill>
                <a:latin typeface="Verdana"/>
                <a:cs typeface="Verdana"/>
              </a:rPr>
              <a:t>ст</a:t>
            </a:r>
            <a:r>
              <a:rPr sz="1600" spc="-60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600" spc="-70" dirty="0">
                <a:solidFill>
                  <a:srgbClr val="0579F8"/>
                </a:solidFill>
                <a:latin typeface="Verdana"/>
                <a:cs typeface="Verdana"/>
              </a:rPr>
              <a:t>нет  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600" spc="-90" dirty="0">
                <a:solidFill>
                  <a:srgbClr val="0579F8"/>
                </a:solidFill>
                <a:latin typeface="Verdana"/>
                <a:cs typeface="Verdana"/>
              </a:rPr>
              <a:t>ер</a:t>
            </a:r>
            <a:r>
              <a:rPr sz="1600" spc="-70" dirty="0">
                <a:solidFill>
                  <a:srgbClr val="0579F8"/>
                </a:solidFill>
                <a:latin typeface="Verdana"/>
                <a:cs typeface="Verdana"/>
              </a:rPr>
              <a:t>вым</a:t>
            </a:r>
            <a:r>
              <a:rPr sz="1600" spc="-20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0579F8"/>
                </a:solidFill>
                <a:latin typeface="Verdana"/>
                <a:cs typeface="Verdana"/>
              </a:rPr>
              <a:t>ша</a:t>
            </a:r>
            <a:r>
              <a:rPr sz="1600" spc="-85" dirty="0">
                <a:solidFill>
                  <a:srgbClr val="0579F8"/>
                </a:solidFill>
                <a:latin typeface="Verdana"/>
                <a:cs typeface="Verdana"/>
              </a:rPr>
              <a:t>го</a:t>
            </a:r>
            <a:r>
              <a:rPr sz="1600" spc="65" dirty="0">
                <a:solidFill>
                  <a:srgbClr val="0579F8"/>
                </a:solidFill>
                <a:latin typeface="Verdana"/>
                <a:cs typeface="Verdana"/>
              </a:rPr>
              <a:t>м</a:t>
            </a:r>
            <a:r>
              <a:rPr sz="1600" spc="-22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к</a:t>
            </a:r>
            <a:r>
              <a:rPr sz="16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0579F8"/>
                </a:solidFill>
                <a:latin typeface="Verdana"/>
                <a:cs typeface="Verdana"/>
              </a:rPr>
              <a:t>будущ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ей</a:t>
            </a:r>
            <a:r>
              <a:rPr sz="1600" spc="-18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0579F8"/>
                </a:solidFill>
                <a:latin typeface="Verdana"/>
                <a:cs typeface="Verdana"/>
              </a:rPr>
              <a:t>кв</a:t>
            </a:r>
            <a:r>
              <a:rPr sz="1600" spc="-120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600" spc="-65" dirty="0">
                <a:solidFill>
                  <a:srgbClr val="0579F8"/>
                </a:solidFill>
                <a:latin typeface="Verdana"/>
                <a:cs typeface="Verdana"/>
              </a:rPr>
              <a:t>р</a:t>
            </a:r>
            <a:r>
              <a:rPr sz="1600" spc="-80" dirty="0">
                <a:solidFill>
                  <a:srgbClr val="0579F8"/>
                </a:solidFill>
                <a:latin typeface="Verdana"/>
                <a:cs typeface="Verdana"/>
              </a:rPr>
              <a:t>тире</a:t>
            </a:r>
            <a:r>
              <a:rPr sz="1600" spc="-204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6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600" spc="-10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600" spc="-5" dirty="0">
                <a:solidFill>
                  <a:srgbClr val="0579F8"/>
                </a:solidFill>
                <a:latin typeface="Verdana"/>
                <a:cs typeface="Verdana"/>
              </a:rPr>
              <a:t>м</a:t>
            </a:r>
            <a:r>
              <a:rPr sz="1600" spc="-85" dirty="0">
                <a:solidFill>
                  <a:srgbClr val="0579F8"/>
                </a:solidFill>
                <a:latin typeface="Verdana"/>
                <a:cs typeface="Verdana"/>
              </a:rPr>
              <a:t>ож</a:t>
            </a:r>
            <a:r>
              <a:rPr sz="1600" spc="-55" dirty="0">
                <a:solidFill>
                  <a:srgbClr val="0579F8"/>
                </a:solidFill>
                <a:latin typeface="Verdana"/>
                <a:cs typeface="Verdana"/>
              </a:rPr>
              <a:t>ет  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улучш</a:t>
            </a:r>
            <a:r>
              <a:rPr sz="1600" spc="-120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600" spc="-60" dirty="0">
                <a:solidFill>
                  <a:srgbClr val="0579F8"/>
                </a:solidFill>
                <a:latin typeface="Verdana"/>
                <a:cs typeface="Verdana"/>
              </a:rPr>
              <a:t>ть</a:t>
            </a:r>
            <a:r>
              <a:rPr sz="1600" spc="-19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0579F8"/>
                </a:solidFill>
                <a:latin typeface="Verdana"/>
                <a:cs typeface="Verdana"/>
              </a:rPr>
              <a:t>условия</a:t>
            </a:r>
            <a:r>
              <a:rPr sz="1600" spc="-20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0579F8"/>
                </a:solidFill>
                <a:latin typeface="Verdana"/>
                <a:cs typeface="Verdana"/>
              </a:rPr>
              <a:t>жиз</a:t>
            </a:r>
            <a:r>
              <a:rPr sz="1600" spc="-105" dirty="0">
                <a:solidFill>
                  <a:srgbClr val="0579F8"/>
                </a:solidFill>
                <a:latin typeface="Verdana"/>
                <a:cs typeface="Verdana"/>
              </a:rPr>
              <a:t>н</a:t>
            </a:r>
            <a:r>
              <a:rPr sz="1600" spc="-114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600" spc="-200" dirty="0">
                <a:solidFill>
                  <a:srgbClr val="0579F8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12700" marR="38100">
              <a:lnSpc>
                <a:spcPct val="100000"/>
              </a:lnSpc>
            </a:pPr>
            <a:r>
              <a:rPr sz="1600" spc="-25" dirty="0">
                <a:solidFill>
                  <a:srgbClr val="0579F8"/>
                </a:solidFill>
                <a:latin typeface="Verdana"/>
                <a:cs typeface="Verdana"/>
              </a:rPr>
              <a:t>Мы</a:t>
            </a:r>
            <a:r>
              <a:rPr sz="1600" spc="-22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0579F8"/>
                </a:solidFill>
                <a:latin typeface="Verdana"/>
                <a:cs typeface="Verdana"/>
              </a:rPr>
              <a:t>з</a:t>
            </a:r>
            <a:r>
              <a:rPr sz="1600" spc="-125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600" spc="-45" dirty="0">
                <a:solidFill>
                  <a:srgbClr val="0579F8"/>
                </a:solidFill>
                <a:latin typeface="Verdana"/>
                <a:cs typeface="Verdana"/>
              </a:rPr>
              <a:t>ботим</a:t>
            </a:r>
            <a:r>
              <a:rPr sz="1600" spc="-65" dirty="0">
                <a:solidFill>
                  <a:srgbClr val="0579F8"/>
                </a:solidFill>
                <a:latin typeface="Verdana"/>
                <a:cs typeface="Verdana"/>
              </a:rPr>
              <a:t>ся</a:t>
            </a:r>
            <a:r>
              <a:rPr sz="1600" spc="-204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6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0579F8"/>
                </a:solidFill>
                <a:latin typeface="Verdana"/>
                <a:cs typeface="Verdana"/>
              </a:rPr>
              <a:t>то</a:t>
            </a:r>
            <a:r>
              <a:rPr sz="1600" spc="-10" dirty="0">
                <a:solidFill>
                  <a:srgbClr val="0579F8"/>
                </a:solidFill>
                <a:latin typeface="Verdana"/>
                <a:cs typeface="Verdana"/>
              </a:rPr>
              <a:t>м</a:t>
            </a:r>
            <a:r>
              <a:rPr sz="1600" spc="-200" dirty="0">
                <a:solidFill>
                  <a:srgbClr val="0579F8"/>
                </a:solidFill>
                <a:latin typeface="Verdana"/>
                <a:cs typeface="Verdana"/>
              </a:rPr>
              <a:t>,</a:t>
            </a:r>
            <a:r>
              <a:rPr sz="16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0579F8"/>
                </a:solidFill>
                <a:latin typeface="Verdana"/>
                <a:cs typeface="Verdana"/>
              </a:rPr>
              <a:t>что</a:t>
            </a:r>
            <a:r>
              <a:rPr sz="1600" spc="-105" dirty="0">
                <a:solidFill>
                  <a:srgbClr val="0579F8"/>
                </a:solidFill>
                <a:latin typeface="Verdana"/>
                <a:cs typeface="Verdana"/>
              </a:rPr>
              <a:t>бы</a:t>
            </a:r>
            <a:r>
              <a:rPr sz="16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0579F8"/>
                </a:solidFill>
                <a:latin typeface="Verdana"/>
                <a:cs typeface="Verdana"/>
              </a:rPr>
              <a:t>жел</a:t>
            </a:r>
            <a:r>
              <a:rPr sz="1600" spc="-125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600" spc="-105" dirty="0">
                <a:solidFill>
                  <a:srgbClr val="0579F8"/>
                </a:solidFill>
                <a:latin typeface="Verdana"/>
                <a:cs typeface="Verdana"/>
              </a:rPr>
              <a:t>нное</a:t>
            </a:r>
            <a:r>
              <a:rPr sz="16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0579F8"/>
                </a:solidFill>
                <a:latin typeface="Verdana"/>
                <a:cs typeface="Verdana"/>
              </a:rPr>
              <a:t>новос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елье</a:t>
            </a:r>
            <a:r>
              <a:rPr sz="1600" spc="-19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0579F8"/>
                </a:solidFill>
                <a:latin typeface="Verdana"/>
                <a:cs typeface="Verdana"/>
              </a:rPr>
              <a:t>было  </a:t>
            </a:r>
            <a:r>
              <a:rPr sz="1600" spc="-80" dirty="0">
                <a:solidFill>
                  <a:srgbClr val="0579F8"/>
                </a:solidFill>
                <a:latin typeface="Verdana"/>
                <a:cs typeface="Verdana"/>
              </a:rPr>
              <a:t>до</a:t>
            </a:r>
            <a:r>
              <a:rPr sz="1600" spc="-65" dirty="0">
                <a:solidFill>
                  <a:srgbClr val="0579F8"/>
                </a:solidFill>
                <a:latin typeface="Verdana"/>
                <a:cs typeface="Verdana"/>
              </a:rPr>
              <a:t>сту</a:t>
            </a:r>
            <a:r>
              <a:rPr sz="1600" spc="-70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600" spc="-95" dirty="0">
                <a:solidFill>
                  <a:srgbClr val="0579F8"/>
                </a:solidFill>
                <a:latin typeface="Verdana"/>
                <a:cs typeface="Verdana"/>
              </a:rPr>
              <a:t>но</a:t>
            </a:r>
            <a:r>
              <a:rPr sz="1600" spc="-21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0579F8"/>
                </a:solidFill>
                <a:latin typeface="Verdana"/>
                <a:cs typeface="Verdana"/>
              </a:rPr>
              <a:t>к</a:t>
            </a:r>
            <a:r>
              <a:rPr sz="1600" spc="-114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600" spc="-85" dirty="0">
                <a:solidFill>
                  <a:srgbClr val="0579F8"/>
                </a:solidFill>
                <a:latin typeface="Verdana"/>
                <a:cs typeface="Verdana"/>
              </a:rPr>
              <a:t>ж</a:t>
            </a:r>
            <a:r>
              <a:rPr sz="1600" spc="-65" dirty="0">
                <a:solidFill>
                  <a:srgbClr val="0579F8"/>
                </a:solidFill>
                <a:latin typeface="Verdana"/>
                <a:cs typeface="Verdana"/>
              </a:rPr>
              <a:t>д</a:t>
            </a:r>
            <a:r>
              <a:rPr sz="1600" spc="-10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600" spc="-5" dirty="0">
                <a:solidFill>
                  <a:srgbClr val="0579F8"/>
                </a:solidFill>
                <a:latin typeface="Verdana"/>
                <a:cs typeface="Verdana"/>
              </a:rPr>
              <a:t>м</a:t>
            </a:r>
            <a:r>
              <a:rPr sz="1600" spc="-105" dirty="0">
                <a:solidFill>
                  <a:srgbClr val="0579F8"/>
                </a:solidFill>
                <a:latin typeface="Verdana"/>
                <a:cs typeface="Verdana"/>
              </a:rPr>
              <a:t>у</a:t>
            </a:r>
            <a:r>
              <a:rPr sz="1600" spc="-24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0579F8"/>
                </a:solidFill>
                <a:latin typeface="Verdana"/>
                <a:cs typeface="Verdana"/>
              </a:rPr>
              <a:t>—</a:t>
            </a:r>
            <a:r>
              <a:rPr sz="16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600" spc="-45" dirty="0">
                <a:solidFill>
                  <a:srgbClr val="0579F8"/>
                </a:solidFill>
                <a:latin typeface="Verdana"/>
                <a:cs typeface="Verdana"/>
              </a:rPr>
              <a:t>оэтому</a:t>
            </a:r>
            <a:r>
              <a:rPr sz="16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600" spc="-80" dirty="0">
                <a:solidFill>
                  <a:srgbClr val="0579F8"/>
                </a:solidFill>
                <a:latin typeface="Verdana"/>
                <a:cs typeface="Verdana"/>
              </a:rPr>
              <a:t>ервыми</a:t>
            </a:r>
            <a:r>
              <a:rPr sz="1600" spc="-204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0579F8"/>
                </a:solidFill>
                <a:latin typeface="Verdana"/>
                <a:cs typeface="Verdana"/>
              </a:rPr>
              <a:t>среди  </a:t>
            </a:r>
            <a:r>
              <a:rPr sz="1600" spc="-100" dirty="0">
                <a:solidFill>
                  <a:srgbClr val="0579F8"/>
                </a:solidFill>
                <a:latin typeface="Verdana"/>
                <a:cs typeface="Verdana"/>
              </a:rPr>
              <a:t>ко</a:t>
            </a:r>
            <a:r>
              <a:rPr sz="1600" spc="70" dirty="0">
                <a:solidFill>
                  <a:srgbClr val="0579F8"/>
                </a:solidFill>
                <a:latin typeface="Verdana"/>
                <a:cs typeface="Verdana"/>
              </a:rPr>
              <a:t>м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600" spc="-125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ний</a:t>
            </a:r>
            <a:r>
              <a:rPr sz="1600" spc="-23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600" spc="-65" dirty="0">
                <a:solidFill>
                  <a:srgbClr val="0579F8"/>
                </a:solidFill>
                <a:latin typeface="Verdana"/>
                <a:cs typeface="Verdana"/>
              </a:rPr>
              <a:t>р</a:t>
            </a:r>
            <a:r>
              <a:rPr sz="1600" spc="-100" dirty="0">
                <a:solidFill>
                  <a:srgbClr val="0579F8"/>
                </a:solidFill>
                <a:latin typeface="Verdana"/>
                <a:cs typeface="Verdana"/>
              </a:rPr>
              <a:t>едл</a:t>
            </a:r>
            <a:r>
              <a:rPr sz="1600" spc="-125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600" spc="-95" dirty="0">
                <a:solidFill>
                  <a:srgbClr val="0579F8"/>
                </a:solidFill>
                <a:latin typeface="Verdana"/>
                <a:cs typeface="Verdana"/>
              </a:rPr>
              <a:t>г</a:t>
            </a:r>
            <a:r>
              <a:rPr sz="1600" spc="-114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600" spc="-25" dirty="0">
                <a:solidFill>
                  <a:srgbClr val="0579F8"/>
                </a:solidFill>
                <a:latin typeface="Verdana"/>
                <a:cs typeface="Verdana"/>
              </a:rPr>
              <a:t>ем</a:t>
            </a:r>
            <a:r>
              <a:rPr sz="1600" spc="-20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600" spc="-80" dirty="0">
                <a:solidFill>
                  <a:srgbClr val="0579F8"/>
                </a:solidFill>
                <a:latin typeface="Verdana"/>
                <a:cs typeface="Verdana"/>
              </a:rPr>
              <a:t>од</a:t>
            </a:r>
            <a:r>
              <a:rPr sz="1600" spc="-105" dirty="0">
                <a:solidFill>
                  <a:srgbClr val="0579F8"/>
                </a:solidFill>
                <a:latin typeface="Verdana"/>
                <a:cs typeface="Verdana"/>
              </a:rPr>
              <a:t>обный</a:t>
            </a:r>
            <a:r>
              <a:rPr sz="16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0579F8"/>
                </a:solidFill>
                <a:latin typeface="Verdana"/>
                <a:cs typeface="Verdana"/>
              </a:rPr>
              <a:t>се</a:t>
            </a:r>
            <a:r>
              <a:rPr sz="1600" spc="-70" dirty="0">
                <a:solidFill>
                  <a:srgbClr val="0579F8"/>
                </a:solidFill>
                <a:latin typeface="Verdana"/>
                <a:cs typeface="Verdana"/>
              </a:rPr>
              <a:t>р</a:t>
            </a:r>
            <a:r>
              <a:rPr sz="1600" spc="-120" dirty="0">
                <a:solidFill>
                  <a:srgbClr val="0579F8"/>
                </a:solidFill>
                <a:latin typeface="Verdana"/>
                <a:cs typeface="Verdana"/>
              </a:rPr>
              <a:t>вис.</a:t>
            </a:r>
            <a:r>
              <a:rPr sz="16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0579F8"/>
                </a:solidFill>
                <a:latin typeface="Verdana"/>
                <a:cs typeface="Verdana"/>
              </a:rPr>
              <a:t>Под</a:t>
            </a:r>
            <a:r>
              <a:rPr sz="1600" spc="-125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600" spc="-65" dirty="0">
                <a:solidFill>
                  <a:srgbClr val="0579F8"/>
                </a:solidFill>
                <a:latin typeface="Verdana"/>
                <a:cs typeface="Verdana"/>
              </a:rPr>
              <a:t>р</a:t>
            </a:r>
            <a:r>
              <a:rPr sz="1600" spc="-70" dirty="0">
                <a:solidFill>
                  <a:srgbClr val="0579F8"/>
                </a:solidFill>
                <a:latin typeface="Verdana"/>
                <a:cs typeface="Verdana"/>
              </a:rPr>
              <a:t>ите  </a:t>
            </a:r>
            <a:r>
              <a:rPr sz="1600" spc="-85" dirty="0">
                <a:solidFill>
                  <a:srgbClr val="0579F8"/>
                </a:solidFill>
                <a:latin typeface="Verdana"/>
                <a:cs typeface="Verdana"/>
              </a:rPr>
              <a:t>себе</a:t>
            </a:r>
            <a:r>
              <a:rPr sz="1600" spc="-19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0579F8"/>
                </a:solidFill>
                <a:latin typeface="Verdana"/>
                <a:cs typeface="Verdana"/>
              </a:rPr>
              <a:t>уверенность</a:t>
            </a:r>
            <a:r>
              <a:rPr sz="1600" spc="-17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0579F8"/>
                </a:solidFill>
                <a:latin typeface="Verdana"/>
                <a:cs typeface="Verdana"/>
              </a:rPr>
              <a:t>в</a:t>
            </a:r>
            <a:r>
              <a:rPr sz="16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0579F8"/>
                </a:solidFill>
                <a:latin typeface="Verdana"/>
                <a:cs typeface="Verdana"/>
              </a:rPr>
              <a:t>будущем</a:t>
            </a:r>
            <a:r>
              <a:rPr sz="1600" spc="-21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0579F8"/>
                </a:solidFill>
                <a:latin typeface="Verdana"/>
                <a:cs typeface="Verdana"/>
              </a:rPr>
              <a:t>—</a:t>
            </a:r>
            <a:r>
              <a:rPr sz="16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0579F8"/>
                </a:solidFill>
                <a:latin typeface="Verdana"/>
                <a:cs typeface="Verdana"/>
              </a:rPr>
              <a:t>вместе</a:t>
            </a:r>
            <a:r>
              <a:rPr sz="1600" spc="-19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0579F8"/>
                </a:solidFill>
                <a:latin typeface="Verdana"/>
                <a:cs typeface="Verdana"/>
              </a:rPr>
              <a:t>с</a:t>
            </a:r>
            <a:r>
              <a:rPr sz="16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0579F8"/>
                </a:solidFill>
                <a:latin typeface="Verdana"/>
                <a:cs typeface="Verdana"/>
              </a:rPr>
              <a:t>частью</a:t>
            </a:r>
            <a:r>
              <a:rPr sz="1600" spc="-21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0579F8"/>
                </a:solidFill>
                <a:latin typeface="Verdana"/>
                <a:cs typeface="Verdana"/>
              </a:rPr>
              <a:t>новой </a:t>
            </a:r>
            <a:r>
              <a:rPr sz="1600" spc="-55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0579F8"/>
                </a:solidFill>
                <a:latin typeface="Verdana"/>
                <a:cs typeface="Verdana"/>
              </a:rPr>
              <a:t>квартиры</a:t>
            </a:r>
            <a:r>
              <a:rPr sz="1600" spc="-21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0579F8"/>
                </a:solidFill>
                <a:latin typeface="Verdana"/>
                <a:cs typeface="Verdana"/>
              </a:rPr>
              <a:t>в</a:t>
            </a:r>
            <a:r>
              <a:rPr sz="1600" spc="-2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0579F8"/>
                </a:solidFill>
                <a:latin typeface="Verdana"/>
                <a:cs typeface="Verdana"/>
              </a:rPr>
              <a:t>виде</a:t>
            </a:r>
            <a:r>
              <a:rPr sz="1600" spc="-21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0579F8"/>
                </a:solidFill>
                <a:latin typeface="Verdana"/>
                <a:cs typeface="Verdana"/>
              </a:rPr>
              <a:t>сертификата</a:t>
            </a:r>
            <a:r>
              <a:rPr sz="1600" spc="-21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0579F8"/>
                </a:solidFill>
                <a:latin typeface="Verdana"/>
                <a:cs typeface="Verdana"/>
              </a:rPr>
              <a:t>«Метр</a:t>
            </a:r>
            <a:r>
              <a:rPr sz="1600" spc="-204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0579F8"/>
                </a:solidFill>
                <a:latin typeface="Verdana"/>
                <a:cs typeface="Verdana"/>
              </a:rPr>
              <a:t>от</a:t>
            </a:r>
            <a:r>
              <a:rPr sz="1600" spc="-229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0579F8"/>
                </a:solidFill>
                <a:latin typeface="Verdana"/>
                <a:cs typeface="Verdana"/>
              </a:rPr>
              <a:t>Самолет».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0331" y="350507"/>
            <a:ext cx="1230630" cy="545465"/>
            <a:chOff x="370331" y="350507"/>
            <a:chExt cx="1230630" cy="5454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331" y="350507"/>
              <a:ext cx="1230630" cy="5448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143" y="402348"/>
              <a:ext cx="428993" cy="4792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8619" y="368808"/>
              <a:ext cx="1178560" cy="492759"/>
            </a:xfrm>
            <a:custGeom>
              <a:avLst/>
              <a:gdLst/>
              <a:ahLst/>
              <a:cxnLst/>
              <a:rect l="l" t="t" r="r" b="b"/>
              <a:pathLst>
                <a:path w="1178560" h="492759">
                  <a:moveTo>
                    <a:pt x="931926" y="0"/>
                  </a:moveTo>
                  <a:lnTo>
                    <a:pt x="246125" y="0"/>
                  </a:lnTo>
                  <a:lnTo>
                    <a:pt x="196524" y="5002"/>
                  </a:lnTo>
                  <a:lnTo>
                    <a:pt x="150324" y="19347"/>
                  </a:lnTo>
                  <a:lnTo>
                    <a:pt x="108516" y="42045"/>
                  </a:lnTo>
                  <a:lnTo>
                    <a:pt x="72089" y="72104"/>
                  </a:lnTo>
                  <a:lnTo>
                    <a:pt x="42035" y="108532"/>
                  </a:lnTo>
                  <a:lnTo>
                    <a:pt x="19342" y="150340"/>
                  </a:lnTo>
                  <a:lnTo>
                    <a:pt x="5000" y="196534"/>
                  </a:lnTo>
                  <a:lnTo>
                    <a:pt x="0" y="246125"/>
                  </a:lnTo>
                  <a:lnTo>
                    <a:pt x="5000" y="295717"/>
                  </a:lnTo>
                  <a:lnTo>
                    <a:pt x="19342" y="341911"/>
                  </a:lnTo>
                  <a:lnTo>
                    <a:pt x="42035" y="383719"/>
                  </a:lnTo>
                  <a:lnTo>
                    <a:pt x="72089" y="420147"/>
                  </a:lnTo>
                  <a:lnTo>
                    <a:pt x="108516" y="450206"/>
                  </a:lnTo>
                  <a:lnTo>
                    <a:pt x="150324" y="472904"/>
                  </a:lnTo>
                  <a:lnTo>
                    <a:pt x="196524" y="487249"/>
                  </a:lnTo>
                  <a:lnTo>
                    <a:pt x="246125" y="492251"/>
                  </a:lnTo>
                  <a:lnTo>
                    <a:pt x="931926" y="492251"/>
                  </a:lnTo>
                  <a:lnTo>
                    <a:pt x="981517" y="487249"/>
                  </a:lnTo>
                  <a:lnTo>
                    <a:pt x="1027711" y="472904"/>
                  </a:lnTo>
                  <a:lnTo>
                    <a:pt x="1069519" y="450206"/>
                  </a:lnTo>
                  <a:lnTo>
                    <a:pt x="1105947" y="420147"/>
                  </a:lnTo>
                  <a:lnTo>
                    <a:pt x="1136006" y="383719"/>
                  </a:lnTo>
                  <a:lnTo>
                    <a:pt x="1158704" y="341911"/>
                  </a:lnTo>
                  <a:lnTo>
                    <a:pt x="1173049" y="295717"/>
                  </a:lnTo>
                  <a:lnTo>
                    <a:pt x="1178052" y="246125"/>
                  </a:lnTo>
                  <a:lnTo>
                    <a:pt x="1173049" y="196534"/>
                  </a:lnTo>
                  <a:lnTo>
                    <a:pt x="1158704" y="150340"/>
                  </a:lnTo>
                  <a:lnTo>
                    <a:pt x="1136006" y="108532"/>
                  </a:lnTo>
                  <a:lnTo>
                    <a:pt x="1105947" y="72104"/>
                  </a:lnTo>
                  <a:lnTo>
                    <a:pt x="1069519" y="42045"/>
                  </a:lnTo>
                  <a:lnTo>
                    <a:pt x="1027711" y="19347"/>
                  </a:lnTo>
                  <a:lnTo>
                    <a:pt x="981517" y="5002"/>
                  </a:lnTo>
                  <a:lnTo>
                    <a:pt x="931926" y="0"/>
                  </a:lnTo>
                  <a:close/>
                </a:path>
              </a:pathLst>
            </a:custGeom>
            <a:solidFill>
              <a:srgbClr val="1C8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98652" y="454533"/>
            <a:ext cx="158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68804" y="333832"/>
            <a:ext cx="282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Клиен</a:t>
            </a:r>
            <a:r>
              <a:rPr spc="-114" dirty="0"/>
              <a:t>т</a:t>
            </a:r>
            <a:r>
              <a:rPr spc="-155" dirty="0"/>
              <a:t>ский</a:t>
            </a:r>
            <a:r>
              <a:rPr spc="-380" dirty="0"/>
              <a:t> </a:t>
            </a:r>
            <a:r>
              <a:rPr spc="-195" dirty="0"/>
              <a:t>пу</a:t>
            </a:r>
            <a:r>
              <a:rPr spc="-105" dirty="0"/>
              <a:t>ть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68095" y="2638044"/>
            <a:ext cx="2795270" cy="1047115"/>
            <a:chOff x="768095" y="2638044"/>
            <a:chExt cx="2795270" cy="10471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8095" y="2638044"/>
              <a:ext cx="1109472" cy="10469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743" y="2932176"/>
              <a:ext cx="480059" cy="4785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3640" y="2638044"/>
              <a:ext cx="1109472" cy="10469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27098" y="3035046"/>
              <a:ext cx="516890" cy="256540"/>
            </a:xfrm>
            <a:custGeom>
              <a:avLst/>
              <a:gdLst/>
              <a:ahLst/>
              <a:cxnLst/>
              <a:rect l="l" t="t" r="r" b="b"/>
              <a:pathLst>
                <a:path w="516889" h="256539">
                  <a:moveTo>
                    <a:pt x="388619" y="0"/>
                  </a:moveTo>
                  <a:lnTo>
                    <a:pt x="388619" y="64007"/>
                  </a:lnTo>
                  <a:lnTo>
                    <a:pt x="0" y="64007"/>
                  </a:lnTo>
                  <a:lnTo>
                    <a:pt x="0" y="192024"/>
                  </a:lnTo>
                  <a:lnTo>
                    <a:pt x="388619" y="192024"/>
                  </a:lnTo>
                  <a:lnTo>
                    <a:pt x="388619" y="256031"/>
                  </a:lnTo>
                  <a:lnTo>
                    <a:pt x="516635" y="128015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27098" y="3035046"/>
              <a:ext cx="516890" cy="256540"/>
            </a:xfrm>
            <a:custGeom>
              <a:avLst/>
              <a:gdLst/>
              <a:ahLst/>
              <a:cxnLst/>
              <a:rect l="l" t="t" r="r" b="b"/>
              <a:pathLst>
                <a:path w="516889" h="256539">
                  <a:moveTo>
                    <a:pt x="0" y="64007"/>
                  </a:moveTo>
                  <a:lnTo>
                    <a:pt x="388619" y="64007"/>
                  </a:lnTo>
                  <a:lnTo>
                    <a:pt x="388619" y="0"/>
                  </a:lnTo>
                  <a:lnTo>
                    <a:pt x="516635" y="128015"/>
                  </a:lnTo>
                  <a:lnTo>
                    <a:pt x="388619" y="256031"/>
                  </a:lnTo>
                  <a:lnTo>
                    <a:pt x="388619" y="192024"/>
                  </a:lnTo>
                  <a:lnTo>
                    <a:pt x="0" y="192024"/>
                  </a:lnTo>
                  <a:lnTo>
                    <a:pt x="0" y="64007"/>
                  </a:lnTo>
                  <a:close/>
                </a:path>
              </a:pathLst>
            </a:custGeom>
            <a:ln w="25908">
              <a:solidFill>
                <a:srgbClr val="0579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1488" y="2894076"/>
              <a:ext cx="507491" cy="50749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11607" y="3811346"/>
            <a:ext cx="215328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5410" marR="97155" algn="ctr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Пок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у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4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сертиф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4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в 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ЛК</a:t>
            </a:r>
            <a:r>
              <a:rPr sz="1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з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150</a:t>
            </a:r>
            <a:r>
              <a:rPr sz="1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000</a:t>
            </a:r>
            <a:r>
              <a:rPr sz="14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ру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б</a:t>
            </a:r>
            <a:r>
              <a:rPr sz="1400" spc="-170" dirty="0">
                <a:solidFill>
                  <a:srgbClr val="FFFFFF"/>
                </a:solidFill>
                <a:latin typeface="Verdana"/>
                <a:cs typeface="Verdana"/>
              </a:rPr>
              <a:t>. 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ак</a:t>
            </a:r>
            <a:r>
              <a:rPr sz="1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же</a:t>
            </a:r>
            <a:r>
              <a:rPr sz="1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ро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ак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з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б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ро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ни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р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ов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ква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р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р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у)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10292" y="2601467"/>
            <a:ext cx="3339465" cy="1083945"/>
            <a:chOff x="3610292" y="2601467"/>
            <a:chExt cx="3339465" cy="108394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45279" y="2638043"/>
              <a:ext cx="1110996" cy="104698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623309" y="3035045"/>
              <a:ext cx="516890" cy="256540"/>
            </a:xfrm>
            <a:custGeom>
              <a:avLst/>
              <a:gdLst/>
              <a:ahLst/>
              <a:cxnLst/>
              <a:rect l="l" t="t" r="r" b="b"/>
              <a:pathLst>
                <a:path w="516889" h="256539">
                  <a:moveTo>
                    <a:pt x="388619" y="0"/>
                  </a:moveTo>
                  <a:lnTo>
                    <a:pt x="388619" y="64007"/>
                  </a:lnTo>
                  <a:lnTo>
                    <a:pt x="0" y="64007"/>
                  </a:lnTo>
                  <a:lnTo>
                    <a:pt x="0" y="192024"/>
                  </a:lnTo>
                  <a:lnTo>
                    <a:pt x="388619" y="192024"/>
                  </a:lnTo>
                  <a:lnTo>
                    <a:pt x="388619" y="256031"/>
                  </a:lnTo>
                  <a:lnTo>
                    <a:pt x="516636" y="128015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23309" y="3035045"/>
              <a:ext cx="516890" cy="256540"/>
            </a:xfrm>
            <a:custGeom>
              <a:avLst/>
              <a:gdLst/>
              <a:ahLst/>
              <a:cxnLst/>
              <a:rect l="l" t="t" r="r" b="b"/>
              <a:pathLst>
                <a:path w="516889" h="256539">
                  <a:moveTo>
                    <a:pt x="0" y="64007"/>
                  </a:moveTo>
                  <a:lnTo>
                    <a:pt x="388619" y="64007"/>
                  </a:lnTo>
                  <a:lnTo>
                    <a:pt x="388619" y="0"/>
                  </a:lnTo>
                  <a:lnTo>
                    <a:pt x="516636" y="128015"/>
                  </a:lnTo>
                  <a:lnTo>
                    <a:pt x="388619" y="256031"/>
                  </a:lnTo>
                  <a:lnTo>
                    <a:pt x="388619" y="192024"/>
                  </a:lnTo>
                  <a:lnTo>
                    <a:pt x="0" y="192024"/>
                  </a:lnTo>
                  <a:lnTo>
                    <a:pt x="0" y="64007"/>
                  </a:lnTo>
                  <a:close/>
                </a:path>
              </a:pathLst>
            </a:custGeom>
            <a:ln w="25908">
              <a:solidFill>
                <a:srgbClr val="0579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38444" y="2601467"/>
              <a:ext cx="1110996" cy="1046987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36920" y="3787140"/>
            <a:ext cx="1109472" cy="1046987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832347" y="1415796"/>
            <a:ext cx="1111250" cy="1049020"/>
            <a:chOff x="5832347" y="1415796"/>
            <a:chExt cx="1111250" cy="1049020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32347" y="1415796"/>
              <a:ext cx="1110996" cy="10485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72199" y="1568196"/>
              <a:ext cx="640079" cy="64007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191761" y="3763136"/>
            <a:ext cx="11791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Во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з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мож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нос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34895" y="1781937"/>
            <a:ext cx="1675764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5080" algn="ctr">
              <a:lnSpc>
                <a:spcPct val="100000"/>
              </a:lnSpc>
              <a:spcBef>
                <a:spcPts val="105"/>
              </a:spcBef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Сертификат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хр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нитс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я</a:t>
            </a:r>
            <a:r>
              <a:rPr sz="14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ЛК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в 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раз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д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еле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д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ум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ы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65320" y="2515616"/>
            <a:ext cx="2194560" cy="1250950"/>
            <a:chOff x="4465320" y="2515616"/>
            <a:chExt cx="2194560" cy="1250950"/>
          </a:xfrm>
        </p:grpSpPr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65320" y="2848356"/>
              <a:ext cx="583691" cy="58521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54117" y="2528316"/>
              <a:ext cx="447040" cy="391160"/>
            </a:xfrm>
            <a:custGeom>
              <a:avLst/>
              <a:gdLst/>
              <a:ahLst/>
              <a:cxnLst/>
              <a:rect l="l" t="t" r="r" b="b"/>
              <a:pathLst>
                <a:path w="447039" h="391160">
                  <a:moveTo>
                    <a:pt x="267716" y="0"/>
                  </a:moveTo>
                  <a:lnTo>
                    <a:pt x="307086" y="50292"/>
                  </a:lnTo>
                  <a:lnTo>
                    <a:pt x="0" y="289941"/>
                  </a:lnTo>
                  <a:lnTo>
                    <a:pt x="78612" y="390651"/>
                  </a:lnTo>
                  <a:lnTo>
                    <a:pt x="385699" y="151003"/>
                  </a:lnTo>
                  <a:lnTo>
                    <a:pt x="424942" y="201422"/>
                  </a:lnTo>
                  <a:lnTo>
                    <a:pt x="447040" y="22098"/>
                  </a:lnTo>
                  <a:lnTo>
                    <a:pt x="267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54117" y="2528316"/>
              <a:ext cx="447040" cy="391160"/>
            </a:xfrm>
            <a:custGeom>
              <a:avLst/>
              <a:gdLst/>
              <a:ahLst/>
              <a:cxnLst/>
              <a:rect l="l" t="t" r="r" b="b"/>
              <a:pathLst>
                <a:path w="447039" h="391160">
                  <a:moveTo>
                    <a:pt x="0" y="289941"/>
                  </a:moveTo>
                  <a:lnTo>
                    <a:pt x="307086" y="50292"/>
                  </a:lnTo>
                  <a:lnTo>
                    <a:pt x="267716" y="0"/>
                  </a:lnTo>
                  <a:lnTo>
                    <a:pt x="447040" y="22098"/>
                  </a:lnTo>
                  <a:lnTo>
                    <a:pt x="424942" y="201422"/>
                  </a:lnTo>
                  <a:lnTo>
                    <a:pt x="385699" y="151003"/>
                  </a:lnTo>
                  <a:lnTo>
                    <a:pt x="78612" y="390651"/>
                  </a:lnTo>
                  <a:lnTo>
                    <a:pt x="0" y="289941"/>
                  </a:lnTo>
                  <a:close/>
                </a:path>
              </a:pathLst>
            </a:custGeom>
            <a:ln w="25400">
              <a:solidFill>
                <a:srgbClr val="0579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93614" y="3041142"/>
              <a:ext cx="518159" cy="254635"/>
            </a:xfrm>
            <a:custGeom>
              <a:avLst/>
              <a:gdLst/>
              <a:ahLst/>
              <a:cxnLst/>
              <a:rect l="l" t="t" r="r" b="b"/>
              <a:pathLst>
                <a:path w="518160" h="254635">
                  <a:moveTo>
                    <a:pt x="390906" y="0"/>
                  </a:moveTo>
                  <a:lnTo>
                    <a:pt x="390906" y="63627"/>
                  </a:lnTo>
                  <a:lnTo>
                    <a:pt x="0" y="63627"/>
                  </a:lnTo>
                  <a:lnTo>
                    <a:pt x="0" y="190881"/>
                  </a:lnTo>
                  <a:lnTo>
                    <a:pt x="390906" y="190881"/>
                  </a:lnTo>
                  <a:lnTo>
                    <a:pt x="390906" y="254508"/>
                  </a:lnTo>
                  <a:lnTo>
                    <a:pt x="518160" y="127254"/>
                  </a:lnTo>
                  <a:lnTo>
                    <a:pt x="3909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93614" y="3041142"/>
              <a:ext cx="518159" cy="254635"/>
            </a:xfrm>
            <a:custGeom>
              <a:avLst/>
              <a:gdLst/>
              <a:ahLst/>
              <a:cxnLst/>
              <a:rect l="l" t="t" r="r" b="b"/>
              <a:pathLst>
                <a:path w="518160" h="254635">
                  <a:moveTo>
                    <a:pt x="0" y="63627"/>
                  </a:moveTo>
                  <a:lnTo>
                    <a:pt x="390906" y="63627"/>
                  </a:lnTo>
                  <a:lnTo>
                    <a:pt x="390906" y="0"/>
                  </a:lnTo>
                  <a:lnTo>
                    <a:pt x="518160" y="127254"/>
                  </a:lnTo>
                  <a:lnTo>
                    <a:pt x="390906" y="254508"/>
                  </a:lnTo>
                  <a:lnTo>
                    <a:pt x="390906" y="190881"/>
                  </a:lnTo>
                  <a:lnTo>
                    <a:pt x="0" y="190881"/>
                  </a:lnTo>
                  <a:lnTo>
                    <a:pt x="0" y="63627"/>
                  </a:lnTo>
                  <a:close/>
                </a:path>
              </a:pathLst>
            </a:custGeom>
            <a:ln w="25908">
              <a:solidFill>
                <a:srgbClr val="0579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81295" y="3399155"/>
              <a:ext cx="485140" cy="354330"/>
            </a:xfrm>
            <a:custGeom>
              <a:avLst/>
              <a:gdLst/>
              <a:ahLst/>
              <a:cxnLst/>
              <a:rect l="l" t="t" r="r" b="b"/>
              <a:pathLst>
                <a:path w="485139" h="354329">
                  <a:moveTo>
                    <a:pt x="60959" y="0"/>
                  </a:moveTo>
                  <a:lnTo>
                    <a:pt x="0" y="112268"/>
                  </a:lnTo>
                  <a:lnTo>
                    <a:pt x="342264" y="298069"/>
                  </a:lnTo>
                  <a:lnTo>
                    <a:pt x="311784" y="354203"/>
                  </a:lnTo>
                  <a:lnTo>
                    <a:pt x="485013" y="302768"/>
                  </a:lnTo>
                  <a:lnTo>
                    <a:pt x="433704" y="129540"/>
                  </a:lnTo>
                  <a:lnTo>
                    <a:pt x="403225" y="185674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81295" y="3399155"/>
              <a:ext cx="485140" cy="354330"/>
            </a:xfrm>
            <a:custGeom>
              <a:avLst/>
              <a:gdLst/>
              <a:ahLst/>
              <a:cxnLst/>
              <a:rect l="l" t="t" r="r" b="b"/>
              <a:pathLst>
                <a:path w="485139" h="354329">
                  <a:moveTo>
                    <a:pt x="60959" y="0"/>
                  </a:moveTo>
                  <a:lnTo>
                    <a:pt x="403225" y="185674"/>
                  </a:lnTo>
                  <a:lnTo>
                    <a:pt x="433704" y="129540"/>
                  </a:lnTo>
                  <a:lnTo>
                    <a:pt x="485013" y="302768"/>
                  </a:lnTo>
                  <a:lnTo>
                    <a:pt x="311784" y="354203"/>
                  </a:lnTo>
                  <a:lnTo>
                    <a:pt x="342264" y="298069"/>
                  </a:lnTo>
                  <a:lnTo>
                    <a:pt x="0" y="112268"/>
                  </a:lnTo>
                  <a:lnTo>
                    <a:pt x="60959" y="0"/>
                  </a:lnTo>
                  <a:close/>
                </a:path>
              </a:pathLst>
            </a:custGeom>
            <a:ln w="25400">
              <a:solidFill>
                <a:srgbClr val="0579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4852" y="2816352"/>
              <a:ext cx="605027" cy="605027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000369" y="3573017"/>
            <a:ext cx="8356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одар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68415" y="2364105"/>
            <a:ext cx="11944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Исполь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з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ов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79616" y="4829683"/>
            <a:ext cx="733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ро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д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ать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123432" y="4050791"/>
            <a:ext cx="551688" cy="551688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7040880" y="1780032"/>
            <a:ext cx="542925" cy="281940"/>
            <a:chOff x="7040880" y="1780032"/>
            <a:chExt cx="542925" cy="281940"/>
          </a:xfrm>
        </p:grpSpPr>
        <p:sp>
          <p:nvSpPr>
            <p:cNvPr id="41" name="object 41"/>
            <p:cNvSpPr/>
            <p:nvPr/>
          </p:nvSpPr>
          <p:spPr>
            <a:xfrm>
              <a:off x="7053834" y="1792986"/>
              <a:ext cx="516890" cy="256540"/>
            </a:xfrm>
            <a:custGeom>
              <a:avLst/>
              <a:gdLst/>
              <a:ahLst/>
              <a:cxnLst/>
              <a:rect l="l" t="t" r="r" b="b"/>
              <a:pathLst>
                <a:path w="516890" h="256539">
                  <a:moveTo>
                    <a:pt x="388620" y="0"/>
                  </a:moveTo>
                  <a:lnTo>
                    <a:pt x="388620" y="64008"/>
                  </a:lnTo>
                  <a:lnTo>
                    <a:pt x="0" y="64008"/>
                  </a:lnTo>
                  <a:lnTo>
                    <a:pt x="0" y="192024"/>
                  </a:lnTo>
                  <a:lnTo>
                    <a:pt x="388620" y="192024"/>
                  </a:lnTo>
                  <a:lnTo>
                    <a:pt x="388620" y="256031"/>
                  </a:lnTo>
                  <a:lnTo>
                    <a:pt x="516636" y="12801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53834" y="1792986"/>
              <a:ext cx="516890" cy="256540"/>
            </a:xfrm>
            <a:custGeom>
              <a:avLst/>
              <a:gdLst/>
              <a:ahLst/>
              <a:cxnLst/>
              <a:rect l="l" t="t" r="r" b="b"/>
              <a:pathLst>
                <a:path w="516890" h="256539">
                  <a:moveTo>
                    <a:pt x="0" y="64008"/>
                  </a:moveTo>
                  <a:lnTo>
                    <a:pt x="388620" y="64008"/>
                  </a:lnTo>
                  <a:lnTo>
                    <a:pt x="388620" y="0"/>
                  </a:lnTo>
                  <a:lnTo>
                    <a:pt x="516636" y="128015"/>
                  </a:lnTo>
                  <a:lnTo>
                    <a:pt x="388620" y="256031"/>
                  </a:lnTo>
                  <a:lnTo>
                    <a:pt x="388620" y="192024"/>
                  </a:lnTo>
                  <a:lnTo>
                    <a:pt x="0" y="192024"/>
                  </a:lnTo>
                  <a:lnTo>
                    <a:pt x="0" y="64008"/>
                  </a:lnTo>
                  <a:close/>
                </a:path>
              </a:pathLst>
            </a:custGeom>
            <a:ln w="25908">
              <a:solidFill>
                <a:srgbClr val="0579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8852916" y="1783079"/>
            <a:ext cx="544195" cy="281940"/>
            <a:chOff x="8852916" y="1783079"/>
            <a:chExt cx="544195" cy="281940"/>
          </a:xfrm>
        </p:grpSpPr>
        <p:sp>
          <p:nvSpPr>
            <p:cNvPr id="44" name="object 44"/>
            <p:cNvSpPr/>
            <p:nvPr/>
          </p:nvSpPr>
          <p:spPr>
            <a:xfrm>
              <a:off x="8865870" y="1796033"/>
              <a:ext cx="518159" cy="256540"/>
            </a:xfrm>
            <a:custGeom>
              <a:avLst/>
              <a:gdLst/>
              <a:ahLst/>
              <a:cxnLst/>
              <a:rect l="l" t="t" r="r" b="b"/>
              <a:pathLst>
                <a:path w="518159" h="256539">
                  <a:moveTo>
                    <a:pt x="390144" y="0"/>
                  </a:moveTo>
                  <a:lnTo>
                    <a:pt x="390144" y="64007"/>
                  </a:lnTo>
                  <a:lnTo>
                    <a:pt x="0" y="64007"/>
                  </a:lnTo>
                  <a:lnTo>
                    <a:pt x="0" y="192024"/>
                  </a:lnTo>
                  <a:lnTo>
                    <a:pt x="390144" y="192024"/>
                  </a:lnTo>
                  <a:lnTo>
                    <a:pt x="390144" y="256031"/>
                  </a:lnTo>
                  <a:lnTo>
                    <a:pt x="518159" y="128015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65870" y="1796033"/>
              <a:ext cx="518159" cy="256540"/>
            </a:xfrm>
            <a:custGeom>
              <a:avLst/>
              <a:gdLst/>
              <a:ahLst/>
              <a:cxnLst/>
              <a:rect l="l" t="t" r="r" b="b"/>
              <a:pathLst>
                <a:path w="518159" h="256539">
                  <a:moveTo>
                    <a:pt x="0" y="64007"/>
                  </a:moveTo>
                  <a:lnTo>
                    <a:pt x="390144" y="64007"/>
                  </a:lnTo>
                  <a:lnTo>
                    <a:pt x="390144" y="0"/>
                  </a:lnTo>
                  <a:lnTo>
                    <a:pt x="518159" y="128015"/>
                  </a:lnTo>
                  <a:lnTo>
                    <a:pt x="390144" y="256031"/>
                  </a:lnTo>
                  <a:lnTo>
                    <a:pt x="390144" y="192024"/>
                  </a:lnTo>
                  <a:lnTo>
                    <a:pt x="0" y="192024"/>
                  </a:lnTo>
                  <a:lnTo>
                    <a:pt x="0" y="64007"/>
                  </a:lnTo>
                  <a:close/>
                </a:path>
              </a:pathLst>
            </a:custGeom>
            <a:ln w="25908">
              <a:solidFill>
                <a:srgbClr val="0579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7677911" y="1342644"/>
            <a:ext cx="1109980" cy="1047115"/>
            <a:chOff x="7677911" y="1342644"/>
            <a:chExt cx="1109980" cy="1047115"/>
          </a:xfrm>
        </p:grpSpPr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7911" y="1342644"/>
              <a:ext cx="1109472" cy="104698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16239" y="1568196"/>
              <a:ext cx="576072" cy="576072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6274053" y="374650"/>
            <a:ext cx="222758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1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исп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ль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з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ов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ния 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необходимо</a:t>
            </a:r>
            <a:r>
              <a:rPr sz="14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редос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ав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ь  се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ртифи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ат</a:t>
            </a:r>
            <a:r>
              <a:rPr sz="14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из</a:t>
            </a:r>
            <a:r>
              <a:rPr sz="1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ли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ч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ного 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б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инет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м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недже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р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у</a:t>
            </a:r>
            <a:r>
              <a:rPr sz="14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ОП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00683" y="5350764"/>
            <a:ext cx="5759195" cy="1057656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1377188" y="5494121"/>
            <a:ext cx="36518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ерт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иф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ат</a:t>
            </a:r>
            <a:r>
              <a:rPr sz="14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исп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ль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з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уется</a:t>
            </a:r>
            <a:r>
              <a:rPr sz="14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ак</a:t>
            </a:r>
            <a:r>
              <a:rPr sz="1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ск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ид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Кажд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ы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й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се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ртиф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ат</a:t>
            </a:r>
            <a:r>
              <a:rPr sz="14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3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180</a:t>
            </a:r>
            <a:r>
              <a:rPr sz="1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000</a:t>
            </a: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ру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б</a:t>
            </a:r>
            <a:r>
              <a:rPr sz="1400" spc="-1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ск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ид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015476" y="2967989"/>
            <a:ext cx="1923414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Ч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ерез</a:t>
            </a:r>
            <a:r>
              <a:rPr sz="14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ЛК</a:t>
            </a:r>
            <a:r>
              <a:rPr sz="1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ереве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и 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се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ртифи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ат</a:t>
            </a:r>
            <a:r>
              <a:rPr sz="14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на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д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ругого 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клиента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040880" y="2985516"/>
            <a:ext cx="542925" cy="281940"/>
            <a:chOff x="7040880" y="2985516"/>
            <a:chExt cx="542925" cy="281940"/>
          </a:xfrm>
        </p:grpSpPr>
        <p:sp>
          <p:nvSpPr>
            <p:cNvPr id="54" name="object 54"/>
            <p:cNvSpPr/>
            <p:nvPr/>
          </p:nvSpPr>
          <p:spPr>
            <a:xfrm>
              <a:off x="7053834" y="2998470"/>
              <a:ext cx="516890" cy="256540"/>
            </a:xfrm>
            <a:custGeom>
              <a:avLst/>
              <a:gdLst/>
              <a:ahLst/>
              <a:cxnLst/>
              <a:rect l="l" t="t" r="r" b="b"/>
              <a:pathLst>
                <a:path w="516890" h="256539">
                  <a:moveTo>
                    <a:pt x="388620" y="0"/>
                  </a:moveTo>
                  <a:lnTo>
                    <a:pt x="388620" y="64007"/>
                  </a:lnTo>
                  <a:lnTo>
                    <a:pt x="0" y="64007"/>
                  </a:lnTo>
                  <a:lnTo>
                    <a:pt x="0" y="192024"/>
                  </a:lnTo>
                  <a:lnTo>
                    <a:pt x="388620" y="192024"/>
                  </a:lnTo>
                  <a:lnTo>
                    <a:pt x="388620" y="256031"/>
                  </a:lnTo>
                  <a:lnTo>
                    <a:pt x="516636" y="12801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53834" y="2998470"/>
              <a:ext cx="516890" cy="256540"/>
            </a:xfrm>
            <a:custGeom>
              <a:avLst/>
              <a:gdLst/>
              <a:ahLst/>
              <a:cxnLst/>
              <a:rect l="l" t="t" r="r" b="b"/>
              <a:pathLst>
                <a:path w="516890" h="256539">
                  <a:moveTo>
                    <a:pt x="0" y="64007"/>
                  </a:moveTo>
                  <a:lnTo>
                    <a:pt x="388620" y="64007"/>
                  </a:lnTo>
                  <a:lnTo>
                    <a:pt x="388620" y="0"/>
                  </a:lnTo>
                  <a:lnTo>
                    <a:pt x="516636" y="128015"/>
                  </a:lnTo>
                  <a:lnTo>
                    <a:pt x="388620" y="256031"/>
                  </a:lnTo>
                  <a:lnTo>
                    <a:pt x="388620" y="192024"/>
                  </a:lnTo>
                  <a:lnTo>
                    <a:pt x="0" y="192024"/>
                  </a:lnTo>
                  <a:lnTo>
                    <a:pt x="0" y="64007"/>
                  </a:lnTo>
                  <a:close/>
                </a:path>
              </a:pathLst>
            </a:custGeom>
            <a:ln w="25908">
              <a:solidFill>
                <a:srgbClr val="0579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7677911" y="2615183"/>
            <a:ext cx="1109980" cy="2606040"/>
            <a:chOff x="7677911" y="2615183"/>
            <a:chExt cx="1109980" cy="2606040"/>
          </a:xfrm>
        </p:grpSpPr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77911" y="2615183"/>
              <a:ext cx="1109472" cy="104851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70519" y="2857499"/>
              <a:ext cx="525779" cy="52577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77911" y="4172711"/>
              <a:ext cx="1109472" cy="104851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106917" y="3670553"/>
              <a:ext cx="256540" cy="518159"/>
            </a:xfrm>
            <a:custGeom>
              <a:avLst/>
              <a:gdLst/>
              <a:ahLst/>
              <a:cxnLst/>
              <a:rect l="l" t="t" r="r" b="b"/>
              <a:pathLst>
                <a:path w="256540" h="518160">
                  <a:moveTo>
                    <a:pt x="192024" y="0"/>
                  </a:moveTo>
                  <a:lnTo>
                    <a:pt x="64007" y="0"/>
                  </a:lnTo>
                  <a:lnTo>
                    <a:pt x="64007" y="390144"/>
                  </a:lnTo>
                  <a:lnTo>
                    <a:pt x="0" y="390144"/>
                  </a:lnTo>
                  <a:lnTo>
                    <a:pt x="128015" y="518160"/>
                  </a:lnTo>
                  <a:lnTo>
                    <a:pt x="256031" y="390144"/>
                  </a:lnTo>
                  <a:lnTo>
                    <a:pt x="192024" y="390144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06917" y="3670553"/>
              <a:ext cx="256540" cy="518159"/>
            </a:xfrm>
            <a:custGeom>
              <a:avLst/>
              <a:gdLst/>
              <a:ahLst/>
              <a:cxnLst/>
              <a:rect l="l" t="t" r="r" b="b"/>
              <a:pathLst>
                <a:path w="256540" h="518160">
                  <a:moveTo>
                    <a:pt x="192024" y="0"/>
                  </a:moveTo>
                  <a:lnTo>
                    <a:pt x="192024" y="390144"/>
                  </a:lnTo>
                  <a:lnTo>
                    <a:pt x="256031" y="390144"/>
                  </a:lnTo>
                  <a:lnTo>
                    <a:pt x="128015" y="518160"/>
                  </a:lnTo>
                  <a:lnTo>
                    <a:pt x="0" y="390144"/>
                  </a:lnTo>
                  <a:lnTo>
                    <a:pt x="64007" y="390144"/>
                  </a:lnTo>
                  <a:lnTo>
                    <a:pt x="64007" y="0"/>
                  </a:lnTo>
                  <a:lnTo>
                    <a:pt x="192024" y="0"/>
                  </a:lnTo>
                  <a:close/>
                </a:path>
              </a:pathLst>
            </a:custGeom>
            <a:ln w="25908">
              <a:solidFill>
                <a:srgbClr val="0579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16239" y="4448555"/>
              <a:ext cx="557783" cy="559307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9055989" y="4392929"/>
            <a:ext cx="212026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сли</a:t>
            </a:r>
            <a:r>
              <a:rPr sz="1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ре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б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уе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я,</a:t>
            </a:r>
            <a:r>
              <a:rPr sz="14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з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аказ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ать  се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ртифи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ат</a:t>
            </a:r>
            <a:r>
              <a:rPr sz="14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на 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бумажном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носит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еле</a:t>
            </a:r>
            <a:r>
              <a:rPr sz="14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д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ля 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вру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ч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ения</a:t>
            </a:r>
            <a:r>
              <a:rPr sz="14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одарка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ли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ч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но 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4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руки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502140" y="124968"/>
            <a:ext cx="2512060" cy="2455545"/>
            <a:chOff x="9502140" y="124968"/>
            <a:chExt cx="2512060" cy="2455545"/>
          </a:xfrm>
        </p:grpSpPr>
        <p:pic>
          <p:nvPicPr>
            <p:cNvPr id="65" name="object 6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02140" y="124968"/>
              <a:ext cx="2511552" cy="245516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694164" y="316992"/>
              <a:ext cx="2141219" cy="20848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804" y="333832"/>
            <a:ext cx="3270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Навигация</a:t>
            </a:r>
            <a:r>
              <a:rPr spc="-400" dirty="0"/>
              <a:t> </a:t>
            </a:r>
            <a:r>
              <a:rPr spc="-175" dirty="0"/>
              <a:t>н</a:t>
            </a:r>
            <a:r>
              <a:rPr spc="-220" dirty="0"/>
              <a:t>а</a:t>
            </a:r>
            <a:r>
              <a:rPr spc="-390" dirty="0"/>
              <a:t> </a:t>
            </a:r>
            <a:r>
              <a:rPr spc="-135" dirty="0"/>
              <a:t>сайте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0331" y="350507"/>
            <a:ext cx="1230630" cy="545465"/>
            <a:chOff x="370331" y="350507"/>
            <a:chExt cx="1230630" cy="545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331" y="350507"/>
              <a:ext cx="1230630" cy="5448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763" y="402348"/>
              <a:ext cx="413766" cy="4792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8619" y="368808"/>
              <a:ext cx="1178560" cy="492759"/>
            </a:xfrm>
            <a:custGeom>
              <a:avLst/>
              <a:gdLst/>
              <a:ahLst/>
              <a:cxnLst/>
              <a:rect l="l" t="t" r="r" b="b"/>
              <a:pathLst>
                <a:path w="1178560" h="492759">
                  <a:moveTo>
                    <a:pt x="931926" y="0"/>
                  </a:moveTo>
                  <a:lnTo>
                    <a:pt x="246125" y="0"/>
                  </a:lnTo>
                  <a:lnTo>
                    <a:pt x="196524" y="5002"/>
                  </a:lnTo>
                  <a:lnTo>
                    <a:pt x="150324" y="19347"/>
                  </a:lnTo>
                  <a:lnTo>
                    <a:pt x="108516" y="42045"/>
                  </a:lnTo>
                  <a:lnTo>
                    <a:pt x="72089" y="72104"/>
                  </a:lnTo>
                  <a:lnTo>
                    <a:pt x="42035" y="108532"/>
                  </a:lnTo>
                  <a:lnTo>
                    <a:pt x="19342" y="150340"/>
                  </a:lnTo>
                  <a:lnTo>
                    <a:pt x="5000" y="196534"/>
                  </a:lnTo>
                  <a:lnTo>
                    <a:pt x="0" y="246125"/>
                  </a:lnTo>
                  <a:lnTo>
                    <a:pt x="5000" y="295717"/>
                  </a:lnTo>
                  <a:lnTo>
                    <a:pt x="19342" y="341911"/>
                  </a:lnTo>
                  <a:lnTo>
                    <a:pt x="42035" y="383719"/>
                  </a:lnTo>
                  <a:lnTo>
                    <a:pt x="72089" y="420147"/>
                  </a:lnTo>
                  <a:lnTo>
                    <a:pt x="108516" y="450206"/>
                  </a:lnTo>
                  <a:lnTo>
                    <a:pt x="150324" y="472904"/>
                  </a:lnTo>
                  <a:lnTo>
                    <a:pt x="196524" y="487249"/>
                  </a:lnTo>
                  <a:lnTo>
                    <a:pt x="246125" y="492251"/>
                  </a:lnTo>
                  <a:lnTo>
                    <a:pt x="931926" y="492251"/>
                  </a:lnTo>
                  <a:lnTo>
                    <a:pt x="981517" y="487249"/>
                  </a:lnTo>
                  <a:lnTo>
                    <a:pt x="1027711" y="472904"/>
                  </a:lnTo>
                  <a:lnTo>
                    <a:pt x="1069519" y="450206"/>
                  </a:lnTo>
                  <a:lnTo>
                    <a:pt x="1105947" y="420147"/>
                  </a:lnTo>
                  <a:lnTo>
                    <a:pt x="1136006" y="383719"/>
                  </a:lnTo>
                  <a:lnTo>
                    <a:pt x="1158704" y="341911"/>
                  </a:lnTo>
                  <a:lnTo>
                    <a:pt x="1173049" y="295717"/>
                  </a:lnTo>
                  <a:lnTo>
                    <a:pt x="1178052" y="246125"/>
                  </a:lnTo>
                  <a:lnTo>
                    <a:pt x="1173049" y="196534"/>
                  </a:lnTo>
                  <a:lnTo>
                    <a:pt x="1158704" y="150340"/>
                  </a:lnTo>
                  <a:lnTo>
                    <a:pt x="1136006" y="108532"/>
                  </a:lnTo>
                  <a:lnTo>
                    <a:pt x="1105947" y="72104"/>
                  </a:lnTo>
                  <a:lnTo>
                    <a:pt x="1069519" y="42045"/>
                  </a:lnTo>
                  <a:lnTo>
                    <a:pt x="1027711" y="19347"/>
                  </a:lnTo>
                  <a:lnTo>
                    <a:pt x="981517" y="5002"/>
                  </a:lnTo>
                  <a:lnTo>
                    <a:pt x="931926" y="0"/>
                  </a:lnTo>
                  <a:close/>
                </a:path>
              </a:pathLst>
            </a:custGeom>
            <a:solidFill>
              <a:srgbClr val="1C8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6272" y="454533"/>
            <a:ext cx="143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459" y="1900427"/>
            <a:ext cx="8552688" cy="38831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1459" y="978408"/>
            <a:ext cx="8552688" cy="80467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59595" y="978408"/>
            <a:ext cx="2945892" cy="48051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804" y="333832"/>
            <a:ext cx="2752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Личный</a:t>
            </a:r>
            <a:r>
              <a:rPr spc="-380" dirty="0"/>
              <a:t> </a:t>
            </a:r>
            <a:r>
              <a:rPr spc="-165" dirty="0"/>
              <a:t>кабинет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0331" y="350507"/>
            <a:ext cx="1230630" cy="545465"/>
            <a:chOff x="370331" y="350507"/>
            <a:chExt cx="1230630" cy="545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331" y="350507"/>
              <a:ext cx="1230630" cy="5448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20" y="402348"/>
              <a:ext cx="432054" cy="4792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8619" y="368808"/>
              <a:ext cx="1178560" cy="492759"/>
            </a:xfrm>
            <a:custGeom>
              <a:avLst/>
              <a:gdLst/>
              <a:ahLst/>
              <a:cxnLst/>
              <a:rect l="l" t="t" r="r" b="b"/>
              <a:pathLst>
                <a:path w="1178560" h="492759">
                  <a:moveTo>
                    <a:pt x="931926" y="0"/>
                  </a:moveTo>
                  <a:lnTo>
                    <a:pt x="246125" y="0"/>
                  </a:lnTo>
                  <a:lnTo>
                    <a:pt x="196524" y="5002"/>
                  </a:lnTo>
                  <a:lnTo>
                    <a:pt x="150324" y="19347"/>
                  </a:lnTo>
                  <a:lnTo>
                    <a:pt x="108516" y="42045"/>
                  </a:lnTo>
                  <a:lnTo>
                    <a:pt x="72089" y="72104"/>
                  </a:lnTo>
                  <a:lnTo>
                    <a:pt x="42035" y="108532"/>
                  </a:lnTo>
                  <a:lnTo>
                    <a:pt x="19342" y="150340"/>
                  </a:lnTo>
                  <a:lnTo>
                    <a:pt x="5000" y="196534"/>
                  </a:lnTo>
                  <a:lnTo>
                    <a:pt x="0" y="246125"/>
                  </a:lnTo>
                  <a:lnTo>
                    <a:pt x="5000" y="295717"/>
                  </a:lnTo>
                  <a:lnTo>
                    <a:pt x="19342" y="341911"/>
                  </a:lnTo>
                  <a:lnTo>
                    <a:pt x="42035" y="383719"/>
                  </a:lnTo>
                  <a:lnTo>
                    <a:pt x="72089" y="420147"/>
                  </a:lnTo>
                  <a:lnTo>
                    <a:pt x="108516" y="450206"/>
                  </a:lnTo>
                  <a:lnTo>
                    <a:pt x="150324" y="472904"/>
                  </a:lnTo>
                  <a:lnTo>
                    <a:pt x="196524" y="487249"/>
                  </a:lnTo>
                  <a:lnTo>
                    <a:pt x="246125" y="492251"/>
                  </a:lnTo>
                  <a:lnTo>
                    <a:pt x="931926" y="492251"/>
                  </a:lnTo>
                  <a:lnTo>
                    <a:pt x="981517" y="487249"/>
                  </a:lnTo>
                  <a:lnTo>
                    <a:pt x="1027711" y="472904"/>
                  </a:lnTo>
                  <a:lnTo>
                    <a:pt x="1069519" y="450206"/>
                  </a:lnTo>
                  <a:lnTo>
                    <a:pt x="1105947" y="420147"/>
                  </a:lnTo>
                  <a:lnTo>
                    <a:pt x="1136006" y="383719"/>
                  </a:lnTo>
                  <a:lnTo>
                    <a:pt x="1158704" y="341911"/>
                  </a:lnTo>
                  <a:lnTo>
                    <a:pt x="1173049" y="295717"/>
                  </a:lnTo>
                  <a:lnTo>
                    <a:pt x="1178052" y="246125"/>
                  </a:lnTo>
                  <a:lnTo>
                    <a:pt x="1173049" y="196534"/>
                  </a:lnTo>
                  <a:lnTo>
                    <a:pt x="1158704" y="150340"/>
                  </a:lnTo>
                  <a:lnTo>
                    <a:pt x="1136006" y="108532"/>
                  </a:lnTo>
                  <a:lnTo>
                    <a:pt x="1105947" y="72104"/>
                  </a:lnTo>
                  <a:lnTo>
                    <a:pt x="1069519" y="42045"/>
                  </a:lnTo>
                  <a:lnTo>
                    <a:pt x="1027711" y="19347"/>
                  </a:lnTo>
                  <a:lnTo>
                    <a:pt x="981517" y="5002"/>
                  </a:lnTo>
                  <a:lnTo>
                    <a:pt x="931926" y="0"/>
                  </a:lnTo>
                  <a:close/>
                </a:path>
              </a:pathLst>
            </a:custGeom>
            <a:solidFill>
              <a:srgbClr val="1C8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7127" y="454533"/>
            <a:ext cx="161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07363" y="1059180"/>
            <a:ext cx="6886575" cy="1294765"/>
            <a:chOff x="1007363" y="1059180"/>
            <a:chExt cx="6886575" cy="12947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7363" y="1059180"/>
              <a:ext cx="6886194" cy="12946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5463" y="1103376"/>
              <a:ext cx="6685915" cy="1094740"/>
            </a:xfrm>
            <a:custGeom>
              <a:avLst/>
              <a:gdLst/>
              <a:ahLst/>
              <a:cxnLst/>
              <a:rect l="l" t="t" r="r" b="b"/>
              <a:pathLst>
                <a:path w="6685915" h="1094739">
                  <a:moveTo>
                    <a:pt x="6627240" y="0"/>
                  </a:moveTo>
                  <a:lnTo>
                    <a:pt x="58496" y="0"/>
                  </a:lnTo>
                  <a:lnTo>
                    <a:pt x="35725" y="4593"/>
                  </a:lnTo>
                  <a:lnTo>
                    <a:pt x="17132" y="17129"/>
                  </a:lnTo>
                  <a:lnTo>
                    <a:pt x="4596" y="35736"/>
                  </a:lnTo>
                  <a:lnTo>
                    <a:pt x="0" y="58547"/>
                  </a:lnTo>
                  <a:lnTo>
                    <a:pt x="0" y="1035685"/>
                  </a:lnTo>
                  <a:lnTo>
                    <a:pt x="4596" y="1058495"/>
                  </a:lnTo>
                  <a:lnTo>
                    <a:pt x="17132" y="1077102"/>
                  </a:lnTo>
                  <a:lnTo>
                    <a:pt x="35725" y="1089638"/>
                  </a:lnTo>
                  <a:lnTo>
                    <a:pt x="58496" y="1094232"/>
                  </a:lnTo>
                  <a:lnTo>
                    <a:pt x="6627240" y="1094232"/>
                  </a:lnTo>
                  <a:lnTo>
                    <a:pt x="6650051" y="1089638"/>
                  </a:lnTo>
                  <a:lnTo>
                    <a:pt x="6668658" y="1077102"/>
                  </a:lnTo>
                  <a:lnTo>
                    <a:pt x="6681194" y="1058495"/>
                  </a:lnTo>
                  <a:lnTo>
                    <a:pt x="6685788" y="1035685"/>
                  </a:lnTo>
                  <a:lnTo>
                    <a:pt x="6685788" y="58547"/>
                  </a:lnTo>
                  <a:lnTo>
                    <a:pt x="6681194" y="35736"/>
                  </a:lnTo>
                  <a:lnTo>
                    <a:pt x="6668658" y="17129"/>
                  </a:lnTo>
                  <a:lnTo>
                    <a:pt x="6650051" y="4593"/>
                  </a:lnTo>
                  <a:lnTo>
                    <a:pt x="6627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30782" y="1464640"/>
            <a:ext cx="57988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solidFill>
                  <a:srgbClr val="0579F8"/>
                </a:solidFill>
                <a:latin typeface="Verdana"/>
                <a:cs typeface="Verdana"/>
              </a:rPr>
              <a:t>Весь</a:t>
            </a:r>
            <a:r>
              <a:rPr sz="2000" spc="-30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0579F8"/>
                </a:solidFill>
                <a:latin typeface="Verdana"/>
                <a:cs typeface="Verdana"/>
              </a:rPr>
              <a:t>процесс</a:t>
            </a:r>
            <a:r>
              <a:rPr sz="2000" spc="-33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0579F8"/>
                </a:solidFill>
                <a:latin typeface="Verdana"/>
                <a:cs typeface="Verdana"/>
              </a:rPr>
              <a:t>будет</a:t>
            </a:r>
            <a:r>
              <a:rPr sz="2000" spc="-32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0579F8"/>
                </a:solidFill>
                <a:latin typeface="Verdana"/>
                <a:cs typeface="Verdana"/>
              </a:rPr>
              <a:t>проходить</a:t>
            </a:r>
            <a:r>
              <a:rPr sz="2000" spc="-33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0579F8"/>
                </a:solidFill>
                <a:latin typeface="Verdana"/>
                <a:cs typeface="Verdana"/>
              </a:rPr>
              <a:t>через</a:t>
            </a:r>
            <a:r>
              <a:rPr sz="2000" spc="-33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0579F8"/>
                </a:solidFill>
                <a:latin typeface="Verdana"/>
                <a:cs typeface="Verdana"/>
              </a:rPr>
              <a:t>ЛК</a:t>
            </a:r>
            <a:r>
              <a:rPr sz="2000" spc="-31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0579F8"/>
                </a:solidFill>
                <a:latin typeface="Verdana"/>
                <a:cs typeface="Verdana"/>
              </a:rPr>
              <a:t>клиента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07363" y="2318004"/>
            <a:ext cx="3053715" cy="3480435"/>
            <a:chOff x="1007363" y="2318004"/>
            <a:chExt cx="3053715" cy="348043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7363" y="2318004"/>
              <a:ext cx="3053334" cy="348005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45463" y="2362200"/>
              <a:ext cx="2853055" cy="3279775"/>
            </a:xfrm>
            <a:custGeom>
              <a:avLst/>
              <a:gdLst/>
              <a:ahLst/>
              <a:cxnLst/>
              <a:rect l="l" t="t" r="r" b="b"/>
              <a:pathLst>
                <a:path w="2853054" h="3279775">
                  <a:moveTo>
                    <a:pt x="2700401" y="0"/>
                  </a:moveTo>
                  <a:lnTo>
                    <a:pt x="152514" y="0"/>
                  </a:lnTo>
                  <a:lnTo>
                    <a:pt x="104309" y="7779"/>
                  </a:lnTo>
                  <a:lnTo>
                    <a:pt x="62443" y="29439"/>
                  </a:lnTo>
                  <a:lnTo>
                    <a:pt x="29427" y="62462"/>
                  </a:lnTo>
                  <a:lnTo>
                    <a:pt x="7775" y="104331"/>
                  </a:lnTo>
                  <a:lnTo>
                    <a:pt x="0" y="152526"/>
                  </a:lnTo>
                  <a:lnTo>
                    <a:pt x="0" y="3127121"/>
                  </a:lnTo>
                  <a:lnTo>
                    <a:pt x="7775" y="3175316"/>
                  </a:lnTo>
                  <a:lnTo>
                    <a:pt x="29427" y="3217185"/>
                  </a:lnTo>
                  <a:lnTo>
                    <a:pt x="62443" y="3250208"/>
                  </a:lnTo>
                  <a:lnTo>
                    <a:pt x="104309" y="3271868"/>
                  </a:lnTo>
                  <a:lnTo>
                    <a:pt x="152514" y="3279648"/>
                  </a:lnTo>
                  <a:lnTo>
                    <a:pt x="2700401" y="3279648"/>
                  </a:lnTo>
                  <a:lnTo>
                    <a:pt x="2748596" y="3271868"/>
                  </a:lnTo>
                  <a:lnTo>
                    <a:pt x="2790465" y="3250208"/>
                  </a:lnTo>
                  <a:lnTo>
                    <a:pt x="2823488" y="3217185"/>
                  </a:lnTo>
                  <a:lnTo>
                    <a:pt x="2845148" y="3175316"/>
                  </a:lnTo>
                  <a:lnTo>
                    <a:pt x="2852928" y="3127121"/>
                  </a:lnTo>
                  <a:lnTo>
                    <a:pt x="2852928" y="152526"/>
                  </a:lnTo>
                  <a:lnTo>
                    <a:pt x="2845148" y="104331"/>
                  </a:lnTo>
                  <a:lnTo>
                    <a:pt x="2823488" y="62462"/>
                  </a:lnTo>
                  <a:lnTo>
                    <a:pt x="2790465" y="29439"/>
                  </a:lnTo>
                  <a:lnTo>
                    <a:pt x="2748596" y="7779"/>
                  </a:lnTo>
                  <a:lnTo>
                    <a:pt x="2700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48283" y="3416934"/>
            <a:ext cx="26473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0579F8"/>
                </a:solidFill>
                <a:latin typeface="Verdana"/>
                <a:cs typeface="Verdana"/>
              </a:rPr>
              <a:t>Пос</a:t>
            </a:r>
            <a:r>
              <a:rPr sz="1800" spc="-80" dirty="0">
                <a:solidFill>
                  <a:srgbClr val="0579F8"/>
                </a:solidFill>
                <a:latin typeface="Verdana"/>
                <a:cs typeface="Verdana"/>
              </a:rPr>
              <a:t>л</a:t>
            </a:r>
            <a:r>
              <a:rPr sz="1800" spc="-125" dirty="0">
                <a:solidFill>
                  <a:srgbClr val="0579F8"/>
                </a:solidFill>
                <a:latin typeface="Verdana"/>
                <a:cs typeface="Verdana"/>
              </a:rPr>
              <a:t>е</a:t>
            </a:r>
            <a:r>
              <a:rPr sz="1800" spc="-254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0579F8"/>
                </a:solidFill>
                <a:latin typeface="Verdana"/>
                <a:cs typeface="Verdana"/>
              </a:rPr>
              <a:t>приобре</a:t>
            </a:r>
            <a:r>
              <a:rPr sz="1800" spc="-85" dirty="0">
                <a:solidFill>
                  <a:srgbClr val="0579F8"/>
                </a:solidFill>
                <a:latin typeface="Verdana"/>
                <a:cs typeface="Verdana"/>
              </a:rPr>
              <a:t>т</a:t>
            </a:r>
            <a:r>
              <a:rPr sz="1800" spc="-140" dirty="0">
                <a:solidFill>
                  <a:srgbClr val="0579F8"/>
                </a:solidFill>
                <a:latin typeface="Verdana"/>
                <a:cs typeface="Verdana"/>
              </a:rPr>
              <a:t>ения,</a:t>
            </a:r>
            <a:r>
              <a:rPr sz="1800" spc="-24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0579F8"/>
                </a:solidFill>
                <a:latin typeface="Verdana"/>
                <a:cs typeface="Verdana"/>
              </a:rPr>
              <a:t>у  </a:t>
            </a:r>
            <a:r>
              <a:rPr sz="1800" spc="-120" dirty="0">
                <a:solidFill>
                  <a:srgbClr val="0579F8"/>
                </a:solidFill>
                <a:latin typeface="Verdana"/>
                <a:cs typeface="Verdana"/>
              </a:rPr>
              <a:t>кли</a:t>
            </a:r>
            <a:r>
              <a:rPr sz="1800" spc="-130" dirty="0">
                <a:solidFill>
                  <a:srgbClr val="0579F8"/>
                </a:solidFill>
                <a:latin typeface="Verdana"/>
                <a:cs typeface="Verdana"/>
              </a:rPr>
              <a:t>е</a:t>
            </a:r>
            <a:r>
              <a:rPr sz="1800" spc="-80" dirty="0">
                <a:solidFill>
                  <a:srgbClr val="0579F8"/>
                </a:solidFill>
                <a:latin typeface="Verdana"/>
                <a:cs typeface="Verdana"/>
              </a:rPr>
              <a:t>н</a:t>
            </a:r>
            <a:r>
              <a:rPr sz="1800" spc="-75" dirty="0">
                <a:solidFill>
                  <a:srgbClr val="0579F8"/>
                </a:solidFill>
                <a:latin typeface="Verdana"/>
                <a:cs typeface="Verdana"/>
              </a:rPr>
              <a:t>т</a:t>
            </a:r>
            <a:r>
              <a:rPr sz="1800" spc="-140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800" spc="-23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0579F8"/>
                </a:solidFill>
                <a:latin typeface="Verdana"/>
                <a:cs typeface="Verdana"/>
              </a:rPr>
              <a:t>в</a:t>
            </a:r>
            <a:r>
              <a:rPr sz="1800" spc="-26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579F8"/>
                </a:solidFill>
                <a:latin typeface="Verdana"/>
                <a:cs typeface="Verdana"/>
              </a:rPr>
              <a:t>ЛК</a:t>
            </a:r>
            <a:r>
              <a:rPr sz="1800" spc="-25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0579F8"/>
                </a:solidFill>
                <a:latin typeface="Verdana"/>
                <a:cs typeface="Verdana"/>
              </a:rPr>
              <a:t>будет  </a:t>
            </a:r>
            <a:r>
              <a:rPr sz="1800" spc="-65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-70" dirty="0">
                <a:solidFill>
                  <a:srgbClr val="0579F8"/>
                </a:solidFill>
                <a:latin typeface="Verdana"/>
                <a:cs typeface="Verdana"/>
              </a:rPr>
              <a:t>т</a:t>
            </a:r>
            <a:r>
              <a:rPr sz="1800" spc="-90" dirty="0">
                <a:solidFill>
                  <a:srgbClr val="0579F8"/>
                </a:solidFill>
                <a:latin typeface="Verdana"/>
                <a:cs typeface="Verdana"/>
              </a:rPr>
              <a:t>обра</a:t>
            </a:r>
            <a:r>
              <a:rPr sz="1800" spc="-114" dirty="0">
                <a:solidFill>
                  <a:srgbClr val="0579F8"/>
                </a:solidFill>
                <a:latin typeface="Verdana"/>
                <a:cs typeface="Verdana"/>
              </a:rPr>
              <a:t>ж</a:t>
            </a:r>
            <a:r>
              <a:rPr sz="1800" spc="-85" dirty="0">
                <a:solidFill>
                  <a:srgbClr val="0579F8"/>
                </a:solidFill>
                <a:latin typeface="Verdana"/>
                <a:cs typeface="Verdana"/>
              </a:rPr>
              <a:t>аться</a:t>
            </a:r>
            <a:r>
              <a:rPr sz="1800" spc="-25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0579F8"/>
                </a:solidFill>
                <a:latin typeface="Verdana"/>
                <a:cs typeface="Verdana"/>
              </a:rPr>
              <a:t>ц</a:t>
            </a:r>
            <a:r>
              <a:rPr sz="1800" spc="-110" dirty="0">
                <a:solidFill>
                  <a:srgbClr val="0579F8"/>
                </a:solidFill>
                <a:latin typeface="Verdana"/>
                <a:cs typeface="Verdana"/>
              </a:rPr>
              <a:t>ифровой  </a:t>
            </a:r>
            <a:r>
              <a:rPr sz="1800" spc="-100" dirty="0">
                <a:solidFill>
                  <a:srgbClr val="0579F8"/>
                </a:solidFill>
                <a:latin typeface="Verdana"/>
                <a:cs typeface="Verdana"/>
              </a:rPr>
              <a:t>сертификат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48383" y="2659379"/>
            <a:ext cx="1834514" cy="546735"/>
            <a:chOff x="1548383" y="2659379"/>
            <a:chExt cx="1834514" cy="54673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8383" y="2659379"/>
              <a:ext cx="1834133" cy="54635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6691" y="2712732"/>
              <a:ext cx="1474470" cy="47928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66671" y="2677667"/>
              <a:ext cx="1781810" cy="494030"/>
            </a:xfrm>
            <a:custGeom>
              <a:avLst/>
              <a:gdLst/>
              <a:ahLst/>
              <a:cxnLst/>
              <a:rect l="l" t="t" r="r" b="b"/>
              <a:pathLst>
                <a:path w="1781810" h="494030">
                  <a:moveTo>
                    <a:pt x="1534667" y="0"/>
                  </a:moveTo>
                  <a:lnTo>
                    <a:pt x="246888" y="0"/>
                  </a:lnTo>
                  <a:lnTo>
                    <a:pt x="197118" y="5014"/>
                  </a:lnTo>
                  <a:lnTo>
                    <a:pt x="150768" y="19395"/>
                  </a:lnTo>
                  <a:lnTo>
                    <a:pt x="108830" y="42152"/>
                  </a:lnTo>
                  <a:lnTo>
                    <a:pt x="72294" y="72294"/>
                  </a:lnTo>
                  <a:lnTo>
                    <a:pt x="42152" y="108830"/>
                  </a:lnTo>
                  <a:lnTo>
                    <a:pt x="19395" y="150768"/>
                  </a:lnTo>
                  <a:lnTo>
                    <a:pt x="5014" y="197118"/>
                  </a:lnTo>
                  <a:lnTo>
                    <a:pt x="0" y="246887"/>
                  </a:lnTo>
                  <a:lnTo>
                    <a:pt x="5014" y="296657"/>
                  </a:lnTo>
                  <a:lnTo>
                    <a:pt x="19395" y="343007"/>
                  </a:lnTo>
                  <a:lnTo>
                    <a:pt x="42152" y="384945"/>
                  </a:lnTo>
                  <a:lnTo>
                    <a:pt x="72294" y="421481"/>
                  </a:lnTo>
                  <a:lnTo>
                    <a:pt x="108830" y="451623"/>
                  </a:lnTo>
                  <a:lnTo>
                    <a:pt x="150768" y="474380"/>
                  </a:lnTo>
                  <a:lnTo>
                    <a:pt x="197118" y="488761"/>
                  </a:lnTo>
                  <a:lnTo>
                    <a:pt x="246888" y="493776"/>
                  </a:lnTo>
                  <a:lnTo>
                    <a:pt x="1534667" y="493776"/>
                  </a:lnTo>
                  <a:lnTo>
                    <a:pt x="1584437" y="488761"/>
                  </a:lnTo>
                  <a:lnTo>
                    <a:pt x="1630787" y="474380"/>
                  </a:lnTo>
                  <a:lnTo>
                    <a:pt x="1672725" y="451623"/>
                  </a:lnTo>
                  <a:lnTo>
                    <a:pt x="1709261" y="421481"/>
                  </a:lnTo>
                  <a:lnTo>
                    <a:pt x="1739403" y="384945"/>
                  </a:lnTo>
                  <a:lnTo>
                    <a:pt x="1762160" y="343007"/>
                  </a:lnTo>
                  <a:lnTo>
                    <a:pt x="1776541" y="296657"/>
                  </a:lnTo>
                  <a:lnTo>
                    <a:pt x="1781555" y="246887"/>
                  </a:lnTo>
                  <a:lnTo>
                    <a:pt x="1776541" y="197118"/>
                  </a:lnTo>
                  <a:lnTo>
                    <a:pt x="1762160" y="150768"/>
                  </a:lnTo>
                  <a:lnTo>
                    <a:pt x="1739403" y="108830"/>
                  </a:lnTo>
                  <a:lnTo>
                    <a:pt x="1709261" y="72294"/>
                  </a:lnTo>
                  <a:lnTo>
                    <a:pt x="1672725" y="42152"/>
                  </a:lnTo>
                  <a:lnTo>
                    <a:pt x="1630787" y="19395"/>
                  </a:lnTo>
                  <a:lnTo>
                    <a:pt x="1584437" y="5014"/>
                  </a:lnTo>
                  <a:lnTo>
                    <a:pt x="1534667" y="0"/>
                  </a:lnTo>
                  <a:close/>
                </a:path>
              </a:pathLst>
            </a:custGeom>
            <a:solidFill>
              <a:srgbClr val="1C8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29689" y="2764662"/>
            <a:ext cx="1254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«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у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Verdana"/>
                <a:cs typeface="Verdana"/>
              </a:rPr>
              <a:t>м</a:t>
            </a:r>
            <a:r>
              <a:rPr sz="1575" spc="22" baseline="2645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»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94859" y="2318004"/>
            <a:ext cx="3053715" cy="3480435"/>
            <a:chOff x="4594859" y="2318004"/>
            <a:chExt cx="3053715" cy="348043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4859" y="2318004"/>
              <a:ext cx="3053334" cy="348005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32959" y="2362200"/>
              <a:ext cx="2853055" cy="3279775"/>
            </a:xfrm>
            <a:custGeom>
              <a:avLst/>
              <a:gdLst/>
              <a:ahLst/>
              <a:cxnLst/>
              <a:rect l="l" t="t" r="r" b="b"/>
              <a:pathLst>
                <a:path w="2853054" h="3279775">
                  <a:moveTo>
                    <a:pt x="2700400" y="0"/>
                  </a:moveTo>
                  <a:lnTo>
                    <a:pt x="152526" y="0"/>
                  </a:lnTo>
                  <a:lnTo>
                    <a:pt x="104331" y="7779"/>
                  </a:lnTo>
                  <a:lnTo>
                    <a:pt x="62462" y="29439"/>
                  </a:lnTo>
                  <a:lnTo>
                    <a:pt x="29439" y="62462"/>
                  </a:lnTo>
                  <a:lnTo>
                    <a:pt x="7779" y="104331"/>
                  </a:lnTo>
                  <a:lnTo>
                    <a:pt x="0" y="152526"/>
                  </a:lnTo>
                  <a:lnTo>
                    <a:pt x="0" y="3127121"/>
                  </a:lnTo>
                  <a:lnTo>
                    <a:pt x="7779" y="3175316"/>
                  </a:lnTo>
                  <a:lnTo>
                    <a:pt x="29439" y="3217185"/>
                  </a:lnTo>
                  <a:lnTo>
                    <a:pt x="62462" y="3250208"/>
                  </a:lnTo>
                  <a:lnTo>
                    <a:pt x="104331" y="3271868"/>
                  </a:lnTo>
                  <a:lnTo>
                    <a:pt x="152526" y="3279648"/>
                  </a:lnTo>
                  <a:lnTo>
                    <a:pt x="2700400" y="3279648"/>
                  </a:lnTo>
                  <a:lnTo>
                    <a:pt x="2748596" y="3271868"/>
                  </a:lnTo>
                  <a:lnTo>
                    <a:pt x="2790465" y="3250208"/>
                  </a:lnTo>
                  <a:lnTo>
                    <a:pt x="2823488" y="3217185"/>
                  </a:lnTo>
                  <a:lnTo>
                    <a:pt x="2845148" y="3175316"/>
                  </a:lnTo>
                  <a:lnTo>
                    <a:pt x="2852928" y="3127121"/>
                  </a:lnTo>
                  <a:lnTo>
                    <a:pt x="2852928" y="152526"/>
                  </a:lnTo>
                  <a:lnTo>
                    <a:pt x="2845148" y="104331"/>
                  </a:lnTo>
                  <a:lnTo>
                    <a:pt x="2823488" y="62462"/>
                  </a:lnTo>
                  <a:lnTo>
                    <a:pt x="2790465" y="29439"/>
                  </a:lnTo>
                  <a:lnTo>
                    <a:pt x="2748596" y="7779"/>
                  </a:lnTo>
                  <a:lnTo>
                    <a:pt x="2700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11065" y="3416934"/>
            <a:ext cx="26974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0579F8"/>
                </a:solidFill>
                <a:latin typeface="Verdana"/>
                <a:cs typeface="Verdana"/>
              </a:rPr>
              <a:t>Клиент</a:t>
            </a:r>
            <a:r>
              <a:rPr sz="1800" spc="-24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579F8"/>
                </a:solidFill>
                <a:latin typeface="Verdana"/>
                <a:cs typeface="Verdana"/>
              </a:rPr>
              <a:t>сможет</a:t>
            </a:r>
            <a:r>
              <a:rPr sz="1800" spc="-26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0579F8"/>
                </a:solidFill>
                <a:latin typeface="Verdana"/>
                <a:cs typeface="Verdana"/>
              </a:rPr>
              <a:t>переда</a:t>
            </a:r>
            <a:r>
              <a:rPr sz="1800" spc="-35" dirty="0">
                <a:solidFill>
                  <a:srgbClr val="0579F8"/>
                </a:solidFill>
                <a:latin typeface="Verdana"/>
                <a:cs typeface="Verdana"/>
              </a:rPr>
              <a:t>т</a:t>
            </a:r>
            <a:r>
              <a:rPr sz="1800" spc="-80" dirty="0">
                <a:solidFill>
                  <a:srgbClr val="0579F8"/>
                </a:solidFill>
                <a:latin typeface="Verdana"/>
                <a:cs typeface="Verdana"/>
              </a:rPr>
              <a:t>ь  </a:t>
            </a:r>
            <a:r>
              <a:rPr sz="1800" spc="-100" dirty="0">
                <a:solidFill>
                  <a:srgbClr val="0579F8"/>
                </a:solidFill>
                <a:latin typeface="Verdana"/>
                <a:cs typeface="Verdana"/>
              </a:rPr>
              <a:t>сертификат</a:t>
            </a:r>
            <a:r>
              <a:rPr sz="1800" spc="-24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0579F8"/>
                </a:solidFill>
                <a:latin typeface="Verdana"/>
                <a:cs typeface="Verdana"/>
              </a:rPr>
              <a:t>д</a:t>
            </a:r>
            <a:r>
              <a:rPr sz="1800" spc="-70" dirty="0">
                <a:solidFill>
                  <a:srgbClr val="0579F8"/>
                </a:solidFill>
                <a:latin typeface="Verdana"/>
                <a:cs typeface="Verdana"/>
              </a:rPr>
              <a:t>р</a:t>
            </a:r>
            <a:r>
              <a:rPr sz="1800" spc="-100" dirty="0">
                <a:solidFill>
                  <a:srgbClr val="0579F8"/>
                </a:solidFill>
                <a:latin typeface="Verdana"/>
                <a:cs typeface="Verdana"/>
              </a:rPr>
              <a:t>уг</a:t>
            </a:r>
            <a:r>
              <a:rPr sz="1800" spc="-120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-15" dirty="0">
                <a:solidFill>
                  <a:srgbClr val="0579F8"/>
                </a:solidFill>
                <a:latin typeface="Verdana"/>
                <a:cs typeface="Verdana"/>
              </a:rPr>
              <a:t>му  </a:t>
            </a:r>
            <a:r>
              <a:rPr sz="1800" spc="-120" dirty="0">
                <a:solidFill>
                  <a:srgbClr val="0579F8"/>
                </a:solidFill>
                <a:latin typeface="Verdana"/>
                <a:cs typeface="Verdana"/>
              </a:rPr>
              <a:t>чел</a:t>
            </a:r>
            <a:r>
              <a:rPr sz="1800" spc="-130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-145" dirty="0">
                <a:solidFill>
                  <a:srgbClr val="0579F8"/>
                </a:solidFill>
                <a:latin typeface="Verdana"/>
                <a:cs typeface="Verdana"/>
              </a:rPr>
              <a:t>веку.</a:t>
            </a:r>
            <a:r>
              <a:rPr sz="1800" spc="-25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579F8"/>
                </a:solidFill>
                <a:latin typeface="Verdana"/>
                <a:cs typeface="Verdana"/>
              </a:rPr>
              <a:t>П</a:t>
            </a:r>
            <a:r>
              <a:rPr sz="1800" spc="-45" dirty="0">
                <a:solidFill>
                  <a:srgbClr val="0579F8"/>
                </a:solidFill>
                <a:latin typeface="Verdana"/>
                <a:cs typeface="Verdana"/>
              </a:rPr>
              <a:t>р</a:t>
            </a:r>
            <a:r>
              <a:rPr sz="1800" spc="-120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800" spc="-26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579F8"/>
                </a:solidFill>
                <a:latin typeface="Verdana"/>
                <a:cs typeface="Verdana"/>
              </a:rPr>
              <a:t>эт</a:t>
            </a:r>
            <a:r>
              <a:rPr sz="1800" spc="-70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50" dirty="0">
                <a:solidFill>
                  <a:srgbClr val="0579F8"/>
                </a:solidFill>
                <a:latin typeface="Verdana"/>
                <a:cs typeface="Verdana"/>
              </a:rPr>
              <a:t>м  </a:t>
            </a:r>
            <a:r>
              <a:rPr sz="1800" spc="-105" dirty="0">
                <a:solidFill>
                  <a:srgbClr val="0579F8"/>
                </a:solidFill>
                <a:latin typeface="Verdana"/>
                <a:cs typeface="Verdana"/>
              </a:rPr>
              <a:t>н</a:t>
            </a:r>
            <a:r>
              <a:rPr sz="1800" spc="-110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-140" dirty="0">
                <a:solidFill>
                  <a:srgbClr val="0579F8"/>
                </a:solidFill>
                <a:latin typeface="Verdana"/>
                <a:cs typeface="Verdana"/>
              </a:rPr>
              <a:t>вый</a:t>
            </a:r>
            <a:r>
              <a:rPr sz="1800" spc="-24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0579F8"/>
                </a:solidFill>
                <a:latin typeface="Verdana"/>
                <a:cs typeface="Verdana"/>
              </a:rPr>
              <a:t>в</a:t>
            </a:r>
            <a:r>
              <a:rPr sz="1800" spc="-145" dirty="0">
                <a:solidFill>
                  <a:srgbClr val="0579F8"/>
                </a:solidFill>
                <a:latin typeface="Verdana"/>
                <a:cs typeface="Verdana"/>
              </a:rPr>
              <a:t>л</a:t>
            </a:r>
            <a:r>
              <a:rPr sz="1800" spc="-110" dirty="0">
                <a:solidFill>
                  <a:srgbClr val="0579F8"/>
                </a:solidFill>
                <a:latin typeface="Verdana"/>
                <a:cs typeface="Verdana"/>
              </a:rPr>
              <a:t>ад</a:t>
            </a:r>
            <a:r>
              <a:rPr sz="1800" spc="-120" dirty="0">
                <a:solidFill>
                  <a:srgbClr val="0579F8"/>
                </a:solidFill>
                <a:latin typeface="Verdana"/>
                <a:cs typeface="Verdana"/>
              </a:rPr>
              <a:t>е</a:t>
            </a:r>
            <a:r>
              <a:rPr sz="1800" spc="-135" dirty="0">
                <a:solidFill>
                  <a:srgbClr val="0579F8"/>
                </a:solidFill>
                <a:latin typeface="Verdana"/>
                <a:cs typeface="Verdana"/>
              </a:rPr>
              <a:t>л</a:t>
            </a:r>
            <a:r>
              <a:rPr sz="1800" spc="-95" dirty="0">
                <a:solidFill>
                  <a:srgbClr val="0579F8"/>
                </a:solidFill>
                <a:latin typeface="Verdana"/>
                <a:cs typeface="Verdana"/>
              </a:rPr>
              <a:t>ец  </a:t>
            </a:r>
            <a:r>
              <a:rPr sz="1800" spc="-80" dirty="0">
                <a:solidFill>
                  <a:srgbClr val="0579F8"/>
                </a:solidFill>
                <a:latin typeface="Verdana"/>
                <a:cs typeface="Verdana"/>
              </a:rPr>
              <a:t>регистрир</a:t>
            </a:r>
            <a:r>
              <a:rPr sz="1800" spc="-120" dirty="0">
                <a:solidFill>
                  <a:srgbClr val="0579F8"/>
                </a:solidFill>
                <a:latin typeface="Verdana"/>
                <a:cs typeface="Verdana"/>
              </a:rPr>
              <a:t>у</a:t>
            </a:r>
            <a:r>
              <a:rPr sz="1800" spc="-130" dirty="0">
                <a:solidFill>
                  <a:srgbClr val="0579F8"/>
                </a:solidFill>
                <a:latin typeface="Verdana"/>
                <a:cs typeface="Verdana"/>
              </a:rPr>
              <a:t>е</a:t>
            </a:r>
            <a:r>
              <a:rPr sz="1800" spc="-35" dirty="0">
                <a:solidFill>
                  <a:srgbClr val="0579F8"/>
                </a:solidFill>
                <a:latin typeface="Verdana"/>
                <a:cs typeface="Verdana"/>
              </a:rPr>
              <a:t>т</a:t>
            </a:r>
            <a:r>
              <a:rPr sz="1800" spc="-70" dirty="0">
                <a:solidFill>
                  <a:srgbClr val="0579F8"/>
                </a:solidFill>
                <a:latin typeface="Verdana"/>
                <a:cs typeface="Verdana"/>
              </a:rPr>
              <a:t>ся</a:t>
            </a:r>
            <a:r>
              <a:rPr sz="1800" spc="-25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0579F8"/>
                </a:solidFill>
                <a:latin typeface="Verdana"/>
                <a:cs typeface="Verdana"/>
              </a:rPr>
              <a:t>в</a:t>
            </a:r>
            <a:r>
              <a:rPr sz="1800" spc="-26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579F8"/>
                </a:solidFill>
                <a:latin typeface="Verdana"/>
                <a:cs typeface="Verdana"/>
              </a:rPr>
              <a:t>ЛК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149596" y="2659379"/>
            <a:ext cx="1835785" cy="546735"/>
            <a:chOff x="5149596" y="2659379"/>
            <a:chExt cx="1835785" cy="546735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49596" y="2659379"/>
              <a:ext cx="1835657" cy="54635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07508" y="2712732"/>
              <a:ext cx="1719834" cy="47928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167884" y="2677667"/>
              <a:ext cx="1783080" cy="494030"/>
            </a:xfrm>
            <a:custGeom>
              <a:avLst/>
              <a:gdLst/>
              <a:ahLst/>
              <a:cxnLst/>
              <a:rect l="l" t="t" r="r" b="b"/>
              <a:pathLst>
                <a:path w="1783079" h="494030">
                  <a:moveTo>
                    <a:pt x="1536191" y="0"/>
                  </a:moveTo>
                  <a:lnTo>
                    <a:pt x="246887" y="0"/>
                  </a:lnTo>
                  <a:lnTo>
                    <a:pt x="197118" y="5014"/>
                  </a:lnTo>
                  <a:lnTo>
                    <a:pt x="150768" y="19395"/>
                  </a:lnTo>
                  <a:lnTo>
                    <a:pt x="108830" y="42152"/>
                  </a:lnTo>
                  <a:lnTo>
                    <a:pt x="72294" y="72294"/>
                  </a:lnTo>
                  <a:lnTo>
                    <a:pt x="42152" y="108830"/>
                  </a:lnTo>
                  <a:lnTo>
                    <a:pt x="19395" y="150768"/>
                  </a:lnTo>
                  <a:lnTo>
                    <a:pt x="5014" y="197118"/>
                  </a:lnTo>
                  <a:lnTo>
                    <a:pt x="0" y="246887"/>
                  </a:lnTo>
                  <a:lnTo>
                    <a:pt x="5014" y="296657"/>
                  </a:lnTo>
                  <a:lnTo>
                    <a:pt x="19395" y="343007"/>
                  </a:lnTo>
                  <a:lnTo>
                    <a:pt x="42152" y="384945"/>
                  </a:lnTo>
                  <a:lnTo>
                    <a:pt x="72294" y="421481"/>
                  </a:lnTo>
                  <a:lnTo>
                    <a:pt x="108830" y="451623"/>
                  </a:lnTo>
                  <a:lnTo>
                    <a:pt x="150768" y="474380"/>
                  </a:lnTo>
                  <a:lnTo>
                    <a:pt x="197118" y="488761"/>
                  </a:lnTo>
                  <a:lnTo>
                    <a:pt x="246887" y="493776"/>
                  </a:lnTo>
                  <a:lnTo>
                    <a:pt x="1536191" y="493776"/>
                  </a:lnTo>
                  <a:lnTo>
                    <a:pt x="1585961" y="488761"/>
                  </a:lnTo>
                  <a:lnTo>
                    <a:pt x="1632311" y="474380"/>
                  </a:lnTo>
                  <a:lnTo>
                    <a:pt x="1674249" y="451623"/>
                  </a:lnTo>
                  <a:lnTo>
                    <a:pt x="1710785" y="421481"/>
                  </a:lnTo>
                  <a:lnTo>
                    <a:pt x="1740927" y="384945"/>
                  </a:lnTo>
                  <a:lnTo>
                    <a:pt x="1763684" y="343007"/>
                  </a:lnTo>
                  <a:lnTo>
                    <a:pt x="1778065" y="296657"/>
                  </a:lnTo>
                  <a:lnTo>
                    <a:pt x="1783080" y="246887"/>
                  </a:lnTo>
                  <a:lnTo>
                    <a:pt x="1778065" y="197118"/>
                  </a:lnTo>
                  <a:lnTo>
                    <a:pt x="1763684" y="150768"/>
                  </a:lnTo>
                  <a:lnTo>
                    <a:pt x="1740927" y="108830"/>
                  </a:lnTo>
                  <a:lnTo>
                    <a:pt x="1710785" y="72294"/>
                  </a:lnTo>
                  <a:lnTo>
                    <a:pt x="1674249" y="42152"/>
                  </a:lnTo>
                  <a:lnTo>
                    <a:pt x="1632311" y="19395"/>
                  </a:lnTo>
                  <a:lnTo>
                    <a:pt x="1585961" y="5014"/>
                  </a:lnTo>
                  <a:lnTo>
                    <a:pt x="1536191" y="0"/>
                  </a:lnTo>
                  <a:close/>
                </a:path>
              </a:pathLst>
            </a:custGeom>
            <a:solidFill>
              <a:srgbClr val="1C8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10885" y="2764662"/>
            <a:ext cx="1499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«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Подар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r>
              <a:rPr sz="1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Verdana"/>
                <a:cs typeface="Verdana"/>
              </a:rPr>
              <a:t>м</a:t>
            </a:r>
            <a:r>
              <a:rPr sz="1575" spc="22" baseline="2645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»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183880" y="2318004"/>
            <a:ext cx="3053715" cy="3480435"/>
            <a:chOff x="8183880" y="2318004"/>
            <a:chExt cx="3053715" cy="3480435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3880" y="2318004"/>
              <a:ext cx="3053333" cy="348005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221980" y="2362200"/>
              <a:ext cx="2853055" cy="3279775"/>
            </a:xfrm>
            <a:custGeom>
              <a:avLst/>
              <a:gdLst/>
              <a:ahLst/>
              <a:cxnLst/>
              <a:rect l="l" t="t" r="r" b="b"/>
              <a:pathLst>
                <a:path w="2853054" h="3279775">
                  <a:moveTo>
                    <a:pt x="2700401" y="0"/>
                  </a:moveTo>
                  <a:lnTo>
                    <a:pt x="152526" y="0"/>
                  </a:lnTo>
                  <a:lnTo>
                    <a:pt x="104331" y="7779"/>
                  </a:lnTo>
                  <a:lnTo>
                    <a:pt x="62462" y="29439"/>
                  </a:lnTo>
                  <a:lnTo>
                    <a:pt x="29439" y="62462"/>
                  </a:lnTo>
                  <a:lnTo>
                    <a:pt x="7779" y="104331"/>
                  </a:lnTo>
                  <a:lnTo>
                    <a:pt x="0" y="152526"/>
                  </a:lnTo>
                  <a:lnTo>
                    <a:pt x="0" y="3127121"/>
                  </a:lnTo>
                  <a:lnTo>
                    <a:pt x="7779" y="3175316"/>
                  </a:lnTo>
                  <a:lnTo>
                    <a:pt x="29439" y="3217185"/>
                  </a:lnTo>
                  <a:lnTo>
                    <a:pt x="62462" y="3250208"/>
                  </a:lnTo>
                  <a:lnTo>
                    <a:pt x="104331" y="3271868"/>
                  </a:lnTo>
                  <a:lnTo>
                    <a:pt x="152526" y="3279648"/>
                  </a:lnTo>
                  <a:lnTo>
                    <a:pt x="2700401" y="3279648"/>
                  </a:lnTo>
                  <a:lnTo>
                    <a:pt x="2748596" y="3271868"/>
                  </a:lnTo>
                  <a:lnTo>
                    <a:pt x="2790465" y="3250208"/>
                  </a:lnTo>
                  <a:lnTo>
                    <a:pt x="2823488" y="3217185"/>
                  </a:lnTo>
                  <a:lnTo>
                    <a:pt x="2845148" y="3175316"/>
                  </a:lnTo>
                  <a:lnTo>
                    <a:pt x="2852928" y="3127121"/>
                  </a:lnTo>
                  <a:lnTo>
                    <a:pt x="2852928" y="152526"/>
                  </a:lnTo>
                  <a:lnTo>
                    <a:pt x="2845148" y="104331"/>
                  </a:lnTo>
                  <a:lnTo>
                    <a:pt x="2823488" y="62462"/>
                  </a:lnTo>
                  <a:lnTo>
                    <a:pt x="2790465" y="29439"/>
                  </a:lnTo>
                  <a:lnTo>
                    <a:pt x="2748596" y="7779"/>
                  </a:lnTo>
                  <a:lnTo>
                    <a:pt x="2700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420227" y="3416934"/>
            <a:ext cx="24587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0579F8"/>
                </a:solidFill>
                <a:latin typeface="Verdana"/>
                <a:cs typeface="Verdana"/>
              </a:rPr>
              <a:t>Клиент</a:t>
            </a:r>
            <a:r>
              <a:rPr sz="1800" spc="-24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579F8"/>
                </a:solidFill>
                <a:latin typeface="Verdana"/>
                <a:cs typeface="Verdana"/>
              </a:rPr>
              <a:t>сможет</a:t>
            </a:r>
            <a:r>
              <a:rPr sz="1800" spc="-26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0579F8"/>
                </a:solidFill>
                <a:latin typeface="Verdana"/>
                <a:cs typeface="Verdana"/>
              </a:rPr>
              <a:t>не  </a:t>
            </a:r>
            <a:r>
              <a:rPr sz="1800" spc="-35" dirty="0">
                <a:solidFill>
                  <a:srgbClr val="0579F8"/>
                </a:solidFill>
                <a:latin typeface="Verdana"/>
                <a:cs typeface="Verdana"/>
              </a:rPr>
              <a:t>т</a:t>
            </a:r>
            <a:r>
              <a:rPr sz="1800" spc="-105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-120" dirty="0">
                <a:solidFill>
                  <a:srgbClr val="0579F8"/>
                </a:solidFill>
                <a:latin typeface="Verdana"/>
                <a:cs typeface="Verdana"/>
              </a:rPr>
              <a:t>л</a:t>
            </a:r>
            <a:r>
              <a:rPr sz="1800" spc="-110" dirty="0">
                <a:solidFill>
                  <a:srgbClr val="0579F8"/>
                </a:solidFill>
                <a:latin typeface="Verdana"/>
                <a:cs typeface="Verdana"/>
              </a:rPr>
              <a:t>ько</a:t>
            </a:r>
            <a:r>
              <a:rPr sz="1800" spc="-24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0579F8"/>
                </a:solidFill>
                <a:latin typeface="Verdana"/>
                <a:cs typeface="Verdana"/>
              </a:rPr>
              <a:t>переда</a:t>
            </a:r>
            <a:r>
              <a:rPr sz="1800" spc="-35" dirty="0">
                <a:solidFill>
                  <a:srgbClr val="0579F8"/>
                </a:solidFill>
                <a:latin typeface="Verdana"/>
                <a:cs typeface="Verdana"/>
              </a:rPr>
              <a:t>т</a:t>
            </a:r>
            <a:r>
              <a:rPr sz="1800" spc="-80" dirty="0">
                <a:solidFill>
                  <a:srgbClr val="0579F8"/>
                </a:solidFill>
                <a:latin typeface="Verdana"/>
                <a:cs typeface="Verdana"/>
              </a:rPr>
              <a:t>ь  </a:t>
            </a:r>
            <a:r>
              <a:rPr sz="1800" spc="-125" dirty="0">
                <a:solidFill>
                  <a:srgbClr val="0579F8"/>
                </a:solidFill>
                <a:latin typeface="Verdana"/>
                <a:cs typeface="Verdana"/>
              </a:rPr>
              <a:t>цифрово</a:t>
            </a:r>
            <a:r>
              <a:rPr sz="1800" spc="-120" dirty="0">
                <a:solidFill>
                  <a:srgbClr val="0579F8"/>
                </a:solidFill>
                <a:latin typeface="Verdana"/>
                <a:cs typeface="Verdana"/>
              </a:rPr>
              <a:t>й</a:t>
            </a:r>
            <a:r>
              <a:rPr sz="1800" spc="-24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0579F8"/>
                </a:solidFill>
                <a:latin typeface="Verdana"/>
                <a:cs typeface="Verdana"/>
              </a:rPr>
              <a:t>сертификат,  но</a:t>
            </a:r>
            <a:r>
              <a:rPr sz="1800" spc="-26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800" spc="-260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0579F8"/>
                </a:solidFill>
                <a:latin typeface="Verdana"/>
                <a:cs typeface="Verdana"/>
              </a:rPr>
              <a:t>зака</a:t>
            </a:r>
            <a:r>
              <a:rPr sz="1800" spc="-65" dirty="0">
                <a:solidFill>
                  <a:srgbClr val="0579F8"/>
                </a:solidFill>
                <a:latin typeface="Verdana"/>
                <a:cs typeface="Verdana"/>
              </a:rPr>
              <a:t>за</a:t>
            </a:r>
            <a:r>
              <a:rPr sz="1800" spc="-70" dirty="0">
                <a:solidFill>
                  <a:srgbClr val="0579F8"/>
                </a:solidFill>
                <a:latin typeface="Verdana"/>
                <a:cs typeface="Verdana"/>
              </a:rPr>
              <a:t>т</a:t>
            </a:r>
            <a:r>
              <a:rPr sz="1800" spc="-105" dirty="0">
                <a:solidFill>
                  <a:srgbClr val="0579F8"/>
                </a:solidFill>
                <a:latin typeface="Verdana"/>
                <a:cs typeface="Verdana"/>
              </a:rPr>
              <a:t>ь</a:t>
            </a:r>
            <a:r>
              <a:rPr sz="1800" spc="-27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0579F8"/>
                </a:solidFill>
                <a:latin typeface="Verdana"/>
                <a:cs typeface="Verdana"/>
              </a:rPr>
              <a:t>на  </a:t>
            </a:r>
            <a:r>
              <a:rPr sz="1800" spc="-40" dirty="0">
                <a:solidFill>
                  <a:srgbClr val="0579F8"/>
                </a:solidFill>
                <a:latin typeface="Verdana"/>
                <a:cs typeface="Verdana"/>
              </a:rPr>
              <a:t>бу</a:t>
            </a:r>
            <a:r>
              <a:rPr sz="1800" spc="-55" dirty="0">
                <a:solidFill>
                  <a:srgbClr val="0579F8"/>
                </a:solidFill>
                <a:latin typeface="Verdana"/>
                <a:cs typeface="Verdana"/>
              </a:rPr>
              <a:t>м</a:t>
            </a:r>
            <a:r>
              <a:rPr sz="1800" spc="-100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800" spc="-125" dirty="0">
                <a:solidFill>
                  <a:srgbClr val="0579F8"/>
                </a:solidFill>
                <a:latin typeface="Verdana"/>
                <a:cs typeface="Verdana"/>
              </a:rPr>
              <a:t>ж</a:t>
            </a:r>
            <a:r>
              <a:rPr sz="1800" spc="-110" dirty="0">
                <a:solidFill>
                  <a:srgbClr val="0579F8"/>
                </a:solidFill>
                <a:latin typeface="Verdana"/>
                <a:cs typeface="Verdana"/>
              </a:rPr>
              <a:t>н</a:t>
            </a:r>
            <a:r>
              <a:rPr sz="1800" spc="-114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80" dirty="0">
                <a:solidFill>
                  <a:srgbClr val="0579F8"/>
                </a:solidFill>
                <a:latin typeface="Verdana"/>
                <a:cs typeface="Verdana"/>
              </a:rPr>
              <a:t>м</a:t>
            </a:r>
            <a:r>
              <a:rPr sz="1800" spc="-254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0579F8"/>
                </a:solidFill>
                <a:latin typeface="Verdana"/>
                <a:cs typeface="Verdana"/>
              </a:rPr>
              <a:t>н</a:t>
            </a:r>
            <a:r>
              <a:rPr sz="1800" spc="-114" dirty="0">
                <a:solidFill>
                  <a:srgbClr val="0579F8"/>
                </a:solidFill>
                <a:latin typeface="Verdana"/>
                <a:cs typeface="Verdana"/>
              </a:rPr>
              <a:t>о</a:t>
            </a:r>
            <a:r>
              <a:rPr sz="1800" spc="-75" dirty="0">
                <a:solidFill>
                  <a:srgbClr val="0579F8"/>
                </a:solidFill>
                <a:latin typeface="Verdana"/>
                <a:cs typeface="Verdana"/>
              </a:rPr>
              <a:t>сит</a:t>
            </a:r>
            <a:r>
              <a:rPr sz="1800" spc="-90" dirty="0">
                <a:solidFill>
                  <a:srgbClr val="0579F8"/>
                </a:solidFill>
                <a:latin typeface="Verdana"/>
                <a:cs typeface="Verdana"/>
              </a:rPr>
              <a:t>е</a:t>
            </a:r>
            <a:r>
              <a:rPr sz="1800" spc="-120" dirty="0">
                <a:solidFill>
                  <a:srgbClr val="0579F8"/>
                </a:solidFill>
                <a:latin typeface="Verdana"/>
                <a:cs typeface="Verdana"/>
              </a:rPr>
              <a:t>ле</a:t>
            </a:r>
            <a:r>
              <a:rPr sz="1800" spc="-235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0579F8"/>
                </a:solidFill>
                <a:latin typeface="Verdana"/>
                <a:cs typeface="Verdana"/>
              </a:rPr>
              <a:t>в  бл</a:t>
            </a:r>
            <a:r>
              <a:rPr sz="1800" spc="-120" dirty="0">
                <a:solidFill>
                  <a:srgbClr val="0579F8"/>
                </a:solidFill>
                <a:latin typeface="Verdana"/>
                <a:cs typeface="Verdana"/>
              </a:rPr>
              <a:t>и</a:t>
            </a:r>
            <a:r>
              <a:rPr sz="1800" spc="-130" dirty="0">
                <a:solidFill>
                  <a:srgbClr val="0579F8"/>
                </a:solidFill>
                <a:latin typeface="Verdana"/>
                <a:cs typeface="Verdana"/>
              </a:rPr>
              <a:t>ж</a:t>
            </a:r>
            <a:r>
              <a:rPr sz="1800" spc="-95" dirty="0">
                <a:solidFill>
                  <a:srgbClr val="0579F8"/>
                </a:solidFill>
                <a:latin typeface="Verdana"/>
                <a:cs typeface="Verdana"/>
              </a:rPr>
              <a:t>а</a:t>
            </a:r>
            <a:r>
              <a:rPr sz="1800" spc="-125" dirty="0">
                <a:solidFill>
                  <a:srgbClr val="0579F8"/>
                </a:solidFill>
                <a:latin typeface="Verdana"/>
                <a:cs typeface="Verdana"/>
              </a:rPr>
              <a:t>йший</a:t>
            </a:r>
            <a:r>
              <a:rPr sz="1800" spc="-254" dirty="0">
                <a:solidFill>
                  <a:srgbClr val="0579F8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0579F8"/>
                </a:solidFill>
                <a:latin typeface="Verdana"/>
                <a:cs typeface="Verdana"/>
              </a:rPr>
              <a:t>офис  </a:t>
            </a:r>
            <a:r>
              <a:rPr sz="1800" spc="-100" dirty="0">
                <a:solidFill>
                  <a:srgbClr val="0579F8"/>
                </a:solidFill>
                <a:latin typeface="Verdana"/>
                <a:cs typeface="Verdana"/>
              </a:rPr>
              <a:t>продаж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738616" y="2601467"/>
            <a:ext cx="1834514" cy="699135"/>
            <a:chOff x="8738616" y="2601467"/>
            <a:chExt cx="1834514" cy="699135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8616" y="2657855"/>
              <a:ext cx="1834133" cy="54635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94064" y="2601467"/>
              <a:ext cx="1524762" cy="69875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756904" y="2676143"/>
              <a:ext cx="1781810" cy="494030"/>
            </a:xfrm>
            <a:custGeom>
              <a:avLst/>
              <a:gdLst/>
              <a:ahLst/>
              <a:cxnLst/>
              <a:rect l="l" t="t" r="r" b="b"/>
              <a:pathLst>
                <a:path w="1781809" h="494030">
                  <a:moveTo>
                    <a:pt x="1534668" y="0"/>
                  </a:moveTo>
                  <a:lnTo>
                    <a:pt x="246888" y="0"/>
                  </a:lnTo>
                  <a:lnTo>
                    <a:pt x="197118" y="5014"/>
                  </a:lnTo>
                  <a:lnTo>
                    <a:pt x="150768" y="19395"/>
                  </a:lnTo>
                  <a:lnTo>
                    <a:pt x="108830" y="42152"/>
                  </a:lnTo>
                  <a:lnTo>
                    <a:pt x="72294" y="72294"/>
                  </a:lnTo>
                  <a:lnTo>
                    <a:pt x="42152" y="108830"/>
                  </a:lnTo>
                  <a:lnTo>
                    <a:pt x="19395" y="150768"/>
                  </a:lnTo>
                  <a:lnTo>
                    <a:pt x="5014" y="197118"/>
                  </a:lnTo>
                  <a:lnTo>
                    <a:pt x="0" y="246887"/>
                  </a:lnTo>
                  <a:lnTo>
                    <a:pt x="5014" y="296657"/>
                  </a:lnTo>
                  <a:lnTo>
                    <a:pt x="19395" y="343007"/>
                  </a:lnTo>
                  <a:lnTo>
                    <a:pt x="42152" y="384945"/>
                  </a:lnTo>
                  <a:lnTo>
                    <a:pt x="72294" y="421481"/>
                  </a:lnTo>
                  <a:lnTo>
                    <a:pt x="108830" y="451623"/>
                  </a:lnTo>
                  <a:lnTo>
                    <a:pt x="150768" y="474380"/>
                  </a:lnTo>
                  <a:lnTo>
                    <a:pt x="197118" y="488761"/>
                  </a:lnTo>
                  <a:lnTo>
                    <a:pt x="246888" y="493775"/>
                  </a:lnTo>
                  <a:lnTo>
                    <a:pt x="1534668" y="493775"/>
                  </a:lnTo>
                  <a:lnTo>
                    <a:pt x="1584437" y="488761"/>
                  </a:lnTo>
                  <a:lnTo>
                    <a:pt x="1630787" y="474380"/>
                  </a:lnTo>
                  <a:lnTo>
                    <a:pt x="1672725" y="451623"/>
                  </a:lnTo>
                  <a:lnTo>
                    <a:pt x="1709261" y="421481"/>
                  </a:lnTo>
                  <a:lnTo>
                    <a:pt x="1739403" y="384945"/>
                  </a:lnTo>
                  <a:lnTo>
                    <a:pt x="1762160" y="343007"/>
                  </a:lnTo>
                  <a:lnTo>
                    <a:pt x="1776541" y="296657"/>
                  </a:lnTo>
                  <a:lnTo>
                    <a:pt x="1781555" y="246887"/>
                  </a:lnTo>
                  <a:lnTo>
                    <a:pt x="1776541" y="197118"/>
                  </a:lnTo>
                  <a:lnTo>
                    <a:pt x="1762160" y="150768"/>
                  </a:lnTo>
                  <a:lnTo>
                    <a:pt x="1739403" y="108830"/>
                  </a:lnTo>
                  <a:lnTo>
                    <a:pt x="1709261" y="72294"/>
                  </a:lnTo>
                  <a:lnTo>
                    <a:pt x="1672725" y="42152"/>
                  </a:lnTo>
                  <a:lnTo>
                    <a:pt x="1630787" y="19395"/>
                  </a:lnTo>
                  <a:lnTo>
                    <a:pt x="1584437" y="5014"/>
                  </a:lnTo>
                  <a:lnTo>
                    <a:pt x="1534668" y="0"/>
                  </a:lnTo>
                  <a:close/>
                </a:path>
              </a:pathLst>
            </a:custGeom>
            <a:solidFill>
              <a:srgbClr val="1C8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022460" y="2653029"/>
            <a:ext cx="125349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126364">
              <a:lnSpc>
                <a:spcPts val="1730"/>
              </a:lnSpc>
              <a:spcBef>
                <a:spcPts val="31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«Заказать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серт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ф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икат»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4701552"/>
            <a:ext cx="2542540" cy="1876425"/>
            <a:chOff x="455676" y="4701552"/>
            <a:chExt cx="2542540" cy="1876425"/>
          </a:xfrm>
        </p:grpSpPr>
        <p:sp>
          <p:nvSpPr>
            <p:cNvPr id="3" name="object 3"/>
            <p:cNvSpPr/>
            <p:nvPr/>
          </p:nvSpPr>
          <p:spPr>
            <a:xfrm>
              <a:off x="512747" y="4714506"/>
              <a:ext cx="2472690" cy="1850389"/>
            </a:xfrm>
            <a:custGeom>
              <a:avLst/>
              <a:gdLst/>
              <a:ahLst/>
              <a:cxnLst/>
              <a:rect l="l" t="t" r="r" b="b"/>
              <a:pathLst>
                <a:path w="2472690" h="1850390">
                  <a:moveTo>
                    <a:pt x="995406" y="0"/>
                  </a:moveTo>
                  <a:lnTo>
                    <a:pt x="945948" y="1615"/>
                  </a:lnTo>
                  <a:lnTo>
                    <a:pt x="896470" y="5483"/>
                  </a:lnTo>
                  <a:lnTo>
                    <a:pt x="847062" y="11623"/>
                  </a:lnTo>
                  <a:lnTo>
                    <a:pt x="797813" y="20056"/>
                  </a:lnTo>
                  <a:lnTo>
                    <a:pt x="748811" y="30799"/>
                  </a:lnTo>
                  <a:lnTo>
                    <a:pt x="700146" y="43873"/>
                  </a:lnTo>
                  <a:lnTo>
                    <a:pt x="651906" y="59297"/>
                  </a:lnTo>
                  <a:lnTo>
                    <a:pt x="605324" y="76630"/>
                  </a:lnTo>
                  <a:lnTo>
                    <a:pt x="560194" y="95843"/>
                  </a:lnTo>
                  <a:lnTo>
                    <a:pt x="516550" y="116867"/>
                  </a:lnTo>
                  <a:lnTo>
                    <a:pt x="474424" y="139633"/>
                  </a:lnTo>
                  <a:lnTo>
                    <a:pt x="433850" y="164074"/>
                  </a:lnTo>
                  <a:lnTo>
                    <a:pt x="394863" y="190120"/>
                  </a:lnTo>
                  <a:lnTo>
                    <a:pt x="357495" y="217705"/>
                  </a:lnTo>
                  <a:lnTo>
                    <a:pt x="321780" y="246759"/>
                  </a:lnTo>
                  <a:lnTo>
                    <a:pt x="287753" y="277214"/>
                  </a:lnTo>
                  <a:lnTo>
                    <a:pt x="255446" y="309003"/>
                  </a:lnTo>
                  <a:lnTo>
                    <a:pt x="224894" y="342056"/>
                  </a:lnTo>
                  <a:lnTo>
                    <a:pt x="196129" y="376306"/>
                  </a:lnTo>
                  <a:lnTo>
                    <a:pt x="169186" y="411684"/>
                  </a:lnTo>
                  <a:lnTo>
                    <a:pt x="144098" y="448122"/>
                  </a:lnTo>
                  <a:lnTo>
                    <a:pt x="120900" y="485552"/>
                  </a:lnTo>
                  <a:lnTo>
                    <a:pt x="99623" y="523906"/>
                  </a:lnTo>
                  <a:lnTo>
                    <a:pt x="80303" y="563115"/>
                  </a:lnTo>
                  <a:lnTo>
                    <a:pt x="62973" y="603111"/>
                  </a:lnTo>
                  <a:lnTo>
                    <a:pt x="47666" y="643826"/>
                  </a:lnTo>
                  <a:lnTo>
                    <a:pt x="34416" y="685191"/>
                  </a:lnTo>
                  <a:lnTo>
                    <a:pt x="23257" y="727139"/>
                  </a:lnTo>
                  <a:lnTo>
                    <a:pt x="14222" y="769601"/>
                  </a:lnTo>
                  <a:lnTo>
                    <a:pt x="7345" y="812509"/>
                  </a:lnTo>
                  <a:lnTo>
                    <a:pt x="2660" y="855794"/>
                  </a:lnTo>
                  <a:lnTo>
                    <a:pt x="200" y="899388"/>
                  </a:lnTo>
                  <a:lnTo>
                    <a:pt x="0" y="943224"/>
                  </a:lnTo>
                  <a:lnTo>
                    <a:pt x="2091" y="987232"/>
                  </a:lnTo>
                  <a:lnTo>
                    <a:pt x="6509" y="1031345"/>
                  </a:lnTo>
                  <a:lnTo>
                    <a:pt x="13287" y="1075495"/>
                  </a:lnTo>
                  <a:lnTo>
                    <a:pt x="22459" y="1119612"/>
                  </a:lnTo>
                  <a:lnTo>
                    <a:pt x="34057" y="1163629"/>
                  </a:lnTo>
                  <a:lnTo>
                    <a:pt x="48117" y="1207478"/>
                  </a:lnTo>
                  <a:lnTo>
                    <a:pt x="64671" y="1251090"/>
                  </a:lnTo>
                  <a:lnTo>
                    <a:pt x="83530" y="1293898"/>
                  </a:lnTo>
                  <a:lnTo>
                    <a:pt x="104435" y="1335373"/>
                  </a:lnTo>
                  <a:lnTo>
                    <a:pt x="127310" y="1375483"/>
                  </a:lnTo>
                  <a:lnTo>
                    <a:pt x="152082" y="1414197"/>
                  </a:lnTo>
                  <a:lnTo>
                    <a:pt x="178676" y="1451484"/>
                  </a:lnTo>
                  <a:lnTo>
                    <a:pt x="207017" y="1487313"/>
                  </a:lnTo>
                  <a:lnTo>
                    <a:pt x="237032" y="1521655"/>
                  </a:lnTo>
                  <a:lnTo>
                    <a:pt x="268647" y="1554476"/>
                  </a:lnTo>
                  <a:lnTo>
                    <a:pt x="301786" y="1585747"/>
                  </a:lnTo>
                  <a:lnTo>
                    <a:pt x="336376" y="1615437"/>
                  </a:lnTo>
                  <a:lnTo>
                    <a:pt x="372342" y="1643515"/>
                  </a:lnTo>
                  <a:lnTo>
                    <a:pt x="409610" y="1669950"/>
                  </a:lnTo>
                  <a:lnTo>
                    <a:pt x="448105" y="1694711"/>
                  </a:lnTo>
                  <a:lnTo>
                    <a:pt x="487754" y="1717766"/>
                  </a:lnTo>
                  <a:lnTo>
                    <a:pt x="528482" y="1739086"/>
                  </a:lnTo>
                  <a:lnTo>
                    <a:pt x="570215" y="1758639"/>
                  </a:lnTo>
                  <a:lnTo>
                    <a:pt x="612878" y="1776394"/>
                  </a:lnTo>
                  <a:lnTo>
                    <a:pt x="656397" y="1792321"/>
                  </a:lnTo>
                  <a:lnTo>
                    <a:pt x="700698" y="1806388"/>
                  </a:lnTo>
                  <a:lnTo>
                    <a:pt x="745707" y="1818565"/>
                  </a:lnTo>
                  <a:lnTo>
                    <a:pt x="791349" y="1828820"/>
                  </a:lnTo>
                  <a:lnTo>
                    <a:pt x="837549" y="1837123"/>
                  </a:lnTo>
                  <a:lnTo>
                    <a:pt x="884234" y="1843443"/>
                  </a:lnTo>
                  <a:lnTo>
                    <a:pt x="931330" y="1847749"/>
                  </a:lnTo>
                  <a:lnTo>
                    <a:pt x="978761" y="1850010"/>
                  </a:lnTo>
                  <a:lnTo>
                    <a:pt x="1026455" y="1850194"/>
                  </a:lnTo>
                  <a:lnTo>
                    <a:pt x="1074335" y="1848272"/>
                  </a:lnTo>
                  <a:lnTo>
                    <a:pt x="1122329" y="1844212"/>
                  </a:lnTo>
                  <a:lnTo>
                    <a:pt x="1170361" y="1837984"/>
                  </a:lnTo>
                  <a:lnTo>
                    <a:pt x="1218358" y="1829555"/>
                  </a:lnTo>
                  <a:lnTo>
                    <a:pt x="1266244" y="1818897"/>
                  </a:lnTo>
                  <a:lnTo>
                    <a:pt x="1313947" y="1805976"/>
                  </a:lnTo>
                  <a:lnTo>
                    <a:pt x="1361391" y="1790764"/>
                  </a:lnTo>
                  <a:lnTo>
                    <a:pt x="1407978" y="1773432"/>
                  </a:lnTo>
                  <a:lnTo>
                    <a:pt x="1453113" y="1754221"/>
                  </a:lnTo>
                  <a:lnTo>
                    <a:pt x="1496763" y="1733199"/>
                  </a:lnTo>
                  <a:lnTo>
                    <a:pt x="1538893" y="1710434"/>
                  </a:lnTo>
                  <a:lnTo>
                    <a:pt x="1579470" y="1685995"/>
                  </a:lnTo>
                  <a:lnTo>
                    <a:pt x="1618461" y="1659949"/>
                  </a:lnTo>
                  <a:lnTo>
                    <a:pt x="1655832" y="1632365"/>
                  </a:lnTo>
                  <a:lnTo>
                    <a:pt x="1691549" y="1603311"/>
                  </a:lnTo>
                  <a:lnTo>
                    <a:pt x="1725578" y="1572857"/>
                  </a:lnTo>
                  <a:lnTo>
                    <a:pt x="1757887" y="1541069"/>
                  </a:lnTo>
                  <a:lnTo>
                    <a:pt x="1788441" y="1508016"/>
                  </a:lnTo>
                  <a:lnTo>
                    <a:pt x="1817206" y="1473766"/>
                  </a:lnTo>
                  <a:lnTo>
                    <a:pt x="1844150" y="1438388"/>
                  </a:lnTo>
                  <a:lnTo>
                    <a:pt x="1869238" y="1401951"/>
                  </a:lnTo>
                  <a:lnTo>
                    <a:pt x="1892437" y="1364521"/>
                  </a:lnTo>
                  <a:lnTo>
                    <a:pt x="1913714" y="1326168"/>
                  </a:lnTo>
                  <a:lnTo>
                    <a:pt x="1933034" y="1286960"/>
                  </a:lnTo>
                  <a:lnTo>
                    <a:pt x="1950364" y="1246965"/>
                  </a:lnTo>
                  <a:lnTo>
                    <a:pt x="1965670" y="1206251"/>
                  </a:lnTo>
                  <a:lnTo>
                    <a:pt x="1978919" y="1164888"/>
                  </a:lnTo>
                  <a:lnTo>
                    <a:pt x="1990077" y="1122942"/>
                  </a:lnTo>
                  <a:lnTo>
                    <a:pt x="1999110" y="1080482"/>
                  </a:lnTo>
                  <a:lnTo>
                    <a:pt x="2005985" y="1037577"/>
                  </a:lnTo>
                  <a:lnTo>
                    <a:pt x="2010669" y="994294"/>
                  </a:lnTo>
                  <a:lnTo>
                    <a:pt x="2013127" y="950703"/>
                  </a:lnTo>
                  <a:lnTo>
                    <a:pt x="2013326" y="906871"/>
                  </a:lnTo>
                  <a:lnTo>
                    <a:pt x="2011232" y="862867"/>
                  </a:lnTo>
                  <a:lnTo>
                    <a:pt x="2006812" y="818759"/>
                  </a:lnTo>
                  <a:lnTo>
                    <a:pt x="2000032" y="774615"/>
                  </a:lnTo>
                  <a:lnTo>
                    <a:pt x="1990858" y="730503"/>
                  </a:lnTo>
                  <a:lnTo>
                    <a:pt x="1979257" y="686492"/>
                  </a:lnTo>
                  <a:lnTo>
                    <a:pt x="1965196" y="642651"/>
                  </a:lnTo>
                  <a:lnTo>
                    <a:pt x="1948639" y="599047"/>
                  </a:lnTo>
                  <a:lnTo>
                    <a:pt x="2472514" y="95111"/>
                  </a:lnTo>
                  <a:lnTo>
                    <a:pt x="1747217" y="298438"/>
                  </a:lnTo>
                  <a:lnTo>
                    <a:pt x="1711673" y="264722"/>
                  </a:lnTo>
                  <a:lnTo>
                    <a:pt x="1674599" y="232929"/>
                  </a:lnTo>
                  <a:lnTo>
                    <a:pt x="1636085" y="203078"/>
                  </a:lnTo>
                  <a:lnTo>
                    <a:pt x="1596220" y="175190"/>
                  </a:lnTo>
                  <a:lnTo>
                    <a:pt x="1555092" y="149283"/>
                  </a:lnTo>
                  <a:lnTo>
                    <a:pt x="1512790" y="125376"/>
                  </a:lnTo>
                  <a:lnTo>
                    <a:pt x="1469404" y="103490"/>
                  </a:lnTo>
                  <a:lnTo>
                    <a:pt x="1425021" y="83643"/>
                  </a:lnTo>
                  <a:lnTo>
                    <a:pt x="1379731" y="65855"/>
                  </a:lnTo>
                  <a:lnTo>
                    <a:pt x="1333622" y="50145"/>
                  </a:lnTo>
                  <a:lnTo>
                    <a:pt x="1286784" y="36533"/>
                  </a:lnTo>
                  <a:lnTo>
                    <a:pt x="1239305" y="25038"/>
                  </a:lnTo>
                  <a:lnTo>
                    <a:pt x="1191274" y="15680"/>
                  </a:lnTo>
                  <a:lnTo>
                    <a:pt x="1142779" y="8477"/>
                  </a:lnTo>
                  <a:lnTo>
                    <a:pt x="1093911" y="3450"/>
                  </a:lnTo>
                  <a:lnTo>
                    <a:pt x="1044757" y="618"/>
                  </a:lnTo>
                  <a:lnTo>
                    <a:pt x="9954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2747" y="4714506"/>
              <a:ext cx="2472690" cy="1850389"/>
            </a:xfrm>
            <a:custGeom>
              <a:avLst/>
              <a:gdLst/>
              <a:ahLst/>
              <a:cxnLst/>
              <a:rect l="l" t="t" r="r" b="b"/>
              <a:pathLst>
                <a:path w="2472690" h="1850390">
                  <a:moveTo>
                    <a:pt x="2472514" y="95111"/>
                  </a:moveTo>
                  <a:lnTo>
                    <a:pt x="1948639" y="599047"/>
                  </a:lnTo>
                  <a:lnTo>
                    <a:pt x="1965196" y="642651"/>
                  </a:lnTo>
                  <a:lnTo>
                    <a:pt x="1979257" y="686492"/>
                  </a:lnTo>
                  <a:lnTo>
                    <a:pt x="1990858" y="730503"/>
                  </a:lnTo>
                  <a:lnTo>
                    <a:pt x="2000032" y="774615"/>
                  </a:lnTo>
                  <a:lnTo>
                    <a:pt x="2006812" y="818759"/>
                  </a:lnTo>
                  <a:lnTo>
                    <a:pt x="2011232" y="862867"/>
                  </a:lnTo>
                  <a:lnTo>
                    <a:pt x="2013326" y="906871"/>
                  </a:lnTo>
                  <a:lnTo>
                    <a:pt x="2013127" y="950703"/>
                  </a:lnTo>
                  <a:lnTo>
                    <a:pt x="2010669" y="994294"/>
                  </a:lnTo>
                  <a:lnTo>
                    <a:pt x="2005985" y="1037577"/>
                  </a:lnTo>
                  <a:lnTo>
                    <a:pt x="1999110" y="1080482"/>
                  </a:lnTo>
                  <a:lnTo>
                    <a:pt x="1990077" y="1122942"/>
                  </a:lnTo>
                  <a:lnTo>
                    <a:pt x="1978919" y="1164888"/>
                  </a:lnTo>
                  <a:lnTo>
                    <a:pt x="1965670" y="1206251"/>
                  </a:lnTo>
                  <a:lnTo>
                    <a:pt x="1950364" y="1246965"/>
                  </a:lnTo>
                  <a:lnTo>
                    <a:pt x="1933034" y="1286960"/>
                  </a:lnTo>
                  <a:lnTo>
                    <a:pt x="1913714" y="1326168"/>
                  </a:lnTo>
                  <a:lnTo>
                    <a:pt x="1892437" y="1364521"/>
                  </a:lnTo>
                  <a:lnTo>
                    <a:pt x="1869238" y="1401951"/>
                  </a:lnTo>
                  <a:lnTo>
                    <a:pt x="1844150" y="1438388"/>
                  </a:lnTo>
                  <a:lnTo>
                    <a:pt x="1817206" y="1473766"/>
                  </a:lnTo>
                  <a:lnTo>
                    <a:pt x="1788441" y="1508016"/>
                  </a:lnTo>
                  <a:lnTo>
                    <a:pt x="1757887" y="1541069"/>
                  </a:lnTo>
                  <a:lnTo>
                    <a:pt x="1725578" y="1572857"/>
                  </a:lnTo>
                  <a:lnTo>
                    <a:pt x="1691549" y="1603311"/>
                  </a:lnTo>
                  <a:lnTo>
                    <a:pt x="1655832" y="1632365"/>
                  </a:lnTo>
                  <a:lnTo>
                    <a:pt x="1618461" y="1659949"/>
                  </a:lnTo>
                  <a:lnTo>
                    <a:pt x="1579470" y="1685995"/>
                  </a:lnTo>
                  <a:lnTo>
                    <a:pt x="1538893" y="1710434"/>
                  </a:lnTo>
                  <a:lnTo>
                    <a:pt x="1496763" y="1733199"/>
                  </a:lnTo>
                  <a:lnTo>
                    <a:pt x="1453113" y="1754221"/>
                  </a:lnTo>
                  <a:lnTo>
                    <a:pt x="1407978" y="1773432"/>
                  </a:lnTo>
                  <a:lnTo>
                    <a:pt x="1361391" y="1790764"/>
                  </a:lnTo>
                  <a:lnTo>
                    <a:pt x="1313947" y="1805976"/>
                  </a:lnTo>
                  <a:lnTo>
                    <a:pt x="1266244" y="1818897"/>
                  </a:lnTo>
                  <a:lnTo>
                    <a:pt x="1218358" y="1829555"/>
                  </a:lnTo>
                  <a:lnTo>
                    <a:pt x="1170361" y="1837984"/>
                  </a:lnTo>
                  <a:lnTo>
                    <a:pt x="1122329" y="1844212"/>
                  </a:lnTo>
                  <a:lnTo>
                    <a:pt x="1074335" y="1848272"/>
                  </a:lnTo>
                  <a:lnTo>
                    <a:pt x="1026455" y="1850194"/>
                  </a:lnTo>
                  <a:lnTo>
                    <a:pt x="978761" y="1850010"/>
                  </a:lnTo>
                  <a:lnTo>
                    <a:pt x="931330" y="1847749"/>
                  </a:lnTo>
                  <a:lnTo>
                    <a:pt x="884234" y="1843443"/>
                  </a:lnTo>
                  <a:lnTo>
                    <a:pt x="837549" y="1837123"/>
                  </a:lnTo>
                  <a:lnTo>
                    <a:pt x="791349" y="1828820"/>
                  </a:lnTo>
                  <a:lnTo>
                    <a:pt x="745707" y="1818565"/>
                  </a:lnTo>
                  <a:lnTo>
                    <a:pt x="700698" y="1806388"/>
                  </a:lnTo>
                  <a:lnTo>
                    <a:pt x="656397" y="1792321"/>
                  </a:lnTo>
                  <a:lnTo>
                    <a:pt x="612878" y="1776394"/>
                  </a:lnTo>
                  <a:lnTo>
                    <a:pt x="570215" y="1758639"/>
                  </a:lnTo>
                  <a:lnTo>
                    <a:pt x="528482" y="1739086"/>
                  </a:lnTo>
                  <a:lnTo>
                    <a:pt x="487754" y="1717766"/>
                  </a:lnTo>
                  <a:lnTo>
                    <a:pt x="448105" y="1694711"/>
                  </a:lnTo>
                  <a:lnTo>
                    <a:pt x="409610" y="1669950"/>
                  </a:lnTo>
                  <a:lnTo>
                    <a:pt x="372342" y="1643515"/>
                  </a:lnTo>
                  <a:lnTo>
                    <a:pt x="336376" y="1615437"/>
                  </a:lnTo>
                  <a:lnTo>
                    <a:pt x="301786" y="1585747"/>
                  </a:lnTo>
                  <a:lnTo>
                    <a:pt x="268647" y="1554476"/>
                  </a:lnTo>
                  <a:lnTo>
                    <a:pt x="237032" y="1521655"/>
                  </a:lnTo>
                  <a:lnTo>
                    <a:pt x="207017" y="1487313"/>
                  </a:lnTo>
                  <a:lnTo>
                    <a:pt x="178676" y="1451484"/>
                  </a:lnTo>
                  <a:lnTo>
                    <a:pt x="152082" y="1414197"/>
                  </a:lnTo>
                  <a:lnTo>
                    <a:pt x="127310" y="1375483"/>
                  </a:lnTo>
                  <a:lnTo>
                    <a:pt x="104435" y="1335373"/>
                  </a:lnTo>
                  <a:lnTo>
                    <a:pt x="83530" y="1293898"/>
                  </a:lnTo>
                  <a:lnTo>
                    <a:pt x="64671" y="1251090"/>
                  </a:lnTo>
                  <a:lnTo>
                    <a:pt x="48117" y="1207478"/>
                  </a:lnTo>
                  <a:lnTo>
                    <a:pt x="34057" y="1163629"/>
                  </a:lnTo>
                  <a:lnTo>
                    <a:pt x="22459" y="1119612"/>
                  </a:lnTo>
                  <a:lnTo>
                    <a:pt x="13287" y="1075495"/>
                  </a:lnTo>
                  <a:lnTo>
                    <a:pt x="6509" y="1031345"/>
                  </a:lnTo>
                  <a:lnTo>
                    <a:pt x="2091" y="987232"/>
                  </a:lnTo>
                  <a:lnTo>
                    <a:pt x="0" y="943224"/>
                  </a:lnTo>
                  <a:lnTo>
                    <a:pt x="200" y="899388"/>
                  </a:lnTo>
                  <a:lnTo>
                    <a:pt x="2660" y="855794"/>
                  </a:lnTo>
                  <a:lnTo>
                    <a:pt x="7345" y="812509"/>
                  </a:lnTo>
                  <a:lnTo>
                    <a:pt x="14222" y="769601"/>
                  </a:lnTo>
                  <a:lnTo>
                    <a:pt x="23257" y="727139"/>
                  </a:lnTo>
                  <a:lnTo>
                    <a:pt x="34416" y="685191"/>
                  </a:lnTo>
                  <a:lnTo>
                    <a:pt x="47666" y="643826"/>
                  </a:lnTo>
                  <a:lnTo>
                    <a:pt x="62973" y="603111"/>
                  </a:lnTo>
                  <a:lnTo>
                    <a:pt x="80303" y="563115"/>
                  </a:lnTo>
                  <a:lnTo>
                    <a:pt x="99623" y="523906"/>
                  </a:lnTo>
                  <a:lnTo>
                    <a:pt x="120900" y="485552"/>
                  </a:lnTo>
                  <a:lnTo>
                    <a:pt x="144098" y="448122"/>
                  </a:lnTo>
                  <a:lnTo>
                    <a:pt x="169186" y="411684"/>
                  </a:lnTo>
                  <a:lnTo>
                    <a:pt x="196129" y="376306"/>
                  </a:lnTo>
                  <a:lnTo>
                    <a:pt x="224894" y="342056"/>
                  </a:lnTo>
                  <a:lnTo>
                    <a:pt x="255446" y="309003"/>
                  </a:lnTo>
                  <a:lnTo>
                    <a:pt x="287753" y="277214"/>
                  </a:lnTo>
                  <a:lnTo>
                    <a:pt x="321780" y="246759"/>
                  </a:lnTo>
                  <a:lnTo>
                    <a:pt x="357495" y="217705"/>
                  </a:lnTo>
                  <a:lnTo>
                    <a:pt x="394863" y="190120"/>
                  </a:lnTo>
                  <a:lnTo>
                    <a:pt x="433850" y="164074"/>
                  </a:lnTo>
                  <a:lnTo>
                    <a:pt x="474424" y="139633"/>
                  </a:lnTo>
                  <a:lnTo>
                    <a:pt x="516550" y="116867"/>
                  </a:lnTo>
                  <a:lnTo>
                    <a:pt x="560194" y="95843"/>
                  </a:lnTo>
                  <a:lnTo>
                    <a:pt x="605324" y="76630"/>
                  </a:lnTo>
                  <a:lnTo>
                    <a:pt x="651906" y="59297"/>
                  </a:lnTo>
                  <a:lnTo>
                    <a:pt x="700146" y="43873"/>
                  </a:lnTo>
                  <a:lnTo>
                    <a:pt x="748811" y="30799"/>
                  </a:lnTo>
                  <a:lnTo>
                    <a:pt x="797813" y="20056"/>
                  </a:lnTo>
                  <a:lnTo>
                    <a:pt x="847062" y="11623"/>
                  </a:lnTo>
                  <a:lnTo>
                    <a:pt x="896470" y="5483"/>
                  </a:lnTo>
                  <a:lnTo>
                    <a:pt x="945948" y="1615"/>
                  </a:lnTo>
                  <a:lnTo>
                    <a:pt x="995406" y="0"/>
                  </a:lnTo>
                  <a:lnTo>
                    <a:pt x="1044757" y="618"/>
                  </a:lnTo>
                  <a:lnTo>
                    <a:pt x="1093911" y="3450"/>
                  </a:lnTo>
                  <a:lnTo>
                    <a:pt x="1142779" y="8477"/>
                  </a:lnTo>
                  <a:lnTo>
                    <a:pt x="1191274" y="15680"/>
                  </a:lnTo>
                  <a:lnTo>
                    <a:pt x="1239305" y="25038"/>
                  </a:lnTo>
                  <a:lnTo>
                    <a:pt x="1286784" y="36533"/>
                  </a:lnTo>
                  <a:lnTo>
                    <a:pt x="1333622" y="50145"/>
                  </a:lnTo>
                  <a:lnTo>
                    <a:pt x="1379731" y="65855"/>
                  </a:lnTo>
                  <a:lnTo>
                    <a:pt x="1425021" y="83643"/>
                  </a:lnTo>
                  <a:lnTo>
                    <a:pt x="1469404" y="103490"/>
                  </a:lnTo>
                  <a:lnTo>
                    <a:pt x="1512790" y="125376"/>
                  </a:lnTo>
                  <a:lnTo>
                    <a:pt x="1555092" y="149283"/>
                  </a:lnTo>
                  <a:lnTo>
                    <a:pt x="1596220" y="175190"/>
                  </a:lnTo>
                  <a:lnTo>
                    <a:pt x="1636085" y="203078"/>
                  </a:lnTo>
                  <a:lnTo>
                    <a:pt x="1674599" y="232929"/>
                  </a:lnTo>
                  <a:lnTo>
                    <a:pt x="1711673" y="264722"/>
                  </a:lnTo>
                  <a:lnTo>
                    <a:pt x="1747217" y="298438"/>
                  </a:lnTo>
                  <a:lnTo>
                    <a:pt x="2472514" y="95111"/>
                  </a:lnTo>
                  <a:close/>
                </a:path>
              </a:pathLst>
            </a:custGeom>
            <a:ln w="25907">
              <a:solidFill>
                <a:srgbClr val="0579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7689" y="349453"/>
            <a:ext cx="3795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Основные</a:t>
            </a:r>
            <a:r>
              <a:rPr spc="-395" dirty="0"/>
              <a:t> </a:t>
            </a:r>
            <a:r>
              <a:rPr spc="-185" dirty="0"/>
              <a:t>во</a:t>
            </a:r>
            <a:r>
              <a:rPr spc="-125" dirty="0"/>
              <a:t>зр</a:t>
            </a:r>
            <a:r>
              <a:rPr spc="-145" dirty="0"/>
              <a:t>а</a:t>
            </a:r>
            <a:r>
              <a:rPr spc="-175" dirty="0"/>
              <a:t>жения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24255" y="323088"/>
            <a:ext cx="1230630" cy="546735"/>
            <a:chOff x="524255" y="323088"/>
            <a:chExt cx="1230630" cy="5467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55" y="323088"/>
              <a:ext cx="1230630" cy="5463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543" y="376440"/>
              <a:ext cx="432054" cy="47928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42543" y="341376"/>
              <a:ext cx="1178560" cy="494030"/>
            </a:xfrm>
            <a:custGeom>
              <a:avLst/>
              <a:gdLst/>
              <a:ahLst/>
              <a:cxnLst/>
              <a:rect l="l" t="t" r="r" b="b"/>
              <a:pathLst>
                <a:path w="1178560" h="494030">
                  <a:moveTo>
                    <a:pt x="931164" y="0"/>
                  </a:moveTo>
                  <a:lnTo>
                    <a:pt x="246887" y="0"/>
                  </a:lnTo>
                  <a:lnTo>
                    <a:pt x="197132" y="5014"/>
                  </a:lnTo>
                  <a:lnTo>
                    <a:pt x="150790" y="19395"/>
                  </a:lnTo>
                  <a:lnTo>
                    <a:pt x="108852" y="42152"/>
                  </a:lnTo>
                  <a:lnTo>
                    <a:pt x="72313" y="72294"/>
                  </a:lnTo>
                  <a:lnTo>
                    <a:pt x="42165" y="108830"/>
                  </a:lnTo>
                  <a:lnTo>
                    <a:pt x="19402" y="150768"/>
                  </a:lnTo>
                  <a:lnTo>
                    <a:pt x="5016" y="197118"/>
                  </a:lnTo>
                  <a:lnTo>
                    <a:pt x="0" y="246887"/>
                  </a:lnTo>
                  <a:lnTo>
                    <a:pt x="5016" y="296657"/>
                  </a:lnTo>
                  <a:lnTo>
                    <a:pt x="19402" y="343007"/>
                  </a:lnTo>
                  <a:lnTo>
                    <a:pt x="42165" y="384945"/>
                  </a:lnTo>
                  <a:lnTo>
                    <a:pt x="72313" y="421481"/>
                  </a:lnTo>
                  <a:lnTo>
                    <a:pt x="108852" y="451623"/>
                  </a:lnTo>
                  <a:lnTo>
                    <a:pt x="150790" y="474380"/>
                  </a:lnTo>
                  <a:lnTo>
                    <a:pt x="197132" y="488761"/>
                  </a:lnTo>
                  <a:lnTo>
                    <a:pt x="246887" y="493775"/>
                  </a:lnTo>
                  <a:lnTo>
                    <a:pt x="931164" y="493775"/>
                  </a:lnTo>
                  <a:lnTo>
                    <a:pt x="980933" y="488761"/>
                  </a:lnTo>
                  <a:lnTo>
                    <a:pt x="1027283" y="474380"/>
                  </a:lnTo>
                  <a:lnTo>
                    <a:pt x="1069221" y="451623"/>
                  </a:lnTo>
                  <a:lnTo>
                    <a:pt x="1105757" y="421481"/>
                  </a:lnTo>
                  <a:lnTo>
                    <a:pt x="1135899" y="384945"/>
                  </a:lnTo>
                  <a:lnTo>
                    <a:pt x="1158656" y="343007"/>
                  </a:lnTo>
                  <a:lnTo>
                    <a:pt x="1173037" y="296657"/>
                  </a:lnTo>
                  <a:lnTo>
                    <a:pt x="1178052" y="246887"/>
                  </a:lnTo>
                  <a:lnTo>
                    <a:pt x="1173037" y="197118"/>
                  </a:lnTo>
                  <a:lnTo>
                    <a:pt x="1158656" y="150768"/>
                  </a:lnTo>
                  <a:lnTo>
                    <a:pt x="1135899" y="108830"/>
                  </a:lnTo>
                  <a:lnTo>
                    <a:pt x="1105757" y="72294"/>
                  </a:lnTo>
                  <a:lnTo>
                    <a:pt x="1069221" y="42152"/>
                  </a:lnTo>
                  <a:lnTo>
                    <a:pt x="1027283" y="19395"/>
                  </a:lnTo>
                  <a:lnTo>
                    <a:pt x="980933" y="5014"/>
                  </a:lnTo>
                  <a:lnTo>
                    <a:pt x="931164" y="0"/>
                  </a:lnTo>
                  <a:close/>
                </a:path>
              </a:pathLst>
            </a:custGeom>
            <a:solidFill>
              <a:srgbClr val="1C8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50747" y="427736"/>
            <a:ext cx="161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5896" y="1208488"/>
            <a:ext cx="3278504" cy="3376295"/>
            <a:chOff x="95896" y="1208488"/>
            <a:chExt cx="3278504" cy="3376295"/>
          </a:xfrm>
        </p:grpSpPr>
        <p:sp>
          <p:nvSpPr>
            <p:cNvPr id="12" name="object 12"/>
            <p:cNvSpPr/>
            <p:nvPr/>
          </p:nvSpPr>
          <p:spPr>
            <a:xfrm>
              <a:off x="460891" y="2798834"/>
              <a:ext cx="2900045" cy="1772920"/>
            </a:xfrm>
            <a:custGeom>
              <a:avLst/>
              <a:gdLst/>
              <a:ahLst/>
              <a:cxnLst/>
              <a:rect l="l" t="t" r="r" b="b"/>
              <a:pathLst>
                <a:path w="2900045" h="1772920">
                  <a:moveTo>
                    <a:pt x="1166136" y="0"/>
                  </a:moveTo>
                  <a:lnTo>
                    <a:pt x="1114733" y="668"/>
                  </a:lnTo>
                  <a:lnTo>
                    <a:pt x="1063153" y="3097"/>
                  </a:lnTo>
                  <a:lnTo>
                    <a:pt x="1011463" y="7308"/>
                  </a:lnTo>
                  <a:lnTo>
                    <a:pt x="959730" y="13326"/>
                  </a:lnTo>
                  <a:lnTo>
                    <a:pt x="906168" y="21475"/>
                  </a:lnTo>
                  <a:lnTo>
                    <a:pt x="853675" y="31411"/>
                  </a:lnTo>
                  <a:lnTo>
                    <a:pt x="802297" y="43085"/>
                  </a:lnTo>
                  <a:lnTo>
                    <a:pt x="752079" y="56447"/>
                  </a:lnTo>
                  <a:lnTo>
                    <a:pt x="703066" y="71448"/>
                  </a:lnTo>
                  <a:lnTo>
                    <a:pt x="655304" y="88039"/>
                  </a:lnTo>
                  <a:lnTo>
                    <a:pt x="608838" y="106170"/>
                  </a:lnTo>
                  <a:lnTo>
                    <a:pt x="563713" y="125793"/>
                  </a:lnTo>
                  <a:lnTo>
                    <a:pt x="519974" y="146858"/>
                  </a:lnTo>
                  <a:lnTo>
                    <a:pt x="477667" y="169315"/>
                  </a:lnTo>
                  <a:lnTo>
                    <a:pt x="436836" y="193116"/>
                  </a:lnTo>
                  <a:lnTo>
                    <a:pt x="397528" y="218212"/>
                  </a:lnTo>
                  <a:lnTo>
                    <a:pt x="359786" y="244552"/>
                  </a:lnTo>
                  <a:lnTo>
                    <a:pt x="323658" y="272087"/>
                  </a:lnTo>
                  <a:lnTo>
                    <a:pt x="289186" y="300769"/>
                  </a:lnTo>
                  <a:lnTo>
                    <a:pt x="256418" y="330548"/>
                  </a:lnTo>
                  <a:lnTo>
                    <a:pt x="225398" y="361374"/>
                  </a:lnTo>
                  <a:lnTo>
                    <a:pt x="196171" y="393199"/>
                  </a:lnTo>
                  <a:lnTo>
                    <a:pt x="168783" y="425974"/>
                  </a:lnTo>
                  <a:lnTo>
                    <a:pt x="143278" y="459648"/>
                  </a:lnTo>
                  <a:lnTo>
                    <a:pt x="119703" y="494172"/>
                  </a:lnTo>
                  <a:lnTo>
                    <a:pt x="98102" y="529498"/>
                  </a:lnTo>
                  <a:lnTo>
                    <a:pt x="78521" y="565577"/>
                  </a:lnTo>
                  <a:lnTo>
                    <a:pt x="61004" y="602357"/>
                  </a:lnTo>
                  <a:lnTo>
                    <a:pt x="45597" y="639792"/>
                  </a:lnTo>
                  <a:lnTo>
                    <a:pt x="32346" y="677830"/>
                  </a:lnTo>
                  <a:lnTo>
                    <a:pt x="21295" y="716423"/>
                  </a:lnTo>
                  <a:lnTo>
                    <a:pt x="12489" y="755522"/>
                  </a:lnTo>
                  <a:lnTo>
                    <a:pt x="5975" y="795077"/>
                  </a:lnTo>
                  <a:lnTo>
                    <a:pt x="1796" y="835040"/>
                  </a:lnTo>
                  <a:lnTo>
                    <a:pt x="0" y="875360"/>
                  </a:lnTo>
                  <a:lnTo>
                    <a:pt x="629" y="915988"/>
                  </a:lnTo>
                  <a:lnTo>
                    <a:pt x="3731" y="956876"/>
                  </a:lnTo>
                  <a:lnTo>
                    <a:pt x="9349" y="997974"/>
                  </a:lnTo>
                  <a:lnTo>
                    <a:pt x="17530" y="1039232"/>
                  </a:lnTo>
                  <a:lnTo>
                    <a:pt x="27870" y="1079031"/>
                  </a:lnTo>
                  <a:lnTo>
                    <a:pt x="40421" y="1118059"/>
                  </a:lnTo>
                  <a:lnTo>
                    <a:pt x="55124" y="1156284"/>
                  </a:lnTo>
                  <a:lnTo>
                    <a:pt x="71921" y="1193673"/>
                  </a:lnTo>
                  <a:lnTo>
                    <a:pt x="90752" y="1230196"/>
                  </a:lnTo>
                  <a:lnTo>
                    <a:pt x="111557" y="1265820"/>
                  </a:lnTo>
                  <a:lnTo>
                    <a:pt x="134278" y="1300514"/>
                  </a:lnTo>
                  <a:lnTo>
                    <a:pt x="158855" y="1334246"/>
                  </a:lnTo>
                  <a:lnTo>
                    <a:pt x="185229" y="1366983"/>
                  </a:lnTo>
                  <a:lnTo>
                    <a:pt x="213340" y="1398695"/>
                  </a:lnTo>
                  <a:lnTo>
                    <a:pt x="243130" y="1429350"/>
                  </a:lnTo>
                  <a:lnTo>
                    <a:pt x="274539" y="1458915"/>
                  </a:lnTo>
                  <a:lnTo>
                    <a:pt x="307508" y="1487360"/>
                  </a:lnTo>
                  <a:lnTo>
                    <a:pt x="341978" y="1514651"/>
                  </a:lnTo>
                  <a:lnTo>
                    <a:pt x="377888" y="1540758"/>
                  </a:lnTo>
                  <a:lnTo>
                    <a:pt x="415182" y="1565648"/>
                  </a:lnTo>
                  <a:lnTo>
                    <a:pt x="453797" y="1589291"/>
                  </a:lnTo>
                  <a:lnTo>
                    <a:pt x="493677" y="1611653"/>
                  </a:lnTo>
                  <a:lnTo>
                    <a:pt x="534761" y="1632703"/>
                  </a:lnTo>
                  <a:lnTo>
                    <a:pt x="576990" y="1652410"/>
                  </a:lnTo>
                  <a:lnTo>
                    <a:pt x="620305" y="1670742"/>
                  </a:lnTo>
                  <a:lnTo>
                    <a:pt x="664646" y="1687667"/>
                  </a:lnTo>
                  <a:lnTo>
                    <a:pt x="709955" y="1703152"/>
                  </a:lnTo>
                  <a:lnTo>
                    <a:pt x="756172" y="1717168"/>
                  </a:lnTo>
                  <a:lnTo>
                    <a:pt x="803237" y="1729680"/>
                  </a:lnTo>
                  <a:lnTo>
                    <a:pt x="851092" y="1740659"/>
                  </a:lnTo>
                  <a:lnTo>
                    <a:pt x="899678" y="1750071"/>
                  </a:lnTo>
                  <a:lnTo>
                    <a:pt x="948934" y="1757886"/>
                  </a:lnTo>
                  <a:lnTo>
                    <a:pt x="998803" y="1764071"/>
                  </a:lnTo>
                  <a:lnTo>
                    <a:pt x="1049224" y="1768594"/>
                  </a:lnTo>
                  <a:lnTo>
                    <a:pt x="1100138" y="1771425"/>
                  </a:lnTo>
                  <a:lnTo>
                    <a:pt x="1151486" y="1772530"/>
                  </a:lnTo>
                  <a:lnTo>
                    <a:pt x="1203209" y="1771879"/>
                  </a:lnTo>
                  <a:lnTo>
                    <a:pt x="1255248" y="1769440"/>
                  </a:lnTo>
                  <a:lnTo>
                    <a:pt x="1307543" y="1765180"/>
                  </a:lnTo>
                  <a:lnTo>
                    <a:pt x="1360034" y="1759068"/>
                  </a:lnTo>
                  <a:lnTo>
                    <a:pt x="1413595" y="1750919"/>
                  </a:lnTo>
                  <a:lnTo>
                    <a:pt x="1466087" y="1740983"/>
                  </a:lnTo>
                  <a:lnTo>
                    <a:pt x="1517464" y="1729310"/>
                  </a:lnTo>
                  <a:lnTo>
                    <a:pt x="1567681" y="1715948"/>
                  </a:lnTo>
                  <a:lnTo>
                    <a:pt x="1616694" y="1700947"/>
                  </a:lnTo>
                  <a:lnTo>
                    <a:pt x="1664456" y="1684356"/>
                  </a:lnTo>
                  <a:lnTo>
                    <a:pt x="1710923" y="1666224"/>
                  </a:lnTo>
                  <a:lnTo>
                    <a:pt x="1756049" y="1646601"/>
                  </a:lnTo>
                  <a:lnTo>
                    <a:pt x="1799789" y="1625536"/>
                  </a:lnTo>
                  <a:lnTo>
                    <a:pt x="1842098" y="1603079"/>
                  </a:lnTo>
                  <a:lnTo>
                    <a:pt x="1882931" y="1579278"/>
                  </a:lnTo>
                  <a:lnTo>
                    <a:pt x="1922241" y="1554183"/>
                  </a:lnTo>
                  <a:lnTo>
                    <a:pt x="1959984" y="1527843"/>
                  </a:lnTo>
                  <a:lnTo>
                    <a:pt x="1996115" y="1500307"/>
                  </a:lnTo>
                  <a:lnTo>
                    <a:pt x="2030589" y="1471625"/>
                  </a:lnTo>
                  <a:lnTo>
                    <a:pt x="2063359" y="1441846"/>
                  </a:lnTo>
                  <a:lnTo>
                    <a:pt x="2094382" y="1411020"/>
                  </a:lnTo>
                  <a:lnTo>
                    <a:pt x="2123611" y="1379195"/>
                  </a:lnTo>
                  <a:lnTo>
                    <a:pt x="2151001" y="1346420"/>
                  </a:lnTo>
                  <a:lnTo>
                    <a:pt x="2176507" y="1312746"/>
                  </a:lnTo>
                  <a:lnTo>
                    <a:pt x="2200085" y="1278222"/>
                  </a:lnTo>
                  <a:lnTo>
                    <a:pt x="2221687" y="1242896"/>
                  </a:lnTo>
                  <a:lnTo>
                    <a:pt x="2241270" y="1206818"/>
                  </a:lnTo>
                  <a:lnTo>
                    <a:pt x="2258788" y="1170037"/>
                  </a:lnTo>
                  <a:lnTo>
                    <a:pt x="2274196" y="1132603"/>
                  </a:lnTo>
                  <a:lnTo>
                    <a:pt x="2287448" y="1094564"/>
                  </a:lnTo>
                  <a:lnTo>
                    <a:pt x="2298499" y="1055971"/>
                  </a:lnTo>
                  <a:lnTo>
                    <a:pt x="2307304" y="1016872"/>
                  </a:lnTo>
                  <a:lnTo>
                    <a:pt x="2313818" y="977317"/>
                  </a:lnTo>
                  <a:lnTo>
                    <a:pt x="2317995" y="937354"/>
                  </a:lnTo>
                  <a:lnTo>
                    <a:pt x="2319790" y="897034"/>
                  </a:lnTo>
                  <a:lnTo>
                    <a:pt x="2319159" y="856406"/>
                  </a:lnTo>
                  <a:lnTo>
                    <a:pt x="2316054" y="815518"/>
                  </a:lnTo>
                  <a:lnTo>
                    <a:pt x="2310432" y="774420"/>
                  </a:lnTo>
                  <a:lnTo>
                    <a:pt x="2302247" y="733162"/>
                  </a:lnTo>
                  <a:lnTo>
                    <a:pt x="2900036" y="377308"/>
                  </a:lnTo>
                  <a:lnTo>
                    <a:pt x="2144005" y="417313"/>
                  </a:lnTo>
                  <a:lnTo>
                    <a:pt x="2115332" y="383870"/>
                  </a:lnTo>
                  <a:lnTo>
                    <a:pt x="2084928" y="351656"/>
                  </a:lnTo>
                  <a:lnTo>
                    <a:pt x="2052860" y="320695"/>
                  </a:lnTo>
                  <a:lnTo>
                    <a:pt x="2019196" y="291009"/>
                  </a:lnTo>
                  <a:lnTo>
                    <a:pt x="1984003" y="262621"/>
                  </a:lnTo>
                  <a:lnTo>
                    <a:pt x="1947348" y="235555"/>
                  </a:lnTo>
                  <a:lnTo>
                    <a:pt x="1909301" y="209834"/>
                  </a:lnTo>
                  <a:lnTo>
                    <a:pt x="1869927" y="185481"/>
                  </a:lnTo>
                  <a:lnTo>
                    <a:pt x="1829295" y="162518"/>
                  </a:lnTo>
                  <a:lnTo>
                    <a:pt x="1787472" y="140969"/>
                  </a:lnTo>
                  <a:lnTo>
                    <a:pt x="1744525" y="120858"/>
                  </a:lnTo>
                  <a:lnTo>
                    <a:pt x="1700523" y="102206"/>
                  </a:lnTo>
                  <a:lnTo>
                    <a:pt x="1655532" y="85037"/>
                  </a:lnTo>
                  <a:lnTo>
                    <a:pt x="1609621" y="69375"/>
                  </a:lnTo>
                  <a:lnTo>
                    <a:pt x="1562857" y="55242"/>
                  </a:lnTo>
                  <a:lnTo>
                    <a:pt x="1515307" y="42661"/>
                  </a:lnTo>
                  <a:lnTo>
                    <a:pt x="1467039" y="31656"/>
                  </a:lnTo>
                  <a:lnTo>
                    <a:pt x="1418120" y="22249"/>
                  </a:lnTo>
                  <a:lnTo>
                    <a:pt x="1368619" y="14464"/>
                  </a:lnTo>
                  <a:lnTo>
                    <a:pt x="1318602" y="8323"/>
                  </a:lnTo>
                  <a:lnTo>
                    <a:pt x="1268138" y="3850"/>
                  </a:lnTo>
                  <a:lnTo>
                    <a:pt x="1217293" y="1068"/>
                  </a:lnTo>
                  <a:lnTo>
                    <a:pt x="1166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0891" y="2798834"/>
              <a:ext cx="2900045" cy="1772920"/>
            </a:xfrm>
            <a:custGeom>
              <a:avLst/>
              <a:gdLst/>
              <a:ahLst/>
              <a:cxnLst/>
              <a:rect l="l" t="t" r="r" b="b"/>
              <a:pathLst>
                <a:path w="2900045" h="1772920">
                  <a:moveTo>
                    <a:pt x="2900036" y="377308"/>
                  </a:moveTo>
                  <a:lnTo>
                    <a:pt x="2302247" y="733162"/>
                  </a:lnTo>
                  <a:lnTo>
                    <a:pt x="2310432" y="774420"/>
                  </a:lnTo>
                  <a:lnTo>
                    <a:pt x="2316054" y="815518"/>
                  </a:lnTo>
                  <a:lnTo>
                    <a:pt x="2319159" y="856406"/>
                  </a:lnTo>
                  <a:lnTo>
                    <a:pt x="2319790" y="897034"/>
                  </a:lnTo>
                  <a:lnTo>
                    <a:pt x="2317995" y="937354"/>
                  </a:lnTo>
                  <a:lnTo>
                    <a:pt x="2313818" y="977317"/>
                  </a:lnTo>
                  <a:lnTo>
                    <a:pt x="2307304" y="1016872"/>
                  </a:lnTo>
                  <a:lnTo>
                    <a:pt x="2298499" y="1055971"/>
                  </a:lnTo>
                  <a:lnTo>
                    <a:pt x="2287448" y="1094564"/>
                  </a:lnTo>
                  <a:lnTo>
                    <a:pt x="2274196" y="1132603"/>
                  </a:lnTo>
                  <a:lnTo>
                    <a:pt x="2258788" y="1170037"/>
                  </a:lnTo>
                  <a:lnTo>
                    <a:pt x="2241270" y="1206818"/>
                  </a:lnTo>
                  <a:lnTo>
                    <a:pt x="2221687" y="1242896"/>
                  </a:lnTo>
                  <a:lnTo>
                    <a:pt x="2200085" y="1278222"/>
                  </a:lnTo>
                  <a:lnTo>
                    <a:pt x="2176507" y="1312746"/>
                  </a:lnTo>
                  <a:lnTo>
                    <a:pt x="2151001" y="1346420"/>
                  </a:lnTo>
                  <a:lnTo>
                    <a:pt x="2123611" y="1379195"/>
                  </a:lnTo>
                  <a:lnTo>
                    <a:pt x="2094382" y="1411020"/>
                  </a:lnTo>
                  <a:lnTo>
                    <a:pt x="2063359" y="1441846"/>
                  </a:lnTo>
                  <a:lnTo>
                    <a:pt x="2030589" y="1471625"/>
                  </a:lnTo>
                  <a:lnTo>
                    <a:pt x="1996115" y="1500307"/>
                  </a:lnTo>
                  <a:lnTo>
                    <a:pt x="1959984" y="1527843"/>
                  </a:lnTo>
                  <a:lnTo>
                    <a:pt x="1922241" y="1554183"/>
                  </a:lnTo>
                  <a:lnTo>
                    <a:pt x="1882931" y="1579278"/>
                  </a:lnTo>
                  <a:lnTo>
                    <a:pt x="1842098" y="1603079"/>
                  </a:lnTo>
                  <a:lnTo>
                    <a:pt x="1799789" y="1625536"/>
                  </a:lnTo>
                  <a:lnTo>
                    <a:pt x="1756049" y="1646601"/>
                  </a:lnTo>
                  <a:lnTo>
                    <a:pt x="1710923" y="1666224"/>
                  </a:lnTo>
                  <a:lnTo>
                    <a:pt x="1664456" y="1684356"/>
                  </a:lnTo>
                  <a:lnTo>
                    <a:pt x="1616694" y="1700947"/>
                  </a:lnTo>
                  <a:lnTo>
                    <a:pt x="1567681" y="1715948"/>
                  </a:lnTo>
                  <a:lnTo>
                    <a:pt x="1517464" y="1729310"/>
                  </a:lnTo>
                  <a:lnTo>
                    <a:pt x="1466087" y="1740983"/>
                  </a:lnTo>
                  <a:lnTo>
                    <a:pt x="1413595" y="1750919"/>
                  </a:lnTo>
                  <a:lnTo>
                    <a:pt x="1360034" y="1759068"/>
                  </a:lnTo>
                  <a:lnTo>
                    <a:pt x="1307543" y="1765180"/>
                  </a:lnTo>
                  <a:lnTo>
                    <a:pt x="1255248" y="1769440"/>
                  </a:lnTo>
                  <a:lnTo>
                    <a:pt x="1203209" y="1771879"/>
                  </a:lnTo>
                  <a:lnTo>
                    <a:pt x="1151486" y="1772530"/>
                  </a:lnTo>
                  <a:lnTo>
                    <a:pt x="1100138" y="1771425"/>
                  </a:lnTo>
                  <a:lnTo>
                    <a:pt x="1049224" y="1768594"/>
                  </a:lnTo>
                  <a:lnTo>
                    <a:pt x="998803" y="1764071"/>
                  </a:lnTo>
                  <a:lnTo>
                    <a:pt x="948934" y="1757886"/>
                  </a:lnTo>
                  <a:lnTo>
                    <a:pt x="899678" y="1750071"/>
                  </a:lnTo>
                  <a:lnTo>
                    <a:pt x="851092" y="1740659"/>
                  </a:lnTo>
                  <a:lnTo>
                    <a:pt x="803237" y="1729680"/>
                  </a:lnTo>
                  <a:lnTo>
                    <a:pt x="756172" y="1717168"/>
                  </a:lnTo>
                  <a:lnTo>
                    <a:pt x="709955" y="1703152"/>
                  </a:lnTo>
                  <a:lnTo>
                    <a:pt x="664646" y="1687667"/>
                  </a:lnTo>
                  <a:lnTo>
                    <a:pt x="620305" y="1670742"/>
                  </a:lnTo>
                  <a:lnTo>
                    <a:pt x="576990" y="1652410"/>
                  </a:lnTo>
                  <a:lnTo>
                    <a:pt x="534761" y="1632703"/>
                  </a:lnTo>
                  <a:lnTo>
                    <a:pt x="493677" y="1611653"/>
                  </a:lnTo>
                  <a:lnTo>
                    <a:pt x="453797" y="1589291"/>
                  </a:lnTo>
                  <a:lnTo>
                    <a:pt x="415182" y="1565648"/>
                  </a:lnTo>
                  <a:lnTo>
                    <a:pt x="377888" y="1540758"/>
                  </a:lnTo>
                  <a:lnTo>
                    <a:pt x="341978" y="1514651"/>
                  </a:lnTo>
                  <a:lnTo>
                    <a:pt x="307508" y="1487360"/>
                  </a:lnTo>
                  <a:lnTo>
                    <a:pt x="274539" y="1458915"/>
                  </a:lnTo>
                  <a:lnTo>
                    <a:pt x="243130" y="1429350"/>
                  </a:lnTo>
                  <a:lnTo>
                    <a:pt x="213340" y="1398695"/>
                  </a:lnTo>
                  <a:lnTo>
                    <a:pt x="185229" y="1366983"/>
                  </a:lnTo>
                  <a:lnTo>
                    <a:pt x="158855" y="1334246"/>
                  </a:lnTo>
                  <a:lnTo>
                    <a:pt x="134278" y="1300514"/>
                  </a:lnTo>
                  <a:lnTo>
                    <a:pt x="111557" y="1265820"/>
                  </a:lnTo>
                  <a:lnTo>
                    <a:pt x="90752" y="1230196"/>
                  </a:lnTo>
                  <a:lnTo>
                    <a:pt x="71921" y="1193673"/>
                  </a:lnTo>
                  <a:lnTo>
                    <a:pt x="55124" y="1156284"/>
                  </a:lnTo>
                  <a:lnTo>
                    <a:pt x="40421" y="1118059"/>
                  </a:lnTo>
                  <a:lnTo>
                    <a:pt x="27870" y="1079031"/>
                  </a:lnTo>
                  <a:lnTo>
                    <a:pt x="17530" y="1039232"/>
                  </a:lnTo>
                  <a:lnTo>
                    <a:pt x="9349" y="997974"/>
                  </a:lnTo>
                  <a:lnTo>
                    <a:pt x="3731" y="956876"/>
                  </a:lnTo>
                  <a:lnTo>
                    <a:pt x="629" y="915988"/>
                  </a:lnTo>
                  <a:lnTo>
                    <a:pt x="0" y="875360"/>
                  </a:lnTo>
                  <a:lnTo>
                    <a:pt x="1796" y="835040"/>
                  </a:lnTo>
                  <a:lnTo>
                    <a:pt x="5975" y="795077"/>
                  </a:lnTo>
                  <a:lnTo>
                    <a:pt x="12489" y="755522"/>
                  </a:lnTo>
                  <a:lnTo>
                    <a:pt x="21295" y="716423"/>
                  </a:lnTo>
                  <a:lnTo>
                    <a:pt x="32346" y="677830"/>
                  </a:lnTo>
                  <a:lnTo>
                    <a:pt x="45597" y="639792"/>
                  </a:lnTo>
                  <a:lnTo>
                    <a:pt x="61004" y="602357"/>
                  </a:lnTo>
                  <a:lnTo>
                    <a:pt x="78521" y="565577"/>
                  </a:lnTo>
                  <a:lnTo>
                    <a:pt x="98102" y="529498"/>
                  </a:lnTo>
                  <a:lnTo>
                    <a:pt x="119703" y="494172"/>
                  </a:lnTo>
                  <a:lnTo>
                    <a:pt x="143278" y="459648"/>
                  </a:lnTo>
                  <a:lnTo>
                    <a:pt x="168783" y="425974"/>
                  </a:lnTo>
                  <a:lnTo>
                    <a:pt x="196171" y="393199"/>
                  </a:lnTo>
                  <a:lnTo>
                    <a:pt x="225398" y="361374"/>
                  </a:lnTo>
                  <a:lnTo>
                    <a:pt x="256418" y="330548"/>
                  </a:lnTo>
                  <a:lnTo>
                    <a:pt x="289186" y="300769"/>
                  </a:lnTo>
                  <a:lnTo>
                    <a:pt x="323658" y="272087"/>
                  </a:lnTo>
                  <a:lnTo>
                    <a:pt x="359786" y="244552"/>
                  </a:lnTo>
                  <a:lnTo>
                    <a:pt x="397528" y="218212"/>
                  </a:lnTo>
                  <a:lnTo>
                    <a:pt x="436836" y="193116"/>
                  </a:lnTo>
                  <a:lnTo>
                    <a:pt x="477667" y="169315"/>
                  </a:lnTo>
                  <a:lnTo>
                    <a:pt x="519974" y="146858"/>
                  </a:lnTo>
                  <a:lnTo>
                    <a:pt x="563713" y="125793"/>
                  </a:lnTo>
                  <a:lnTo>
                    <a:pt x="608838" y="106170"/>
                  </a:lnTo>
                  <a:lnTo>
                    <a:pt x="655304" y="88039"/>
                  </a:lnTo>
                  <a:lnTo>
                    <a:pt x="703066" y="71448"/>
                  </a:lnTo>
                  <a:lnTo>
                    <a:pt x="752079" y="56447"/>
                  </a:lnTo>
                  <a:lnTo>
                    <a:pt x="802297" y="43085"/>
                  </a:lnTo>
                  <a:lnTo>
                    <a:pt x="853675" y="31411"/>
                  </a:lnTo>
                  <a:lnTo>
                    <a:pt x="906168" y="21475"/>
                  </a:lnTo>
                  <a:lnTo>
                    <a:pt x="959730" y="13326"/>
                  </a:lnTo>
                  <a:lnTo>
                    <a:pt x="1011463" y="7308"/>
                  </a:lnTo>
                  <a:lnTo>
                    <a:pt x="1063153" y="3097"/>
                  </a:lnTo>
                  <a:lnTo>
                    <a:pt x="1114733" y="668"/>
                  </a:lnTo>
                  <a:lnTo>
                    <a:pt x="1166136" y="0"/>
                  </a:lnTo>
                  <a:lnTo>
                    <a:pt x="1217293" y="1068"/>
                  </a:lnTo>
                  <a:lnTo>
                    <a:pt x="1268138" y="3850"/>
                  </a:lnTo>
                  <a:lnTo>
                    <a:pt x="1318602" y="8323"/>
                  </a:lnTo>
                  <a:lnTo>
                    <a:pt x="1368619" y="14464"/>
                  </a:lnTo>
                  <a:lnTo>
                    <a:pt x="1418120" y="22249"/>
                  </a:lnTo>
                  <a:lnTo>
                    <a:pt x="1467039" y="31656"/>
                  </a:lnTo>
                  <a:lnTo>
                    <a:pt x="1515307" y="42661"/>
                  </a:lnTo>
                  <a:lnTo>
                    <a:pt x="1562857" y="55242"/>
                  </a:lnTo>
                  <a:lnTo>
                    <a:pt x="1609621" y="69375"/>
                  </a:lnTo>
                  <a:lnTo>
                    <a:pt x="1655532" y="85037"/>
                  </a:lnTo>
                  <a:lnTo>
                    <a:pt x="1700523" y="102206"/>
                  </a:lnTo>
                  <a:lnTo>
                    <a:pt x="1744525" y="120858"/>
                  </a:lnTo>
                  <a:lnTo>
                    <a:pt x="1787472" y="140969"/>
                  </a:lnTo>
                  <a:lnTo>
                    <a:pt x="1829295" y="162518"/>
                  </a:lnTo>
                  <a:lnTo>
                    <a:pt x="1869927" y="185481"/>
                  </a:lnTo>
                  <a:lnTo>
                    <a:pt x="1909301" y="209834"/>
                  </a:lnTo>
                  <a:lnTo>
                    <a:pt x="1947348" y="235555"/>
                  </a:lnTo>
                  <a:lnTo>
                    <a:pt x="1984003" y="262621"/>
                  </a:lnTo>
                  <a:lnTo>
                    <a:pt x="2019196" y="291009"/>
                  </a:lnTo>
                  <a:lnTo>
                    <a:pt x="2052860" y="320695"/>
                  </a:lnTo>
                  <a:lnTo>
                    <a:pt x="2084928" y="351656"/>
                  </a:lnTo>
                  <a:lnTo>
                    <a:pt x="2115332" y="383870"/>
                  </a:lnTo>
                  <a:lnTo>
                    <a:pt x="2144005" y="417313"/>
                  </a:lnTo>
                  <a:lnTo>
                    <a:pt x="2900036" y="377308"/>
                  </a:lnTo>
                  <a:close/>
                </a:path>
              </a:pathLst>
            </a:custGeom>
            <a:ln w="25907">
              <a:solidFill>
                <a:srgbClr val="0579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913" y="1221505"/>
              <a:ext cx="2019300" cy="1598930"/>
            </a:xfrm>
            <a:custGeom>
              <a:avLst/>
              <a:gdLst/>
              <a:ahLst/>
              <a:cxnLst/>
              <a:rect l="l" t="t" r="r" b="b"/>
              <a:pathLst>
                <a:path w="2019300" h="1598930">
                  <a:moveTo>
                    <a:pt x="866120" y="0"/>
                  </a:moveTo>
                  <a:lnTo>
                    <a:pt x="820872" y="498"/>
                  </a:lnTo>
                  <a:lnTo>
                    <a:pt x="775774" y="3232"/>
                  </a:lnTo>
                  <a:lnTo>
                    <a:pt x="730927" y="8185"/>
                  </a:lnTo>
                  <a:lnTo>
                    <a:pt x="686432" y="15342"/>
                  </a:lnTo>
                  <a:lnTo>
                    <a:pt x="642388" y="24685"/>
                  </a:lnTo>
                  <a:lnTo>
                    <a:pt x="598897" y="36199"/>
                  </a:lnTo>
                  <a:lnTo>
                    <a:pt x="556058" y="49867"/>
                  </a:lnTo>
                  <a:lnTo>
                    <a:pt x="513971" y="65674"/>
                  </a:lnTo>
                  <a:lnTo>
                    <a:pt x="472738" y="83603"/>
                  </a:lnTo>
                  <a:lnTo>
                    <a:pt x="432458" y="103638"/>
                  </a:lnTo>
                  <a:lnTo>
                    <a:pt x="393232" y="125763"/>
                  </a:lnTo>
                  <a:lnTo>
                    <a:pt x="355159" y="149962"/>
                  </a:lnTo>
                  <a:lnTo>
                    <a:pt x="318342" y="176218"/>
                  </a:lnTo>
                  <a:lnTo>
                    <a:pt x="282878" y="204516"/>
                  </a:lnTo>
                  <a:lnTo>
                    <a:pt x="248870" y="234839"/>
                  </a:lnTo>
                  <a:lnTo>
                    <a:pt x="216418" y="267172"/>
                  </a:lnTo>
                  <a:lnTo>
                    <a:pt x="185620" y="301497"/>
                  </a:lnTo>
                  <a:lnTo>
                    <a:pt x="156579" y="337800"/>
                  </a:lnTo>
                  <a:lnTo>
                    <a:pt x="128830" y="376929"/>
                  </a:lnTo>
                  <a:lnTo>
                    <a:pt x="103841" y="417012"/>
                  </a:lnTo>
                  <a:lnTo>
                    <a:pt x="81594" y="457944"/>
                  </a:lnTo>
                  <a:lnTo>
                    <a:pt x="62068" y="499622"/>
                  </a:lnTo>
                  <a:lnTo>
                    <a:pt x="45245" y="541940"/>
                  </a:lnTo>
                  <a:lnTo>
                    <a:pt x="31106" y="584795"/>
                  </a:lnTo>
                  <a:lnTo>
                    <a:pt x="19632" y="628082"/>
                  </a:lnTo>
                  <a:lnTo>
                    <a:pt x="10803" y="671696"/>
                  </a:lnTo>
                  <a:lnTo>
                    <a:pt x="4601" y="715534"/>
                  </a:lnTo>
                  <a:lnTo>
                    <a:pt x="1006" y="759490"/>
                  </a:lnTo>
                  <a:lnTo>
                    <a:pt x="0" y="803461"/>
                  </a:lnTo>
                  <a:lnTo>
                    <a:pt x="1562" y="847341"/>
                  </a:lnTo>
                  <a:lnTo>
                    <a:pt x="5674" y="891027"/>
                  </a:lnTo>
                  <a:lnTo>
                    <a:pt x="12318" y="934414"/>
                  </a:lnTo>
                  <a:lnTo>
                    <a:pt x="21473" y="977398"/>
                  </a:lnTo>
                  <a:lnTo>
                    <a:pt x="33121" y="1019873"/>
                  </a:lnTo>
                  <a:lnTo>
                    <a:pt x="47242" y="1061737"/>
                  </a:lnTo>
                  <a:lnTo>
                    <a:pt x="63818" y="1102884"/>
                  </a:lnTo>
                  <a:lnTo>
                    <a:pt x="82829" y="1143210"/>
                  </a:lnTo>
                  <a:lnTo>
                    <a:pt x="104256" y="1182611"/>
                  </a:lnTo>
                  <a:lnTo>
                    <a:pt x="128080" y="1220982"/>
                  </a:lnTo>
                  <a:lnTo>
                    <a:pt x="154283" y="1258218"/>
                  </a:lnTo>
                  <a:lnTo>
                    <a:pt x="182844" y="1294216"/>
                  </a:lnTo>
                  <a:lnTo>
                    <a:pt x="213745" y="1328871"/>
                  </a:lnTo>
                  <a:lnTo>
                    <a:pt x="246966" y="1362078"/>
                  </a:lnTo>
                  <a:lnTo>
                    <a:pt x="282489" y="1393733"/>
                  </a:lnTo>
                  <a:lnTo>
                    <a:pt x="320295" y="1423732"/>
                  </a:lnTo>
                  <a:lnTo>
                    <a:pt x="360364" y="1451971"/>
                  </a:lnTo>
                  <a:lnTo>
                    <a:pt x="400647" y="1477127"/>
                  </a:lnTo>
                  <a:lnTo>
                    <a:pt x="441883" y="1499870"/>
                  </a:lnTo>
                  <a:lnTo>
                    <a:pt x="483972" y="1520216"/>
                  </a:lnTo>
                  <a:lnTo>
                    <a:pt x="526813" y="1538181"/>
                  </a:lnTo>
                  <a:lnTo>
                    <a:pt x="570305" y="1553782"/>
                  </a:lnTo>
                  <a:lnTo>
                    <a:pt x="614349" y="1567034"/>
                  </a:lnTo>
                  <a:lnTo>
                    <a:pt x="658844" y="1577955"/>
                  </a:lnTo>
                  <a:lnTo>
                    <a:pt x="703691" y="1586559"/>
                  </a:lnTo>
                  <a:lnTo>
                    <a:pt x="748788" y="1592863"/>
                  </a:lnTo>
                  <a:lnTo>
                    <a:pt x="794035" y="1596883"/>
                  </a:lnTo>
                  <a:lnTo>
                    <a:pt x="839332" y="1598636"/>
                  </a:lnTo>
                  <a:lnTo>
                    <a:pt x="884580" y="1598137"/>
                  </a:lnTo>
                  <a:lnTo>
                    <a:pt x="929677" y="1595403"/>
                  </a:lnTo>
                  <a:lnTo>
                    <a:pt x="974523" y="1590450"/>
                  </a:lnTo>
                  <a:lnTo>
                    <a:pt x="1019018" y="1583294"/>
                  </a:lnTo>
                  <a:lnTo>
                    <a:pt x="1063062" y="1573951"/>
                  </a:lnTo>
                  <a:lnTo>
                    <a:pt x="1106555" y="1562437"/>
                  </a:lnTo>
                  <a:lnTo>
                    <a:pt x="1149396" y="1548769"/>
                  </a:lnTo>
                  <a:lnTo>
                    <a:pt x="1191484" y="1532962"/>
                  </a:lnTo>
                  <a:lnTo>
                    <a:pt x="1232721" y="1515033"/>
                  </a:lnTo>
                  <a:lnTo>
                    <a:pt x="1273004" y="1494998"/>
                  </a:lnTo>
                  <a:lnTo>
                    <a:pt x="1312235" y="1472873"/>
                  </a:lnTo>
                  <a:lnTo>
                    <a:pt x="1350312" y="1448674"/>
                  </a:lnTo>
                  <a:lnTo>
                    <a:pt x="1387136" y="1422417"/>
                  </a:lnTo>
                  <a:lnTo>
                    <a:pt x="1422606" y="1394120"/>
                  </a:lnTo>
                  <a:lnTo>
                    <a:pt x="1456623" y="1363796"/>
                  </a:lnTo>
                  <a:lnTo>
                    <a:pt x="1489084" y="1331464"/>
                  </a:lnTo>
                  <a:lnTo>
                    <a:pt x="1519892" y="1297138"/>
                  </a:lnTo>
                  <a:lnTo>
                    <a:pt x="1548944" y="1260836"/>
                  </a:lnTo>
                  <a:lnTo>
                    <a:pt x="2018971" y="1292205"/>
                  </a:lnTo>
                  <a:lnTo>
                    <a:pt x="1682675" y="982833"/>
                  </a:lnTo>
                  <a:lnTo>
                    <a:pt x="1693046" y="935182"/>
                  </a:lnTo>
                  <a:lnTo>
                    <a:pt x="1700264" y="887442"/>
                  </a:lnTo>
                  <a:lnTo>
                    <a:pt x="1704377" y="839731"/>
                  </a:lnTo>
                  <a:lnTo>
                    <a:pt x="1705431" y="792166"/>
                  </a:lnTo>
                  <a:lnTo>
                    <a:pt x="1703475" y="744865"/>
                  </a:lnTo>
                  <a:lnTo>
                    <a:pt x="1698556" y="697943"/>
                  </a:lnTo>
                  <a:lnTo>
                    <a:pt x="1690721" y="651520"/>
                  </a:lnTo>
                  <a:lnTo>
                    <a:pt x="1680017" y="605712"/>
                  </a:lnTo>
                  <a:lnTo>
                    <a:pt x="1666493" y="560636"/>
                  </a:lnTo>
                  <a:lnTo>
                    <a:pt x="1650195" y="516409"/>
                  </a:lnTo>
                  <a:lnTo>
                    <a:pt x="1631171" y="473150"/>
                  </a:lnTo>
                  <a:lnTo>
                    <a:pt x="1609468" y="430974"/>
                  </a:lnTo>
                  <a:lnTo>
                    <a:pt x="1585134" y="390000"/>
                  </a:lnTo>
                  <a:lnTo>
                    <a:pt x="1558217" y="350344"/>
                  </a:lnTo>
                  <a:lnTo>
                    <a:pt x="1528763" y="312124"/>
                  </a:lnTo>
                  <a:lnTo>
                    <a:pt x="1496820" y="275457"/>
                  </a:lnTo>
                  <a:lnTo>
                    <a:pt x="1462436" y="240460"/>
                  </a:lnTo>
                  <a:lnTo>
                    <a:pt x="1425658" y="207251"/>
                  </a:lnTo>
                  <a:lnTo>
                    <a:pt x="1386533" y="175947"/>
                  </a:lnTo>
                  <a:lnTo>
                    <a:pt x="1345109" y="146665"/>
                  </a:lnTo>
                  <a:lnTo>
                    <a:pt x="1304824" y="121509"/>
                  </a:lnTo>
                  <a:lnTo>
                    <a:pt x="1263586" y="98766"/>
                  </a:lnTo>
                  <a:lnTo>
                    <a:pt x="1221496" y="78420"/>
                  </a:lnTo>
                  <a:lnTo>
                    <a:pt x="1178653" y="60454"/>
                  </a:lnTo>
                  <a:lnTo>
                    <a:pt x="1135159" y="44854"/>
                  </a:lnTo>
                  <a:lnTo>
                    <a:pt x="1091112" y="31601"/>
                  </a:lnTo>
                  <a:lnTo>
                    <a:pt x="1046615" y="20681"/>
                  </a:lnTo>
                  <a:lnTo>
                    <a:pt x="1001767" y="12077"/>
                  </a:lnTo>
                  <a:lnTo>
                    <a:pt x="956668" y="5773"/>
                  </a:lnTo>
                  <a:lnTo>
                    <a:pt x="911419" y="1752"/>
                  </a:lnTo>
                  <a:lnTo>
                    <a:pt x="866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913" y="1221505"/>
              <a:ext cx="2019300" cy="1598930"/>
            </a:xfrm>
            <a:custGeom>
              <a:avLst/>
              <a:gdLst/>
              <a:ahLst/>
              <a:cxnLst/>
              <a:rect l="l" t="t" r="r" b="b"/>
              <a:pathLst>
                <a:path w="2019300" h="1598930">
                  <a:moveTo>
                    <a:pt x="2018971" y="1292205"/>
                  </a:moveTo>
                  <a:lnTo>
                    <a:pt x="1548944" y="1260836"/>
                  </a:lnTo>
                  <a:lnTo>
                    <a:pt x="1519892" y="1297138"/>
                  </a:lnTo>
                  <a:lnTo>
                    <a:pt x="1489084" y="1331464"/>
                  </a:lnTo>
                  <a:lnTo>
                    <a:pt x="1456623" y="1363796"/>
                  </a:lnTo>
                  <a:lnTo>
                    <a:pt x="1422606" y="1394120"/>
                  </a:lnTo>
                  <a:lnTo>
                    <a:pt x="1387136" y="1422417"/>
                  </a:lnTo>
                  <a:lnTo>
                    <a:pt x="1350312" y="1448674"/>
                  </a:lnTo>
                  <a:lnTo>
                    <a:pt x="1312235" y="1472873"/>
                  </a:lnTo>
                  <a:lnTo>
                    <a:pt x="1273004" y="1494998"/>
                  </a:lnTo>
                  <a:lnTo>
                    <a:pt x="1232721" y="1515033"/>
                  </a:lnTo>
                  <a:lnTo>
                    <a:pt x="1191484" y="1532962"/>
                  </a:lnTo>
                  <a:lnTo>
                    <a:pt x="1149396" y="1548769"/>
                  </a:lnTo>
                  <a:lnTo>
                    <a:pt x="1106555" y="1562437"/>
                  </a:lnTo>
                  <a:lnTo>
                    <a:pt x="1063062" y="1573951"/>
                  </a:lnTo>
                  <a:lnTo>
                    <a:pt x="1019018" y="1583294"/>
                  </a:lnTo>
                  <a:lnTo>
                    <a:pt x="974523" y="1590450"/>
                  </a:lnTo>
                  <a:lnTo>
                    <a:pt x="929677" y="1595403"/>
                  </a:lnTo>
                  <a:lnTo>
                    <a:pt x="884580" y="1598137"/>
                  </a:lnTo>
                  <a:lnTo>
                    <a:pt x="839332" y="1598636"/>
                  </a:lnTo>
                  <a:lnTo>
                    <a:pt x="794035" y="1596883"/>
                  </a:lnTo>
                  <a:lnTo>
                    <a:pt x="748788" y="1592863"/>
                  </a:lnTo>
                  <a:lnTo>
                    <a:pt x="703691" y="1586559"/>
                  </a:lnTo>
                  <a:lnTo>
                    <a:pt x="658844" y="1577955"/>
                  </a:lnTo>
                  <a:lnTo>
                    <a:pt x="614349" y="1567034"/>
                  </a:lnTo>
                  <a:lnTo>
                    <a:pt x="570305" y="1553782"/>
                  </a:lnTo>
                  <a:lnTo>
                    <a:pt x="526813" y="1538181"/>
                  </a:lnTo>
                  <a:lnTo>
                    <a:pt x="483972" y="1520216"/>
                  </a:lnTo>
                  <a:lnTo>
                    <a:pt x="441883" y="1499870"/>
                  </a:lnTo>
                  <a:lnTo>
                    <a:pt x="400647" y="1477127"/>
                  </a:lnTo>
                  <a:lnTo>
                    <a:pt x="360364" y="1451971"/>
                  </a:lnTo>
                  <a:lnTo>
                    <a:pt x="320295" y="1423732"/>
                  </a:lnTo>
                  <a:lnTo>
                    <a:pt x="282489" y="1393733"/>
                  </a:lnTo>
                  <a:lnTo>
                    <a:pt x="246966" y="1362078"/>
                  </a:lnTo>
                  <a:lnTo>
                    <a:pt x="213745" y="1328871"/>
                  </a:lnTo>
                  <a:lnTo>
                    <a:pt x="182844" y="1294216"/>
                  </a:lnTo>
                  <a:lnTo>
                    <a:pt x="154283" y="1258218"/>
                  </a:lnTo>
                  <a:lnTo>
                    <a:pt x="128080" y="1220982"/>
                  </a:lnTo>
                  <a:lnTo>
                    <a:pt x="104256" y="1182611"/>
                  </a:lnTo>
                  <a:lnTo>
                    <a:pt x="82829" y="1143210"/>
                  </a:lnTo>
                  <a:lnTo>
                    <a:pt x="63818" y="1102884"/>
                  </a:lnTo>
                  <a:lnTo>
                    <a:pt x="47242" y="1061737"/>
                  </a:lnTo>
                  <a:lnTo>
                    <a:pt x="33121" y="1019873"/>
                  </a:lnTo>
                  <a:lnTo>
                    <a:pt x="21473" y="977398"/>
                  </a:lnTo>
                  <a:lnTo>
                    <a:pt x="12318" y="934414"/>
                  </a:lnTo>
                  <a:lnTo>
                    <a:pt x="5674" y="891027"/>
                  </a:lnTo>
                  <a:lnTo>
                    <a:pt x="1562" y="847341"/>
                  </a:lnTo>
                  <a:lnTo>
                    <a:pt x="0" y="803461"/>
                  </a:lnTo>
                  <a:lnTo>
                    <a:pt x="1006" y="759490"/>
                  </a:lnTo>
                  <a:lnTo>
                    <a:pt x="4601" y="715534"/>
                  </a:lnTo>
                  <a:lnTo>
                    <a:pt x="10803" y="671696"/>
                  </a:lnTo>
                  <a:lnTo>
                    <a:pt x="19632" y="628082"/>
                  </a:lnTo>
                  <a:lnTo>
                    <a:pt x="31106" y="584795"/>
                  </a:lnTo>
                  <a:lnTo>
                    <a:pt x="45245" y="541940"/>
                  </a:lnTo>
                  <a:lnTo>
                    <a:pt x="62068" y="499622"/>
                  </a:lnTo>
                  <a:lnTo>
                    <a:pt x="81594" y="457944"/>
                  </a:lnTo>
                  <a:lnTo>
                    <a:pt x="103841" y="417012"/>
                  </a:lnTo>
                  <a:lnTo>
                    <a:pt x="128830" y="376929"/>
                  </a:lnTo>
                  <a:lnTo>
                    <a:pt x="156579" y="337800"/>
                  </a:lnTo>
                  <a:lnTo>
                    <a:pt x="185620" y="301497"/>
                  </a:lnTo>
                  <a:lnTo>
                    <a:pt x="216418" y="267172"/>
                  </a:lnTo>
                  <a:lnTo>
                    <a:pt x="248870" y="234839"/>
                  </a:lnTo>
                  <a:lnTo>
                    <a:pt x="282878" y="204516"/>
                  </a:lnTo>
                  <a:lnTo>
                    <a:pt x="318342" y="176218"/>
                  </a:lnTo>
                  <a:lnTo>
                    <a:pt x="355159" y="149962"/>
                  </a:lnTo>
                  <a:lnTo>
                    <a:pt x="393232" y="125763"/>
                  </a:lnTo>
                  <a:lnTo>
                    <a:pt x="432458" y="103638"/>
                  </a:lnTo>
                  <a:lnTo>
                    <a:pt x="472738" y="83603"/>
                  </a:lnTo>
                  <a:lnTo>
                    <a:pt x="513971" y="65674"/>
                  </a:lnTo>
                  <a:lnTo>
                    <a:pt x="556058" y="49867"/>
                  </a:lnTo>
                  <a:lnTo>
                    <a:pt x="598897" y="36199"/>
                  </a:lnTo>
                  <a:lnTo>
                    <a:pt x="642388" y="24685"/>
                  </a:lnTo>
                  <a:lnTo>
                    <a:pt x="686432" y="15342"/>
                  </a:lnTo>
                  <a:lnTo>
                    <a:pt x="730927" y="8185"/>
                  </a:lnTo>
                  <a:lnTo>
                    <a:pt x="775774" y="3232"/>
                  </a:lnTo>
                  <a:lnTo>
                    <a:pt x="820872" y="498"/>
                  </a:lnTo>
                  <a:lnTo>
                    <a:pt x="866120" y="0"/>
                  </a:lnTo>
                  <a:lnTo>
                    <a:pt x="911419" y="1752"/>
                  </a:lnTo>
                  <a:lnTo>
                    <a:pt x="956668" y="5773"/>
                  </a:lnTo>
                  <a:lnTo>
                    <a:pt x="1001767" y="12077"/>
                  </a:lnTo>
                  <a:lnTo>
                    <a:pt x="1046615" y="20681"/>
                  </a:lnTo>
                  <a:lnTo>
                    <a:pt x="1091112" y="31601"/>
                  </a:lnTo>
                  <a:lnTo>
                    <a:pt x="1135159" y="44854"/>
                  </a:lnTo>
                  <a:lnTo>
                    <a:pt x="1178653" y="60454"/>
                  </a:lnTo>
                  <a:lnTo>
                    <a:pt x="1221496" y="78420"/>
                  </a:lnTo>
                  <a:lnTo>
                    <a:pt x="1263586" y="98766"/>
                  </a:lnTo>
                  <a:lnTo>
                    <a:pt x="1304824" y="121509"/>
                  </a:lnTo>
                  <a:lnTo>
                    <a:pt x="1345109" y="146665"/>
                  </a:lnTo>
                  <a:lnTo>
                    <a:pt x="1386533" y="175947"/>
                  </a:lnTo>
                  <a:lnTo>
                    <a:pt x="1425658" y="207251"/>
                  </a:lnTo>
                  <a:lnTo>
                    <a:pt x="1462436" y="240460"/>
                  </a:lnTo>
                  <a:lnTo>
                    <a:pt x="1496820" y="275457"/>
                  </a:lnTo>
                  <a:lnTo>
                    <a:pt x="1528763" y="312124"/>
                  </a:lnTo>
                  <a:lnTo>
                    <a:pt x="1558217" y="350344"/>
                  </a:lnTo>
                  <a:lnTo>
                    <a:pt x="1585134" y="390000"/>
                  </a:lnTo>
                  <a:lnTo>
                    <a:pt x="1609468" y="430974"/>
                  </a:lnTo>
                  <a:lnTo>
                    <a:pt x="1631171" y="473150"/>
                  </a:lnTo>
                  <a:lnTo>
                    <a:pt x="1650195" y="516409"/>
                  </a:lnTo>
                  <a:lnTo>
                    <a:pt x="1666493" y="560636"/>
                  </a:lnTo>
                  <a:lnTo>
                    <a:pt x="1680017" y="605712"/>
                  </a:lnTo>
                  <a:lnTo>
                    <a:pt x="1690721" y="651520"/>
                  </a:lnTo>
                  <a:lnTo>
                    <a:pt x="1698556" y="697943"/>
                  </a:lnTo>
                  <a:lnTo>
                    <a:pt x="1703475" y="744865"/>
                  </a:lnTo>
                  <a:lnTo>
                    <a:pt x="1705431" y="792166"/>
                  </a:lnTo>
                  <a:lnTo>
                    <a:pt x="1704377" y="839731"/>
                  </a:lnTo>
                  <a:lnTo>
                    <a:pt x="1700264" y="887442"/>
                  </a:lnTo>
                  <a:lnTo>
                    <a:pt x="1693046" y="935182"/>
                  </a:lnTo>
                  <a:lnTo>
                    <a:pt x="1682675" y="982833"/>
                  </a:lnTo>
                  <a:lnTo>
                    <a:pt x="2018971" y="1292205"/>
                  </a:lnTo>
                  <a:close/>
                </a:path>
              </a:pathLst>
            </a:custGeom>
            <a:ln w="25908">
              <a:solidFill>
                <a:srgbClr val="0579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7845" y="1699005"/>
            <a:ext cx="152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2C2C2C"/>
                </a:solidFill>
                <a:latin typeface="Verdana"/>
                <a:cs typeface="Verdana"/>
              </a:rPr>
              <a:t>Нет,</a:t>
            </a:r>
            <a:r>
              <a:rPr sz="1800" spc="-245" dirty="0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2C2C2C"/>
                </a:solidFill>
                <a:latin typeface="Verdana"/>
                <a:cs typeface="Verdana"/>
              </a:rPr>
              <a:t>это</a:t>
            </a:r>
            <a:r>
              <a:rPr sz="1800" spc="-245" dirty="0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2C2C2C"/>
                </a:solidFill>
                <a:latin typeface="Verdana"/>
                <a:cs typeface="Verdana"/>
              </a:rPr>
              <a:t>очен</a:t>
            </a:r>
            <a:r>
              <a:rPr sz="1800" spc="-110" dirty="0">
                <a:solidFill>
                  <a:srgbClr val="2C2C2C"/>
                </a:solidFill>
                <a:latin typeface="Verdana"/>
                <a:cs typeface="Verdana"/>
              </a:rPr>
              <a:t>ь  </a:t>
            </a:r>
            <a:r>
              <a:rPr sz="1800" spc="-125" dirty="0">
                <a:solidFill>
                  <a:srgbClr val="2C2C2C"/>
                </a:solidFill>
                <a:latin typeface="Verdana"/>
                <a:cs typeface="Verdana"/>
              </a:rPr>
              <a:t>дорого.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94056" y="196532"/>
            <a:ext cx="5457825" cy="1994535"/>
            <a:chOff x="6294056" y="196532"/>
            <a:chExt cx="5457825" cy="1994535"/>
          </a:xfrm>
        </p:grpSpPr>
        <p:sp>
          <p:nvSpPr>
            <p:cNvPr id="18" name="object 18"/>
            <p:cNvSpPr/>
            <p:nvPr/>
          </p:nvSpPr>
          <p:spPr>
            <a:xfrm>
              <a:off x="6307074" y="209550"/>
              <a:ext cx="5431790" cy="1968500"/>
            </a:xfrm>
            <a:custGeom>
              <a:avLst/>
              <a:gdLst/>
              <a:ahLst/>
              <a:cxnLst/>
              <a:rect l="l" t="t" r="r" b="b"/>
              <a:pathLst>
                <a:path w="5431790" h="1968500">
                  <a:moveTo>
                    <a:pt x="5431535" y="0"/>
                  </a:moveTo>
                  <a:lnTo>
                    <a:pt x="0" y="0"/>
                  </a:lnTo>
                  <a:lnTo>
                    <a:pt x="0" y="1562100"/>
                  </a:lnTo>
                  <a:lnTo>
                    <a:pt x="905255" y="1562100"/>
                  </a:lnTo>
                  <a:lnTo>
                    <a:pt x="371221" y="1968373"/>
                  </a:lnTo>
                  <a:lnTo>
                    <a:pt x="2263140" y="1562100"/>
                  </a:lnTo>
                  <a:lnTo>
                    <a:pt x="5431535" y="1562100"/>
                  </a:lnTo>
                  <a:lnTo>
                    <a:pt x="54315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07074" y="209550"/>
              <a:ext cx="5431790" cy="1968500"/>
            </a:xfrm>
            <a:custGeom>
              <a:avLst/>
              <a:gdLst/>
              <a:ahLst/>
              <a:cxnLst/>
              <a:rect l="l" t="t" r="r" b="b"/>
              <a:pathLst>
                <a:path w="5431790" h="1968500">
                  <a:moveTo>
                    <a:pt x="0" y="0"/>
                  </a:moveTo>
                  <a:lnTo>
                    <a:pt x="905255" y="0"/>
                  </a:lnTo>
                  <a:lnTo>
                    <a:pt x="2263140" y="0"/>
                  </a:lnTo>
                  <a:lnTo>
                    <a:pt x="5431535" y="0"/>
                  </a:lnTo>
                  <a:lnTo>
                    <a:pt x="5431535" y="911225"/>
                  </a:lnTo>
                  <a:lnTo>
                    <a:pt x="5431535" y="1301750"/>
                  </a:lnTo>
                  <a:lnTo>
                    <a:pt x="5431535" y="1562100"/>
                  </a:lnTo>
                  <a:lnTo>
                    <a:pt x="2263140" y="1562100"/>
                  </a:lnTo>
                  <a:lnTo>
                    <a:pt x="371221" y="1968373"/>
                  </a:lnTo>
                  <a:lnTo>
                    <a:pt x="905255" y="1562100"/>
                  </a:lnTo>
                  <a:lnTo>
                    <a:pt x="0" y="1562100"/>
                  </a:lnTo>
                  <a:lnTo>
                    <a:pt x="0" y="1301750"/>
                  </a:lnTo>
                  <a:lnTo>
                    <a:pt x="0" y="91122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579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94475" y="421386"/>
            <a:ext cx="48507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2C2C2C"/>
                </a:solidFill>
                <a:latin typeface="Microsoft Sans Serif"/>
                <a:cs typeface="Microsoft Sans Serif"/>
              </a:rPr>
              <a:t>Мы</a:t>
            </a:r>
            <a:r>
              <a:rPr sz="1400" spc="2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работаем </a:t>
            </a: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в</a:t>
            </a:r>
            <a:r>
              <a:rPr sz="1400" spc="1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режиме</a:t>
            </a:r>
            <a:r>
              <a:rPr sz="1400" spc="-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C2C2C"/>
                </a:solidFill>
                <a:latin typeface="Microsoft Sans Serif"/>
                <a:cs typeface="Microsoft Sans Serif"/>
              </a:rPr>
              <a:t>равномерной 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индексации,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квартира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C2C2C"/>
                </a:solidFill>
                <a:latin typeface="Microsoft Sans Serif"/>
                <a:cs typeface="Microsoft Sans Serif"/>
              </a:rPr>
              <a:t>постоянно</a:t>
            </a:r>
            <a:r>
              <a:rPr sz="1400" spc="-3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C2C2C"/>
                </a:solidFill>
                <a:latin typeface="Microsoft Sans Serif"/>
                <a:cs typeface="Microsoft Sans Serif"/>
              </a:rPr>
              <a:t>растет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в</a:t>
            </a:r>
            <a:r>
              <a:rPr sz="1400" spc="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C2C2C"/>
                </a:solidFill>
                <a:latin typeface="Microsoft Sans Serif"/>
                <a:cs typeface="Microsoft Sans Serif"/>
              </a:rPr>
              <a:t>цене,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C2C2C"/>
                </a:solidFill>
                <a:latin typeface="Microsoft Sans Serif"/>
                <a:cs typeface="Microsoft Sans Serif"/>
              </a:rPr>
              <a:t>покупая</a:t>
            </a:r>
            <a:r>
              <a:rPr sz="1400" spc="4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C2C2C"/>
                </a:solidFill>
                <a:latin typeface="Microsoft Sans Serif"/>
                <a:cs typeface="Microsoft Sans Serif"/>
              </a:rPr>
              <a:t>скидку</a:t>
            </a:r>
            <a:r>
              <a:rPr sz="1400" spc="1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C2C2C"/>
                </a:solidFill>
                <a:latin typeface="Microsoft Sans Serif"/>
                <a:cs typeface="Microsoft Sans Serif"/>
              </a:rPr>
              <a:t>сейчас, </a:t>
            </a:r>
            <a:r>
              <a:rPr sz="1400" spc="-35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вы </a:t>
            </a:r>
            <a:r>
              <a:rPr sz="1400" spc="-10" dirty="0">
                <a:solidFill>
                  <a:srgbClr val="2C2C2C"/>
                </a:solidFill>
                <a:latin typeface="Microsoft Sans Serif"/>
                <a:cs typeface="Microsoft Sans Serif"/>
              </a:rPr>
              <a:t>инвестируете</a:t>
            </a:r>
            <a:r>
              <a:rPr sz="1400" spc="-3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в</a:t>
            </a:r>
            <a:r>
              <a:rPr sz="1400" spc="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будущее,</a:t>
            </a:r>
            <a:r>
              <a:rPr sz="1400" spc="2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обеспечив </a:t>
            </a:r>
            <a:r>
              <a:rPr sz="1400" spc="-10" dirty="0">
                <a:solidFill>
                  <a:srgbClr val="2C2C2C"/>
                </a:solidFill>
                <a:latin typeface="Microsoft Sans Serif"/>
                <a:cs typeface="Microsoft Sans Serif"/>
              </a:rPr>
              <a:t>себе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2C2C2C"/>
                </a:solidFill>
                <a:latin typeface="Microsoft Sans Serif"/>
                <a:cs typeface="Microsoft Sans Serif"/>
              </a:rPr>
              <a:t>фиксированную </a:t>
            </a:r>
            <a:r>
              <a:rPr sz="1400" spc="-30" dirty="0">
                <a:solidFill>
                  <a:srgbClr val="2C2C2C"/>
                </a:solidFill>
                <a:latin typeface="Microsoft Sans Serif"/>
                <a:cs typeface="Microsoft Sans Serif"/>
              </a:rPr>
              <a:t>скидку</a:t>
            </a:r>
            <a:r>
              <a:rPr sz="1400" spc="1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в</a:t>
            </a:r>
            <a:r>
              <a:rPr sz="1400" spc="-1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один</a:t>
            </a:r>
            <a:r>
              <a:rPr sz="1400" spc="2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или</a:t>
            </a:r>
            <a:r>
              <a:rPr sz="1400" spc="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C2C2C"/>
                </a:solidFill>
                <a:latin typeface="Microsoft Sans Serif"/>
                <a:cs typeface="Microsoft Sans Serif"/>
              </a:rPr>
              <a:t>несколько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квадратных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метров</a:t>
            </a:r>
            <a:r>
              <a:rPr sz="1400" spc="-3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в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Самолет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6828" y="3235833"/>
            <a:ext cx="19342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2C2C2C"/>
                </a:solidFill>
                <a:latin typeface="Verdana"/>
                <a:cs typeface="Verdana"/>
              </a:rPr>
              <a:t>А</a:t>
            </a:r>
            <a:r>
              <a:rPr sz="1800" spc="-254" dirty="0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2C2C2C"/>
                </a:solidFill>
                <a:latin typeface="Verdana"/>
                <a:cs typeface="Verdana"/>
              </a:rPr>
              <a:t>ес</a:t>
            </a:r>
            <a:r>
              <a:rPr sz="1800" spc="-160" dirty="0">
                <a:solidFill>
                  <a:srgbClr val="2C2C2C"/>
                </a:solidFill>
                <a:latin typeface="Verdana"/>
                <a:cs typeface="Verdana"/>
              </a:rPr>
              <a:t>ли</a:t>
            </a:r>
            <a:r>
              <a:rPr sz="1800" spc="-240" dirty="0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2C2C2C"/>
                </a:solidFill>
                <a:latin typeface="Verdana"/>
                <a:cs typeface="Verdana"/>
              </a:rPr>
              <a:t>я</a:t>
            </a:r>
            <a:r>
              <a:rPr sz="1800" spc="-240" dirty="0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2C2C2C"/>
                </a:solidFill>
                <a:latin typeface="Verdana"/>
                <a:cs typeface="Verdana"/>
              </a:rPr>
              <a:t>захоч</a:t>
            </a:r>
            <a:r>
              <a:rPr sz="1800" spc="-125" dirty="0">
                <a:solidFill>
                  <a:srgbClr val="2C2C2C"/>
                </a:solidFill>
                <a:latin typeface="Verdana"/>
                <a:cs typeface="Verdana"/>
              </a:rPr>
              <a:t>у  </a:t>
            </a:r>
            <a:r>
              <a:rPr sz="1800" spc="-135" dirty="0">
                <a:solidFill>
                  <a:srgbClr val="2C2C2C"/>
                </a:solidFill>
                <a:latin typeface="Verdana"/>
                <a:cs typeface="Verdana"/>
              </a:rPr>
              <a:t>купить</a:t>
            </a:r>
            <a:r>
              <a:rPr sz="1800" spc="-240" dirty="0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2C2C2C"/>
                </a:solidFill>
                <a:latin typeface="Verdana"/>
                <a:cs typeface="Verdana"/>
              </a:rPr>
              <a:t>к</a:t>
            </a:r>
            <a:r>
              <a:rPr sz="1800" spc="-180" dirty="0">
                <a:solidFill>
                  <a:srgbClr val="2C2C2C"/>
                </a:solidFill>
                <a:latin typeface="Verdana"/>
                <a:cs typeface="Verdana"/>
              </a:rPr>
              <a:t>в</a:t>
            </a:r>
            <a:r>
              <a:rPr sz="1800" spc="-125" dirty="0">
                <a:solidFill>
                  <a:srgbClr val="2C2C2C"/>
                </a:solidFill>
                <a:latin typeface="Verdana"/>
                <a:cs typeface="Verdana"/>
              </a:rPr>
              <a:t>а</a:t>
            </a:r>
            <a:r>
              <a:rPr sz="1800" spc="-140" dirty="0">
                <a:solidFill>
                  <a:srgbClr val="2C2C2C"/>
                </a:solidFill>
                <a:latin typeface="Verdana"/>
                <a:cs typeface="Verdana"/>
              </a:rPr>
              <a:t>р</a:t>
            </a:r>
            <a:r>
              <a:rPr sz="1800" spc="-90" dirty="0">
                <a:solidFill>
                  <a:srgbClr val="2C2C2C"/>
                </a:solidFill>
                <a:latin typeface="Verdana"/>
                <a:cs typeface="Verdana"/>
              </a:rPr>
              <a:t>ти</a:t>
            </a:r>
            <a:r>
              <a:rPr sz="1800" spc="-110" dirty="0">
                <a:solidFill>
                  <a:srgbClr val="2C2C2C"/>
                </a:solidFill>
                <a:latin typeface="Verdana"/>
                <a:cs typeface="Verdana"/>
              </a:rPr>
              <a:t>р</a:t>
            </a:r>
            <a:r>
              <a:rPr sz="1800" spc="-175" dirty="0">
                <a:solidFill>
                  <a:srgbClr val="2C2C2C"/>
                </a:solidFill>
                <a:latin typeface="Verdana"/>
                <a:cs typeface="Verdana"/>
              </a:rPr>
              <a:t>у</a:t>
            </a:r>
            <a:r>
              <a:rPr sz="1800" spc="-235" dirty="0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2C2C2C"/>
                </a:solidFill>
                <a:latin typeface="Verdana"/>
                <a:cs typeface="Verdana"/>
              </a:rPr>
              <a:t>в  </a:t>
            </a:r>
            <a:r>
              <a:rPr sz="1800" spc="-105" dirty="0">
                <a:solidFill>
                  <a:srgbClr val="2C2C2C"/>
                </a:solidFill>
                <a:latin typeface="Verdana"/>
                <a:cs typeface="Verdana"/>
              </a:rPr>
              <a:t>д</a:t>
            </a:r>
            <a:r>
              <a:rPr sz="1800" spc="-114" dirty="0">
                <a:solidFill>
                  <a:srgbClr val="2C2C2C"/>
                </a:solidFill>
                <a:latin typeface="Verdana"/>
                <a:cs typeface="Verdana"/>
              </a:rPr>
              <a:t>р</a:t>
            </a:r>
            <a:r>
              <a:rPr sz="1800" spc="-135" dirty="0">
                <a:solidFill>
                  <a:srgbClr val="2C2C2C"/>
                </a:solidFill>
                <a:latin typeface="Verdana"/>
                <a:cs typeface="Verdana"/>
              </a:rPr>
              <a:t>угой</a:t>
            </a:r>
            <a:r>
              <a:rPr sz="1800" spc="-240" dirty="0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2C2C2C"/>
                </a:solidFill>
                <a:latin typeface="Verdana"/>
                <a:cs typeface="Verdana"/>
              </a:rPr>
              <a:t>компании?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595552" y="1830260"/>
            <a:ext cx="4003675" cy="1279525"/>
            <a:chOff x="7595552" y="1830260"/>
            <a:chExt cx="4003675" cy="1279525"/>
          </a:xfrm>
        </p:grpSpPr>
        <p:sp>
          <p:nvSpPr>
            <p:cNvPr id="23" name="object 23"/>
            <p:cNvSpPr/>
            <p:nvPr/>
          </p:nvSpPr>
          <p:spPr>
            <a:xfrm>
              <a:off x="7608570" y="1843278"/>
              <a:ext cx="3977640" cy="1253490"/>
            </a:xfrm>
            <a:custGeom>
              <a:avLst/>
              <a:gdLst/>
              <a:ahLst/>
              <a:cxnLst/>
              <a:rect l="l" t="t" r="r" b="b"/>
              <a:pathLst>
                <a:path w="3977640" h="1253489">
                  <a:moveTo>
                    <a:pt x="3977639" y="0"/>
                  </a:moveTo>
                  <a:lnTo>
                    <a:pt x="160020" y="0"/>
                  </a:lnTo>
                  <a:lnTo>
                    <a:pt x="160020" y="1103376"/>
                  </a:lnTo>
                  <a:lnTo>
                    <a:pt x="796289" y="1103376"/>
                  </a:lnTo>
                  <a:lnTo>
                    <a:pt x="0" y="1253236"/>
                  </a:lnTo>
                  <a:lnTo>
                    <a:pt x="1750695" y="1103376"/>
                  </a:lnTo>
                  <a:lnTo>
                    <a:pt x="3977639" y="1103376"/>
                  </a:lnTo>
                  <a:lnTo>
                    <a:pt x="3977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8570" y="1843278"/>
              <a:ext cx="3977640" cy="1253490"/>
            </a:xfrm>
            <a:custGeom>
              <a:avLst/>
              <a:gdLst/>
              <a:ahLst/>
              <a:cxnLst/>
              <a:rect l="l" t="t" r="r" b="b"/>
              <a:pathLst>
                <a:path w="3977640" h="1253489">
                  <a:moveTo>
                    <a:pt x="160020" y="0"/>
                  </a:moveTo>
                  <a:lnTo>
                    <a:pt x="796289" y="0"/>
                  </a:lnTo>
                  <a:lnTo>
                    <a:pt x="1750695" y="0"/>
                  </a:lnTo>
                  <a:lnTo>
                    <a:pt x="3977639" y="0"/>
                  </a:lnTo>
                  <a:lnTo>
                    <a:pt x="3977639" y="643636"/>
                  </a:lnTo>
                  <a:lnTo>
                    <a:pt x="3977639" y="919480"/>
                  </a:lnTo>
                  <a:lnTo>
                    <a:pt x="3977639" y="1103376"/>
                  </a:lnTo>
                  <a:lnTo>
                    <a:pt x="1750695" y="1103376"/>
                  </a:lnTo>
                  <a:lnTo>
                    <a:pt x="0" y="1253236"/>
                  </a:lnTo>
                  <a:lnTo>
                    <a:pt x="796289" y="1103376"/>
                  </a:lnTo>
                  <a:lnTo>
                    <a:pt x="160020" y="1103376"/>
                  </a:lnTo>
                  <a:lnTo>
                    <a:pt x="160020" y="919480"/>
                  </a:lnTo>
                  <a:lnTo>
                    <a:pt x="160020" y="643636"/>
                  </a:lnTo>
                  <a:lnTo>
                    <a:pt x="160020" y="0"/>
                  </a:lnTo>
                  <a:close/>
                </a:path>
              </a:pathLst>
            </a:custGeom>
            <a:ln w="25908">
              <a:solidFill>
                <a:srgbClr val="0579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984363" y="2020062"/>
            <a:ext cx="348869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Вы</a:t>
            </a:r>
            <a:r>
              <a:rPr sz="1400" spc="1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всегда</a:t>
            </a:r>
            <a:r>
              <a:rPr sz="1400" spc="-3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C2C2C"/>
                </a:solidFill>
                <a:latin typeface="Microsoft Sans Serif"/>
                <a:cs typeface="Microsoft Sans Serif"/>
              </a:rPr>
              <a:t>можете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продать</a:t>
            </a:r>
            <a:r>
              <a:rPr sz="1400" spc="-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или</a:t>
            </a:r>
            <a:r>
              <a:rPr sz="1400" spc="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C2C2C"/>
                </a:solidFill>
                <a:latin typeface="Microsoft Sans Serif"/>
                <a:cs typeface="Microsoft Sans Serif"/>
              </a:rPr>
              <a:t>подарить </a:t>
            </a:r>
            <a:r>
              <a:rPr sz="1400" spc="-5" dirty="0">
                <a:solidFill>
                  <a:srgbClr val="2C2C2C"/>
                </a:solidFill>
                <a:latin typeface="Microsoft Sans Serif"/>
                <a:cs typeface="Microsoft Sans Serif"/>
              </a:rPr>
              <a:t> свой</a:t>
            </a:r>
            <a:r>
              <a:rPr sz="1400" spc="-1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C2C2C"/>
                </a:solidFill>
                <a:latin typeface="Microsoft Sans Serif"/>
                <a:cs typeface="Microsoft Sans Serif"/>
              </a:rPr>
              <a:t>сертификат,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вы</a:t>
            </a:r>
            <a:r>
              <a:rPr sz="1400" spc="1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C2C2C"/>
                </a:solidFill>
                <a:latin typeface="Microsoft Sans Serif"/>
                <a:cs typeface="Microsoft Sans Serif"/>
              </a:rPr>
              <a:t>при</a:t>
            </a:r>
            <a:r>
              <a:rPr sz="1400" spc="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этом </a:t>
            </a:r>
            <a:r>
              <a:rPr sz="1400" spc="-5" dirty="0">
                <a:solidFill>
                  <a:srgbClr val="2C2C2C"/>
                </a:solidFill>
                <a:latin typeface="Microsoft Sans Serif"/>
                <a:cs typeface="Microsoft Sans Serif"/>
              </a:rPr>
              <a:t>не</a:t>
            </a:r>
            <a:r>
              <a:rPr sz="1400" spc="1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теряете, </a:t>
            </a:r>
            <a:r>
              <a:rPr sz="1400" spc="-35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а</a:t>
            </a:r>
            <a:r>
              <a:rPr sz="1400" spc="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приумножаете</a:t>
            </a:r>
            <a:r>
              <a:rPr sz="1400" spc="-5" dirty="0">
                <a:solidFill>
                  <a:srgbClr val="2C2C2C"/>
                </a:solidFill>
                <a:latin typeface="Microsoft Sans Serif"/>
                <a:cs typeface="Microsoft Sans Serif"/>
              </a:rPr>
              <a:t> свои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C2C2C"/>
                </a:solidFill>
                <a:latin typeface="Microsoft Sans Serif"/>
                <a:cs typeface="Microsoft Sans Serif"/>
              </a:rPr>
              <a:t>деньги.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4903" y="5385612"/>
            <a:ext cx="1603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2C2C2C"/>
                </a:solidFill>
                <a:latin typeface="Verdana"/>
                <a:cs typeface="Verdana"/>
              </a:rPr>
              <a:t>Н</a:t>
            </a:r>
            <a:r>
              <a:rPr sz="1800" spc="-95" dirty="0">
                <a:solidFill>
                  <a:srgbClr val="2C2C2C"/>
                </a:solidFill>
                <a:latin typeface="Verdana"/>
                <a:cs typeface="Verdana"/>
              </a:rPr>
              <a:t>у</a:t>
            </a:r>
            <a:r>
              <a:rPr sz="1800" spc="-160" dirty="0">
                <a:solidFill>
                  <a:srgbClr val="2C2C2C"/>
                </a:solidFill>
                <a:latin typeface="Verdana"/>
                <a:cs typeface="Verdana"/>
              </a:rPr>
              <a:t>ж</a:t>
            </a:r>
            <a:r>
              <a:rPr sz="1800" spc="-120" dirty="0">
                <a:solidFill>
                  <a:srgbClr val="2C2C2C"/>
                </a:solidFill>
                <a:latin typeface="Verdana"/>
                <a:cs typeface="Verdana"/>
              </a:rPr>
              <a:t>н</a:t>
            </a:r>
            <a:r>
              <a:rPr sz="1800" spc="-114" dirty="0">
                <a:solidFill>
                  <a:srgbClr val="2C2C2C"/>
                </a:solidFill>
                <a:latin typeface="Verdana"/>
                <a:cs typeface="Verdana"/>
              </a:rPr>
              <a:t>о</a:t>
            </a:r>
            <a:r>
              <a:rPr sz="1800" spc="-250" dirty="0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2C2C2C"/>
                </a:solidFill>
                <a:latin typeface="Verdana"/>
                <a:cs typeface="Verdana"/>
              </a:rPr>
              <a:t>ли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solidFill>
                  <a:srgbClr val="2C2C2C"/>
                </a:solidFill>
                <a:latin typeface="Verdana"/>
                <a:cs typeface="Verdana"/>
              </a:rPr>
              <a:t>платить</a:t>
            </a:r>
            <a:r>
              <a:rPr sz="1800" spc="-235" dirty="0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2C2C2C"/>
                </a:solidFill>
                <a:latin typeface="Verdana"/>
                <a:cs typeface="Verdana"/>
              </a:rPr>
              <a:t>н</a:t>
            </a:r>
            <a:r>
              <a:rPr sz="1800" spc="-125" dirty="0">
                <a:solidFill>
                  <a:srgbClr val="2C2C2C"/>
                </a:solidFill>
                <a:latin typeface="Verdana"/>
                <a:cs typeface="Verdana"/>
              </a:rPr>
              <a:t>алог?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92384" y="768434"/>
            <a:ext cx="6163945" cy="5126990"/>
            <a:chOff x="1892384" y="768434"/>
            <a:chExt cx="6163945" cy="5126990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6387" y="1705355"/>
              <a:ext cx="4189475" cy="418947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905084" y="781134"/>
              <a:ext cx="2068830" cy="1955164"/>
            </a:xfrm>
            <a:custGeom>
              <a:avLst/>
              <a:gdLst/>
              <a:ahLst/>
              <a:cxnLst/>
              <a:rect l="l" t="t" r="r" b="b"/>
              <a:pathLst>
                <a:path w="2068829" h="1955164">
                  <a:moveTo>
                    <a:pt x="916915" y="0"/>
                  </a:moveTo>
                  <a:lnTo>
                    <a:pt x="871035" y="1952"/>
                  </a:lnTo>
                  <a:lnTo>
                    <a:pt x="825182" y="6143"/>
                  </a:lnTo>
                  <a:lnTo>
                    <a:pt x="779447" y="12587"/>
                  </a:lnTo>
                  <a:lnTo>
                    <a:pt x="733917" y="21296"/>
                  </a:lnTo>
                  <a:lnTo>
                    <a:pt x="688682" y="32285"/>
                  </a:lnTo>
                  <a:lnTo>
                    <a:pt x="643831" y="45566"/>
                  </a:lnTo>
                  <a:lnTo>
                    <a:pt x="599453" y="61153"/>
                  </a:lnTo>
                  <a:lnTo>
                    <a:pt x="555637" y="79061"/>
                  </a:lnTo>
                  <a:lnTo>
                    <a:pt x="512472" y="99302"/>
                  </a:lnTo>
                  <a:lnTo>
                    <a:pt x="470047" y="121889"/>
                  </a:lnTo>
                  <a:lnTo>
                    <a:pt x="428451" y="146837"/>
                  </a:lnTo>
                  <a:lnTo>
                    <a:pt x="387773" y="174159"/>
                  </a:lnTo>
                  <a:lnTo>
                    <a:pt x="348568" y="203516"/>
                  </a:lnTo>
                  <a:lnTo>
                    <a:pt x="311367" y="234476"/>
                  </a:lnTo>
                  <a:lnTo>
                    <a:pt x="276185" y="266951"/>
                  </a:lnTo>
                  <a:lnTo>
                    <a:pt x="243036" y="300856"/>
                  </a:lnTo>
                  <a:lnTo>
                    <a:pt x="211935" y="336102"/>
                  </a:lnTo>
                  <a:lnTo>
                    <a:pt x="182898" y="372602"/>
                  </a:lnTo>
                  <a:lnTo>
                    <a:pt x="155939" y="410269"/>
                  </a:lnTo>
                  <a:lnTo>
                    <a:pt x="131074" y="449015"/>
                  </a:lnTo>
                  <a:lnTo>
                    <a:pt x="108317" y="488754"/>
                  </a:lnTo>
                  <a:lnTo>
                    <a:pt x="87683" y="529398"/>
                  </a:lnTo>
                  <a:lnTo>
                    <a:pt x="69188" y="570860"/>
                  </a:lnTo>
                  <a:lnTo>
                    <a:pt x="52846" y="613052"/>
                  </a:lnTo>
                  <a:lnTo>
                    <a:pt x="38672" y="655887"/>
                  </a:lnTo>
                  <a:lnTo>
                    <a:pt x="26682" y="699279"/>
                  </a:lnTo>
                  <a:lnTo>
                    <a:pt x="16889" y="743139"/>
                  </a:lnTo>
                  <a:lnTo>
                    <a:pt x="9310" y="787380"/>
                  </a:lnTo>
                  <a:lnTo>
                    <a:pt x="3958" y="831916"/>
                  </a:lnTo>
                  <a:lnTo>
                    <a:pt x="850" y="876659"/>
                  </a:lnTo>
                  <a:lnTo>
                    <a:pt x="0" y="921521"/>
                  </a:lnTo>
                  <a:lnTo>
                    <a:pt x="1422" y="966415"/>
                  </a:lnTo>
                  <a:lnTo>
                    <a:pt x="5133" y="1011255"/>
                  </a:lnTo>
                  <a:lnTo>
                    <a:pt x="11146" y="1055952"/>
                  </a:lnTo>
                  <a:lnTo>
                    <a:pt x="19477" y="1100420"/>
                  </a:lnTo>
                  <a:lnTo>
                    <a:pt x="30141" y="1144571"/>
                  </a:lnTo>
                  <a:lnTo>
                    <a:pt x="43153" y="1188318"/>
                  </a:lnTo>
                  <a:lnTo>
                    <a:pt x="58528" y="1231574"/>
                  </a:lnTo>
                  <a:lnTo>
                    <a:pt x="76280" y="1274251"/>
                  </a:lnTo>
                  <a:lnTo>
                    <a:pt x="96425" y="1316262"/>
                  </a:lnTo>
                  <a:lnTo>
                    <a:pt x="118977" y="1357520"/>
                  </a:lnTo>
                  <a:lnTo>
                    <a:pt x="143953" y="1397938"/>
                  </a:lnTo>
                  <a:lnTo>
                    <a:pt x="171365" y="1437428"/>
                  </a:lnTo>
                  <a:lnTo>
                    <a:pt x="200863" y="1475427"/>
                  </a:lnTo>
                  <a:lnTo>
                    <a:pt x="232024" y="1511446"/>
                  </a:lnTo>
                  <a:lnTo>
                    <a:pt x="264760" y="1545469"/>
                  </a:lnTo>
                  <a:lnTo>
                    <a:pt x="298981" y="1577485"/>
                  </a:lnTo>
                  <a:lnTo>
                    <a:pt x="334598" y="1607480"/>
                  </a:lnTo>
                  <a:lnTo>
                    <a:pt x="371522" y="1635439"/>
                  </a:lnTo>
                  <a:lnTo>
                    <a:pt x="409665" y="1661350"/>
                  </a:lnTo>
                  <a:lnTo>
                    <a:pt x="448937" y="1685199"/>
                  </a:lnTo>
                  <a:lnTo>
                    <a:pt x="489249" y="1706972"/>
                  </a:lnTo>
                  <a:lnTo>
                    <a:pt x="530513" y="1726656"/>
                  </a:lnTo>
                  <a:lnTo>
                    <a:pt x="572638" y="1744237"/>
                  </a:lnTo>
                  <a:lnTo>
                    <a:pt x="615537" y="1759701"/>
                  </a:lnTo>
                  <a:lnTo>
                    <a:pt x="659121" y="1773036"/>
                  </a:lnTo>
                  <a:lnTo>
                    <a:pt x="703299" y="1784227"/>
                  </a:lnTo>
                  <a:lnTo>
                    <a:pt x="747984" y="1793261"/>
                  </a:lnTo>
                  <a:lnTo>
                    <a:pt x="793085" y="1800125"/>
                  </a:lnTo>
                  <a:lnTo>
                    <a:pt x="838515" y="1804804"/>
                  </a:lnTo>
                  <a:lnTo>
                    <a:pt x="884184" y="1807286"/>
                  </a:lnTo>
                  <a:lnTo>
                    <a:pt x="930004" y="1807557"/>
                  </a:lnTo>
                  <a:lnTo>
                    <a:pt x="975884" y="1805602"/>
                  </a:lnTo>
                  <a:lnTo>
                    <a:pt x="1021736" y="1801410"/>
                  </a:lnTo>
                  <a:lnTo>
                    <a:pt x="1067472" y="1794965"/>
                  </a:lnTo>
                  <a:lnTo>
                    <a:pt x="1113002" y="1786255"/>
                  </a:lnTo>
                  <a:lnTo>
                    <a:pt x="1158237" y="1775266"/>
                  </a:lnTo>
                  <a:lnTo>
                    <a:pt x="1203087" y="1761984"/>
                  </a:lnTo>
                  <a:lnTo>
                    <a:pt x="1247465" y="1746396"/>
                  </a:lnTo>
                  <a:lnTo>
                    <a:pt x="1291281" y="1728488"/>
                  </a:lnTo>
                  <a:lnTo>
                    <a:pt x="1334446" y="1708247"/>
                  </a:lnTo>
                  <a:lnTo>
                    <a:pt x="1376871" y="1685660"/>
                  </a:lnTo>
                  <a:lnTo>
                    <a:pt x="1418467" y="1660711"/>
                  </a:lnTo>
                  <a:lnTo>
                    <a:pt x="1459145" y="1633389"/>
                  </a:lnTo>
                  <a:lnTo>
                    <a:pt x="2068364" y="1954572"/>
                  </a:lnTo>
                  <a:lnTo>
                    <a:pt x="1701969" y="1380405"/>
                  </a:lnTo>
                  <a:lnTo>
                    <a:pt x="1728256" y="1337197"/>
                  </a:lnTo>
                  <a:lnTo>
                    <a:pt x="1751906" y="1293021"/>
                  </a:lnTo>
                  <a:lnTo>
                    <a:pt x="1772923" y="1247985"/>
                  </a:lnTo>
                  <a:lnTo>
                    <a:pt x="1791310" y="1202193"/>
                  </a:lnTo>
                  <a:lnTo>
                    <a:pt x="1807069" y="1155754"/>
                  </a:lnTo>
                  <a:lnTo>
                    <a:pt x="1820202" y="1108773"/>
                  </a:lnTo>
                  <a:lnTo>
                    <a:pt x="1830714" y="1061357"/>
                  </a:lnTo>
                  <a:lnTo>
                    <a:pt x="1838606" y="1013612"/>
                  </a:lnTo>
                  <a:lnTo>
                    <a:pt x="1843881" y="965645"/>
                  </a:lnTo>
                  <a:lnTo>
                    <a:pt x="1846541" y="917561"/>
                  </a:lnTo>
                  <a:lnTo>
                    <a:pt x="1846591" y="869469"/>
                  </a:lnTo>
                  <a:lnTo>
                    <a:pt x="1844031" y="821472"/>
                  </a:lnTo>
                  <a:lnTo>
                    <a:pt x="1838866" y="773679"/>
                  </a:lnTo>
                  <a:lnTo>
                    <a:pt x="1831097" y="726196"/>
                  </a:lnTo>
                  <a:lnTo>
                    <a:pt x="1820727" y="679129"/>
                  </a:lnTo>
                  <a:lnTo>
                    <a:pt x="1807760" y="632584"/>
                  </a:lnTo>
                  <a:lnTo>
                    <a:pt x="1792198" y="586669"/>
                  </a:lnTo>
                  <a:lnTo>
                    <a:pt x="1774043" y="541488"/>
                  </a:lnTo>
                  <a:lnTo>
                    <a:pt x="1753298" y="497149"/>
                  </a:lnTo>
                  <a:lnTo>
                    <a:pt x="1729967" y="453759"/>
                  </a:lnTo>
                  <a:lnTo>
                    <a:pt x="1704051" y="411423"/>
                  </a:lnTo>
                  <a:lnTo>
                    <a:pt x="1675553" y="370247"/>
                  </a:lnTo>
                  <a:lnTo>
                    <a:pt x="1646056" y="332236"/>
                  </a:lnTo>
                  <a:lnTo>
                    <a:pt x="1614894" y="296207"/>
                  </a:lnTo>
                  <a:lnTo>
                    <a:pt x="1582159" y="262173"/>
                  </a:lnTo>
                  <a:lnTo>
                    <a:pt x="1547938" y="230147"/>
                  </a:lnTo>
                  <a:lnTo>
                    <a:pt x="1512321" y="200144"/>
                  </a:lnTo>
                  <a:lnTo>
                    <a:pt x="1475397" y="172176"/>
                  </a:lnTo>
                  <a:lnTo>
                    <a:pt x="1437254" y="146257"/>
                  </a:lnTo>
                  <a:lnTo>
                    <a:pt x="1397982" y="122402"/>
                  </a:lnTo>
                  <a:lnTo>
                    <a:pt x="1357670" y="100622"/>
                  </a:lnTo>
                  <a:lnTo>
                    <a:pt x="1316406" y="80932"/>
                  </a:lnTo>
                  <a:lnTo>
                    <a:pt x="1274280" y="63346"/>
                  </a:lnTo>
                  <a:lnTo>
                    <a:pt x="1231381" y="47877"/>
                  </a:lnTo>
                  <a:lnTo>
                    <a:pt x="1187798" y="34538"/>
                  </a:lnTo>
                  <a:lnTo>
                    <a:pt x="1143620" y="23342"/>
                  </a:lnTo>
                  <a:lnTo>
                    <a:pt x="1098935" y="14305"/>
                  </a:lnTo>
                  <a:lnTo>
                    <a:pt x="1053833" y="7438"/>
                  </a:lnTo>
                  <a:lnTo>
                    <a:pt x="1008403" y="2756"/>
                  </a:lnTo>
                  <a:lnTo>
                    <a:pt x="962734" y="272"/>
                  </a:lnTo>
                  <a:lnTo>
                    <a:pt x="916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05084" y="781134"/>
              <a:ext cx="2068830" cy="1955164"/>
            </a:xfrm>
            <a:custGeom>
              <a:avLst/>
              <a:gdLst/>
              <a:ahLst/>
              <a:cxnLst/>
              <a:rect l="l" t="t" r="r" b="b"/>
              <a:pathLst>
                <a:path w="2068829" h="1955164">
                  <a:moveTo>
                    <a:pt x="2068364" y="1954572"/>
                  </a:moveTo>
                  <a:lnTo>
                    <a:pt x="1459145" y="1633389"/>
                  </a:lnTo>
                  <a:lnTo>
                    <a:pt x="1418467" y="1660711"/>
                  </a:lnTo>
                  <a:lnTo>
                    <a:pt x="1376871" y="1685660"/>
                  </a:lnTo>
                  <a:lnTo>
                    <a:pt x="1334446" y="1708247"/>
                  </a:lnTo>
                  <a:lnTo>
                    <a:pt x="1291281" y="1728488"/>
                  </a:lnTo>
                  <a:lnTo>
                    <a:pt x="1247465" y="1746396"/>
                  </a:lnTo>
                  <a:lnTo>
                    <a:pt x="1203087" y="1761984"/>
                  </a:lnTo>
                  <a:lnTo>
                    <a:pt x="1158237" y="1775266"/>
                  </a:lnTo>
                  <a:lnTo>
                    <a:pt x="1113002" y="1786255"/>
                  </a:lnTo>
                  <a:lnTo>
                    <a:pt x="1067472" y="1794965"/>
                  </a:lnTo>
                  <a:lnTo>
                    <a:pt x="1021736" y="1801410"/>
                  </a:lnTo>
                  <a:lnTo>
                    <a:pt x="975884" y="1805602"/>
                  </a:lnTo>
                  <a:lnTo>
                    <a:pt x="930004" y="1807557"/>
                  </a:lnTo>
                  <a:lnTo>
                    <a:pt x="884184" y="1807286"/>
                  </a:lnTo>
                  <a:lnTo>
                    <a:pt x="838515" y="1804804"/>
                  </a:lnTo>
                  <a:lnTo>
                    <a:pt x="793085" y="1800125"/>
                  </a:lnTo>
                  <a:lnTo>
                    <a:pt x="747984" y="1793261"/>
                  </a:lnTo>
                  <a:lnTo>
                    <a:pt x="703299" y="1784227"/>
                  </a:lnTo>
                  <a:lnTo>
                    <a:pt x="659121" y="1773036"/>
                  </a:lnTo>
                  <a:lnTo>
                    <a:pt x="615537" y="1759701"/>
                  </a:lnTo>
                  <a:lnTo>
                    <a:pt x="572638" y="1744237"/>
                  </a:lnTo>
                  <a:lnTo>
                    <a:pt x="530513" y="1726656"/>
                  </a:lnTo>
                  <a:lnTo>
                    <a:pt x="489249" y="1706972"/>
                  </a:lnTo>
                  <a:lnTo>
                    <a:pt x="448937" y="1685199"/>
                  </a:lnTo>
                  <a:lnTo>
                    <a:pt x="409665" y="1661350"/>
                  </a:lnTo>
                  <a:lnTo>
                    <a:pt x="371522" y="1635439"/>
                  </a:lnTo>
                  <a:lnTo>
                    <a:pt x="334598" y="1607480"/>
                  </a:lnTo>
                  <a:lnTo>
                    <a:pt x="298981" y="1577485"/>
                  </a:lnTo>
                  <a:lnTo>
                    <a:pt x="264760" y="1545469"/>
                  </a:lnTo>
                  <a:lnTo>
                    <a:pt x="232024" y="1511446"/>
                  </a:lnTo>
                  <a:lnTo>
                    <a:pt x="200863" y="1475427"/>
                  </a:lnTo>
                  <a:lnTo>
                    <a:pt x="171365" y="1437428"/>
                  </a:lnTo>
                  <a:lnTo>
                    <a:pt x="143953" y="1397938"/>
                  </a:lnTo>
                  <a:lnTo>
                    <a:pt x="118977" y="1357520"/>
                  </a:lnTo>
                  <a:lnTo>
                    <a:pt x="96425" y="1316262"/>
                  </a:lnTo>
                  <a:lnTo>
                    <a:pt x="76280" y="1274251"/>
                  </a:lnTo>
                  <a:lnTo>
                    <a:pt x="58528" y="1231574"/>
                  </a:lnTo>
                  <a:lnTo>
                    <a:pt x="43153" y="1188318"/>
                  </a:lnTo>
                  <a:lnTo>
                    <a:pt x="30141" y="1144571"/>
                  </a:lnTo>
                  <a:lnTo>
                    <a:pt x="19477" y="1100420"/>
                  </a:lnTo>
                  <a:lnTo>
                    <a:pt x="11146" y="1055952"/>
                  </a:lnTo>
                  <a:lnTo>
                    <a:pt x="5133" y="1011255"/>
                  </a:lnTo>
                  <a:lnTo>
                    <a:pt x="1422" y="966415"/>
                  </a:lnTo>
                  <a:lnTo>
                    <a:pt x="0" y="921521"/>
                  </a:lnTo>
                  <a:lnTo>
                    <a:pt x="850" y="876659"/>
                  </a:lnTo>
                  <a:lnTo>
                    <a:pt x="3958" y="831916"/>
                  </a:lnTo>
                  <a:lnTo>
                    <a:pt x="9310" y="787380"/>
                  </a:lnTo>
                  <a:lnTo>
                    <a:pt x="16889" y="743139"/>
                  </a:lnTo>
                  <a:lnTo>
                    <a:pt x="26682" y="699279"/>
                  </a:lnTo>
                  <a:lnTo>
                    <a:pt x="38672" y="655887"/>
                  </a:lnTo>
                  <a:lnTo>
                    <a:pt x="52846" y="613052"/>
                  </a:lnTo>
                  <a:lnTo>
                    <a:pt x="69188" y="570860"/>
                  </a:lnTo>
                  <a:lnTo>
                    <a:pt x="87683" y="529398"/>
                  </a:lnTo>
                  <a:lnTo>
                    <a:pt x="108317" y="488754"/>
                  </a:lnTo>
                  <a:lnTo>
                    <a:pt x="131074" y="449015"/>
                  </a:lnTo>
                  <a:lnTo>
                    <a:pt x="155939" y="410269"/>
                  </a:lnTo>
                  <a:lnTo>
                    <a:pt x="182898" y="372602"/>
                  </a:lnTo>
                  <a:lnTo>
                    <a:pt x="211935" y="336102"/>
                  </a:lnTo>
                  <a:lnTo>
                    <a:pt x="243036" y="300856"/>
                  </a:lnTo>
                  <a:lnTo>
                    <a:pt x="276185" y="266951"/>
                  </a:lnTo>
                  <a:lnTo>
                    <a:pt x="311367" y="234476"/>
                  </a:lnTo>
                  <a:lnTo>
                    <a:pt x="348568" y="203516"/>
                  </a:lnTo>
                  <a:lnTo>
                    <a:pt x="387773" y="174159"/>
                  </a:lnTo>
                  <a:lnTo>
                    <a:pt x="428451" y="146837"/>
                  </a:lnTo>
                  <a:lnTo>
                    <a:pt x="470047" y="121889"/>
                  </a:lnTo>
                  <a:lnTo>
                    <a:pt x="512472" y="99302"/>
                  </a:lnTo>
                  <a:lnTo>
                    <a:pt x="555637" y="79061"/>
                  </a:lnTo>
                  <a:lnTo>
                    <a:pt x="599453" y="61153"/>
                  </a:lnTo>
                  <a:lnTo>
                    <a:pt x="643831" y="45566"/>
                  </a:lnTo>
                  <a:lnTo>
                    <a:pt x="688682" y="32285"/>
                  </a:lnTo>
                  <a:lnTo>
                    <a:pt x="733917" y="21296"/>
                  </a:lnTo>
                  <a:lnTo>
                    <a:pt x="779447" y="12587"/>
                  </a:lnTo>
                  <a:lnTo>
                    <a:pt x="825182" y="6143"/>
                  </a:lnTo>
                  <a:lnTo>
                    <a:pt x="871035" y="1952"/>
                  </a:lnTo>
                  <a:lnTo>
                    <a:pt x="916915" y="0"/>
                  </a:lnTo>
                  <a:lnTo>
                    <a:pt x="962734" y="272"/>
                  </a:lnTo>
                  <a:lnTo>
                    <a:pt x="1008403" y="2756"/>
                  </a:lnTo>
                  <a:lnTo>
                    <a:pt x="1053833" y="7438"/>
                  </a:lnTo>
                  <a:lnTo>
                    <a:pt x="1098935" y="14305"/>
                  </a:lnTo>
                  <a:lnTo>
                    <a:pt x="1143620" y="23342"/>
                  </a:lnTo>
                  <a:lnTo>
                    <a:pt x="1187798" y="34538"/>
                  </a:lnTo>
                  <a:lnTo>
                    <a:pt x="1231381" y="47877"/>
                  </a:lnTo>
                  <a:lnTo>
                    <a:pt x="1274280" y="63346"/>
                  </a:lnTo>
                  <a:lnTo>
                    <a:pt x="1316406" y="80932"/>
                  </a:lnTo>
                  <a:lnTo>
                    <a:pt x="1357670" y="100622"/>
                  </a:lnTo>
                  <a:lnTo>
                    <a:pt x="1397982" y="122402"/>
                  </a:lnTo>
                  <a:lnTo>
                    <a:pt x="1437254" y="146257"/>
                  </a:lnTo>
                  <a:lnTo>
                    <a:pt x="1475397" y="172176"/>
                  </a:lnTo>
                  <a:lnTo>
                    <a:pt x="1512321" y="200144"/>
                  </a:lnTo>
                  <a:lnTo>
                    <a:pt x="1547938" y="230147"/>
                  </a:lnTo>
                  <a:lnTo>
                    <a:pt x="1582159" y="262173"/>
                  </a:lnTo>
                  <a:lnTo>
                    <a:pt x="1614894" y="296207"/>
                  </a:lnTo>
                  <a:lnTo>
                    <a:pt x="1646056" y="332236"/>
                  </a:lnTo>
                  <a:lnTo>
                    <a:pt x="1675553" y="370247"/>
                  </a:lnTo>
                  <a:lnTo>
                    <a:pt x="1704051" y="411423"/>
                  </a:lnTo>
                  <a:lnTo>
                    <a:pt x="1729967" y="453759"/>
                  </a:lnTo>
                  <a:lnTo>
                    <a:pt x="1753298" y="497149"/>
                  </a:lnTo>
                  <a:lnTo>
                    <a:pt x="1774043" y="541488"/>
                  </a:lnTo>
                  <a:lnTo>
                    <a:pt x="1792198" y="586669"/>
                  </a:lnTo>
                  <a:lnTo>
                    <a:pt x="1807760" y="632584"/>
                  </a:lnTo>
                  <a:lnTo>
                    <a:pt x="1820727" y="679129"/>
                  </a:lnTo>
                  <a:lnTo>
                    <a:pt x="1831097" y="726196"/>
                  </a:lnTo>
                  <a:lnTo>
                    <a:pt x="1838866" y="773679"/>
                  </a:lnTo>
                  <a:lnTo>
                    <a:pt x="1844031" y="821472"/>
                  </a:lnTo>
                  <a:lnTo>
                    <a:pt x="1846591" y="869469"/>
                  </a:lnTo>
                  <a:lnTo>
                    <a:pt x="1846541" y="917561"/>
                  </a:lnTo>
                  <a:lnTo>
                    <a:pt x="1843881" y="965645"/>
                  </a:lnTo>
                  <a:lnTo>
                    <a:pt x="1838606" y="1013612"/>
                  </a:lnTo>
                  <a:lnTo>
                    <a:pt x="1830714" y="1061357"/>
                  </a:lnTo>
                  <a:lnTo>
                    <a:pt x="1820202" y="1108773"/>
                  </a:lnTo>
                  <a:lnTo>
                    <a:pt x="1807069" y="1155754"/>
                  </a:lnTo>
                  <a:lnTo>
                    <a:pt x="1791310" y="1202193"/>
                  </a:lnTo>
                  <a:lnTo>
                    <a:pt x="1772923" y="1247985"/>
                  </a:lnTo>
                  <a:lnTo>
                    <a:pt x="1751906" y="1293021"/>
                  </a:lnTo>
                  <a:lnTo>
                    <a:pt x="1728256" y="1337197"/>
                  </a:lnTo>
                  <a:lnTo>
                    <a:pt x="1701969" y="1380405"/>
                  </a:lnTo>
                  <a:lnTo>
                    <a:pt x="2068364" y="1954572"/>
                  </a:lnTo>
                  <a:close/>
                </a:path>
              </a:pathLst>
            </a:custGeom>
            <a:ln w="25400">
              <a:solidFill>
                <a:srgbClr val="0579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267204" y="1385061"/>
            <a:ext cx="1024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2C2C2C"/>
                </a:solidFill>
                <a:latin typeface="Verdana"/>
                <a:cs typeface="Verdana"/>
              </a:rPr>
              <a:t>Могу</a:t>
            </a:r>
            <a:r>
              <a:rPr sz="1800" spc="-250" dirty="0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2C2C2C"/>
                </a:solidFill>
                <a:latin typeface="Verdana"/>
                <a:cs typeface="Verdana"/>
              </a:rPr>
              <a:t>ли</a:t>
            </a:r>
            <a:r>
              <a:rPr sz="1800" spc="-240" dirty="0">
                <a:solidFill>
                  <a:srgbClr val="2C2C2C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2C2C2C"/>
                </a:solidFill>
                <a:latin typeface="Verdana"/>
                <a:cs typeface="Verdana"/>
              </a:rPr>
              <a:t>я  </a:t>
            </a:r>
            <a:r>
              <a:rPr sz="1800" spc="-120" dirty="0">
                <a:solidFill>
                  <a:srgbClr val="2C2C2C"/>
                </a:solidFill>
                <a:latin typeface="Verdana"/>
                <a:cs typeface="Verdana"/>
              </a:rPr>
              <a:t>вернуть?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815643" y="3070796"/>
            <a:ext cx="3989704" cy="1968500"/>
            <a:chOff x="7815643" y="3070796"/>
            <a:chExt cx="3989704" cy="1968500"/>
          </a:xfrm>
        </p:grpSpPr>
        <p:sp>
          <p:nvSpPr>
            <p:cNvPr id="33" name="object 33"/>
            <p:cNvSpPr/>
            <p:nvPr/>
          </p:nvSpPr>
          <p:spPr>
            <a:xfrm>
              <a:off x="7828661" y="3083813"/>
              <a:ext cx="3963670" cy="1942464"/>
            </a:xfrm>
            <a:custGeom>
              <a:avLst/>
              <a:gdLst/>
              <a:ahLst/>
              <a:cxnLst/>
              <a:rect l="l" t="t" r="r" b="b"/>
              <a:pathLst>
                <a:path w="3963670" h="1942464">
                  <a:moveTo>
                    <a:pt x="3963289" y="0"/>
                  </a:moveTo>
                  <a:lnTo>
                    <a:pt x="159385" y="0"/>
                  </a:lnTo>
                  <a:lnTo>
                    <a:pt x="159385" y="1709928"/>
                  </a:lnTo>
                  <a:lnTo>
                    <a:pt x="793369" y="1709928"/>
                  </a:lnTo>
                  <a:lnTo>
                    <a:pt x="0" y="1942084"/>
                  </a:lnTo>
                  <a:lnTo>
                    <a:pt x="1744345" y="1709928"/>
                  </a:lnTo>
                  <a:lnTo>
                    <a:pt x="3963289" y="1709928"/>
                  </a:lnTo>
                  <a:lnTo>
                    <a:pt x="39632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28661" y="3083813"/>
              <a:ext cx="3963670" cy="1942464"/>
            </a:xfrm>
            <a:custGeom>
              <a:avLst/>
              <a:gdLst/>
              <a:ahLst/>
              <a:cxnLst/>
              <a:rect l="l" t="t" r="r" b="b"/>
              <a:pathLst>
                <a:path w="3963670" h="1942464">
                  <a:moveTo>
                    <a:pt x="159385" y="0"/>
                  </a:moveTo>
                  <a:lnTo>
                    <a:pt x="793369" y="0"/>
                  </a:lnTo>
                  <a:lnTo>
                    <a:pt x="1744345" y="0"/>
                  </a:lnTo>
                  <a:lnTo>
                    <a:pt x="3963289" y="0"/>
                  </a:lnTo>
                  <a:lnTo>
                    <a:pt x="3963289" y="997458"/>
                  </a:lnTo>
                  <a:lnTo>
                    <a:pt x="3963289" y="1424940"/>
                  </a:lnTo>
                  <a:lnTo>
                    <a:pt x="3963289" y="1709928"/>
                  </a:lnTo>
                  <a:lnTo>
                    <a:pt x="1744345" y="1709928"/>
                  </a:lnTo>
                  <a:lnTo>
                    <a:pt x="0" y="1942084"/>
                  </a:lnTo>
                  <a:lnTo>
                    <a:pt x="793369" y="1709928"/>
                  </a:lnTo>
                  <a:lnTo>
                    <a:pt x="159385" y="1709928"/>
                  </a:lnTo>
                  <a:lnTo>
                    <a:pt x="159385" y="1424940"/>
                  </a:lnTo>
                  <a:lnTo>
                    <a:pt x="159385" y="997458"/>
                  </a:lnTo>
                  <a:lnTo>
                    <a:pt x="159385" y="0"/>
                  </a:lnTo>
                  <a:close/>
                </a:path>
              </a:pathLst>
            </a:custGeom>
            <a:ln w="25908">
              <a:solidFill>
                <a:srgbClr val="0579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190103" y="3160902"/>
            <a:ext cx="3488054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2C2C2C"/>
                </a:solidFill>
                <a:latin typeface="Microsoft Sans Serif"/>
                <a:cs typeface="Microsoft Sans Serif"/>
              </a:rPr>
              <a:t>Данный</a:t>
            </a: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сертификат </a:t>
            </a:r>
            <a:r>
              <a:rPr sz="1400" spc="-25" dirty="0">
                <a:solidFill>
                  <a:srgbClr val="2C2C2C"/>
                </a:solidFill>
                <a:latin typeface="Microsoft Sans Serif"/>
                <a:cs typeface="Microsoft Sans Serif"/>
              </a:rPr>
              <a:t>возможно 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 использовать</a:t>
            </a:r>
            <a:r>
              <a:rPr sz="1400" spc="-3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C2C2C"/>
                </a:solidFill>
                <a:latin typeface="Microsoft Sans Serif"/>
                <a:cs typeface="Microsoft Sans Serif"/>
              </a:rPr>
              <a:t>на </a:t>
            </a:r>
            <a:r>
              <a:rPr sz="1400" spc="-35" dirty="0">
                <a:solidFill>
                  <a:srgbClr val="2C2C2C"/>
                </a:solidFill>
                <a:latin typeface="Microsoft Sans Serif"/>
                <a:cs typeface="Microsoft Sans Serif"/>
              </a:rPr>
              <a:t>покупку</a:t>
            </a:r>
            <a:r>
              <a:rPr sz="1400" spc="5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только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в </a:t>
            </a:r>
            <a:r>
              <a:rPr sz="1400" spc="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компании</a:t>
            </a:r>
            <a:r>
              <a:rPr sz="1400" spc="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C2C2C"/>
                </a:solidFill>
                <a:latin typeface="Microsoft Sans Serif"/>
                <a:cs typeface="Microsoft Sans Serif"/>
              </a:rPr>
              <a:t>Самолет.</a:t>
            </a:r>
            <a:r>
              <a:rPr sz="1400" spc="-1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C2C2C"/>
                </a:solidFill>
                <a:latin typeface="Microsoft Sans Serif"/>
                <a:cs typeface="Microsoft Sans Serif"/>
              </a:rPr>
              <a:t>У нас 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очень</a:t>
            </a:r>
            <a:r>
              <a:rPr sz="1400" spc="-2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C2C2C"/>
                </a:solidFill>
                <a:latin typeface="Microsoft Sans Serif"/>
                <a:cs typeface="Microsoft Sans Serif"/>
              </a:rPr>
              <a:t>большой </a:t>
            </a: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 выбор 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квартир </a:t>
            </a: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в 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Москве, 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Московской 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C2C2C"/>
                </a:solidFill>
                <a:latin typeface="Microsoft Sans Serif"/>
                <a:cs typeface="Microsoft Sans Serif"/>
              </a:rPr>
              <a:t>области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и</a:t>
            </a:r>
            <a:r>
              <a:rPr sz="1400" spc="2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Санкт-Петербурге.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Уверены</a:t>
            </a:r>
            <a:r>
              <a:rPr sz="1400" spc="-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мы </a:t>
            </a:r>
            <a:r>
              <a:rPr sz="1400" spc="-36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C2C2C"/>
                </a:solidFill>
                <a:latin typeface="Microsoft Sans Serif"/>
                <a:cs typeface="Microsoft Sans Serif"/>
              </a:rPr>
              <a:t>сможем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 подобрать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для</a:t>
            </a:r>
            <a:r>
              <a:rPr sz="1400" spc="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C2C2C"/>
                </a:solidFill>
                <a:latin typeface="Microsoft Sans Serif"/>
                <a:cs typeface="Microsoft Sans Serif"/>
              </a:rPr>
              <a:t>вас наилучший </a:t>
            </a: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C2C2C"/>
                </a:solidFill>
                <a:latin typeface="Microsoft Sans Serif"/>
                <a:cs typeface="Microsoft Sans Serif"/>
              </a:rPr>
              <a:t>вариант.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284719" y="5044440"/>
            <a:ext cx="4217035" cy="1003300"/>
            <a:chOff x="7284719" y="5044440"/>
            <a:chExt cx="4217035" cy="1003300"/>
          </a:xfrm>
        </p:grpSpPr>
        <p:sp>
          <p:nvSpPr>
            <p:cNvPr id="37" name="object 37"/>
            <p:cNvSpPr/>
            <p:nvPr/>
          </p:nvSpPr>
          <p:spPr>
            <a:xfrm>
              <a:off x="7297673" y="5057394"/>
              <a:ext cx="4191000" cy="977265"/>
            </a:xfrm>
            <a:custGeom>
              <a:avLst/>
              <a:gdLst/>
              <a:ahLst/>
              <a:cxnLst/>
              <a:rect l="l" t="t" r="r" b="b"/>
              <a:pathLst>
                <a:path w="4191000" h="977264">
                  <a:moveTo>
                    <a:pt x="4191000" y="0"/>
                  </a:moveTo>
                  <a:lnTo>
                    <a:pt x="470916" y="0"/>
                  </a:lnTo>
                  <a:lnTo>
                    <a:pt x="470916" y="569848"/>
                  </a:lnTo>
                  <a:lnTo>
                    <a:pt x="0" y="528319"/>
                  </a:lnTo>
                  <a:lnTo>
                    <a:pt x="470916" y="814069"/>
                  </a:lnTo>
                  <a:lnTo>
                    <a:pt x="470916" y="976883"/>
                  </a:lnTo>
                  <a:lnTo>
                    <a:pt x="4191000" y="976883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97673" y="5057394"/>
              <a:ext cx="4191000" cy="977265"/>
            </a:xfrm>
            <a:custGeom>
              <a:avLst/>
              <a:gdLst/>
              <a:ahLst/>
              <a:cxnLst/>
              <a:rect l="l" t="t" r="r" b="b"/>
              <a:pathLst>
                <a:path w="4191000" h="977264">
                  <a:moveTo>
                    <a:pt x="470916" y="0"/>
                  </a:moveTo>
                  <a:lnTo>
                    <a:pt x="1090929" y="0"/>
                  </a:lnTo>
                  <a:lnTo>
                    <a:pt x="2020951" y="0"/>
                  </a:lnTo>
                  <a:lnTo>
                    <a:pt x="4191000" y="0"/>
                  </a:lnTo>
                  <a:lnTo>
                    <a:pt x="4191000" y="569848"/>
                  </a:lnTo>
                  <a:lnTo>
                    <a:pt x="4191000" y="814069"/>
                  </a:lnTo>
                  <a:lnTo>
                    <a:pt x="4191000" y="976883"/>
                  </a:lnTo>
                  <a:lnTo>
                    <a:pt x="2020951" y="976883"/>
                  </a:lnTo>
                  <a:lnTo>
                    <a:pt x="1090929" y="976883"/>
                  </a:lnTo>
                  <a:lnTo>
                    <a:pt x="470916" y="976883"/>
                  </a:lnTo>
                  <a:lnTo>
                    <a:pt x="470916" y="814069"/>
                  </a:lnTo>
                  <a:lnTo>
                    <a:pt x="0" y="528319"/>
                  </a:lnTo>
                  <a:lnTo>
                    <a:pt x="470916" y="569848"/>
                  </a:lnTo>
                  <a:lnTo>
                    <a:pt x="470916" y="0"/>
                  </a:lnTo>
                  <a:close/>
                </a:path>
              </a:pathLst>
            </a:custGeom>
            <a:ln w="25907">
              <a:solidFill>
                <a:srgbClr val="0579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039481" y="5195442"/>
            <a:ext cx="3291204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C2C2C"/>
                </a:solidFill>
                <a:latin typeface="Microsoft Sans Serif"/>
                <a:cs typeface="Microsoft Sans Serif"/>
              </a:rPr>
              <a:t>Это</a:t>
            </a:r>
            <a:r>
              <a:rPr sz="1400" spc="-1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C2C2C"/>
                </a:solidFill>
                <a:latin typeface="Microsoft Sans Serif"/>
                <a:cs typeface="Microsoft Sans Serif"/>
              </a:rPr>
              <a:t>не</a:t>
            </a:r>
            <a:r>
              <a:rPr sz="1400" spc="1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продажа</a:t>
            </a:r>
            <a:r>
              <a:rPr sz="1400" spc="-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C2C2C"/>
                </a:solidFill>
                <a:latin typeface="Microsoft Sans Serif"/>
                <a:cs typeface="Microsoft Sans Serif"/>
              </a:rPr>
              <a:t>квартиры.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C2C2C"/>
                </a:solidFill>
                <a:latin typeface="Microsoft Sans Serif"/>
                <a:cs typeface="Microsoft Sans Serif"/>
              </a:rPr>
              <a:t>При </a:t>
            </a:r>
            <a:r>
              <a:rPr sz="1400" spc="5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C2C2C"/>
                </a:solidFill>
                <a:latin typeface="Microsoft Sans Serif"/>
                <a:cs typeface="Microsoft Sans Serif"/>
              </a:rPr>
              <a:t>дарении/продаже 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сертификата </a:t>
            </a:r>
            <a:r>
              <a:rPr sz="1400" spc="-10" dirty="0">
                <a:solidFill>
                  <a:srgbClr val="2C2C2C"/>
                </a:solidFill>
                <a:latin typeface="Microsoft Sans Serif"/>
                <a:cs typeface="Microsoft Sans Serif"/>
              </a:rPr>
              <a:t>платить </a:t>
            </a:r>
            <a:r>
              <a:rPr sz="1400" spc="-360" dirty="0">
                <a:solidFill>
                  <a:srgbClr val="2C2C2C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2C2C2C"/>
                </a:solidFill>
                <a:latin typeface="Microsoft Sans Serif"/>
                <a:cs typeface="Microsoft Sans Serif"/>
              </a:rPr>
              <a:t>налог не </a:t>
            </a:r>
            <a:r>
              <a:rPr sz="1400" spc="-15" dirty="0">
                <a:solidFill>
                  <a:srgbClr val="2C2C2C"/>
                </a:solidFill>
                <a:latin typeface="Microsoft Sans Serif"/>
                <a:cs typeface="Microsoft Sans Serif"/>
              </a:rPr>
              <a:t>нужно.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552</Words>
  <Application>Microsoft Office PowerPoint</Application>
  <PresentationFormat>Широкоэкранный</PresentationFormat>
  <Paragraphs>90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Microsoft Sans Serif</vt:lpstr>
      <vt:lpstr>Verdana</vt:lpstr>
      <vt:lpstr>Office Theme</vt:lpstr>
      <vt:lpstr>Метр от Самолет Часть квартиры уже у в кармане</vt:lpstr>
      <vt:lpstr>Цели и задачи</vt:lpstr>
      <vt:lpstr>Условия</vt:lpstr>
      <vt:lpstr>Преимущества клиента</vt:lpstr>
      <vt:lpstr>Сертификат</vt:lpstr>
      <vt:lpstr>Клиентский путь</vt:lpstr>
      <vt:lpstr>Навигация на сайте</vt:lpstr>
      <vt:lpstr>Личный кабинет</vt:lpstr>
      <vt:lpstr>Основные возражения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Продажи  2022</dc:title>
  <dc:creator>a.balaban@samolet.ru</dc:creator>
  <cp:lastModifiedBy>Ляйсан Набиуллина</cp:lastModifiedBy>
  <cp:revision>1</cp:revision>
  <dcterms:created xsi:type="dcterms:W3CDTF">2022-10-14T13:05:32Z</dcterms:created>
  <dcterms:modified xsi:type="dcterms:W3CDTF">2022-10-14T13:05:53Z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2022-10-14T00:00:00Z</vt:filetime>
  </property>
</Properties>
</file>