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1A15-A102-4C78-82BE-7E02C77A45D2}" type="datetimeFigureOut">
              <a:rPr lang="en-US" smtClean="0"/>
              <a:t>07/11/2020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5EE8-0B43-428C-B540-5E3FB889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category/ap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rest/export/json/artic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REST API in Drupal8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REST stands for </a:t>
            </a:r>
            <a:r>
              <a:rPr lang="en-US" b="1" dirty="0" smtClean="0"/>
              <a:t>Representational State Transfer</a:t>
            </a:r>
            <a:r>
              <a:rPr lang="en-US" dirty="0" smtClean="0"/>
              <a:t>. REST is a web standards based architecture and uses HTTP Protocol for data communication. It revolves around resources where every component is a resource and a resource is accessed by a common interface using HTTP standard methods. </a:t>
            </a:r>
          </a:p>
          <a:p>
            <a:pPr algn="just" fontAlgn="base">
              <a:buNone/>
            </a:pPr>
            <a:endParaRPr lang="en-US" dirty="0" smtClean="0"/>
          </a:p>
          <a:p>
            <a:pPr algn="just" fontAlgn="base"/>
            <a:r>
              <a:rPr lang="en-US" b="1" dirty="0" err="1" smtClean="0"/>
              <a:t>RESTful</a:t>
            </a:r>
            <a:r>
              <a:rPr lang="en-US" dirty="0" smtClean="0"/>
              <a:t> Web Services are basically REST Architecture based Web Services. In REST Architecture everything is a resource. </a:t>
            </a:r>
            <a:r>
              <a:rPr lang="en-US" dirty="0" err="1" smtClean="0"/>
              <a:t>RESTful</a:t>
            </a:r>
            <a:r>
              <a:rPr lang="en-US" dirty="0" smtClean="0"/>
              <a:t> web services are light weight, highly scalable and maintainable and are very commonly used to create APIs for web-based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Configuration</a:t>
            </a:r>
            <a:endParaRPr lang="en-US" dirty="0"/>
          </a:p>
        </p:txBody>
      </p:sp>
      <p:pic>
        <p:nvPicPr>
          <p:cNvPr id="5" name="Content Placeholder 4" descr="Format Serializer Settings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371600"/>
            <a:ext cx="8458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54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Configuration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Tick the box against “</a:t>
            </a:r>
            <a:r>
              <a:rPr lang="en-US" sz="2000" b="1" dirty="0" err="1"/>
              <a:t>json</a:t>
            </a:r>
            <a:r>
              <a:rPr lang="en-US" sz="2000" dirty="0"/>
              <a:t>” since the data will be in </a:t>
            </a:r>
            <a:r>
              <a:rPr lang="en-US" sz="2000" dirty="0" err="1"/>
              <a:t>json</a:t>
            </a:r>
            <a:r>
              <a:rPr lang="en-US" sz="2000" dirty="0"/>
              <a:t> format. Click “</a:t>
            </a:r>
            <a:r>
              <a:rPr lang="en-US" sz="2000" b="1" dirty="0"/>
              <a:t>Apply</a:t>
            </a:r>
            <a:r>
              <a:rPr lang="en-US" sz="2000" dirty="0"/>
              <a:t>”. Finally, save the view by clicking the "</a:t>
            </a:r>
            <a:r>
              <a:rPr lang="en-US" sz="2000" b="1" dirty="0"/>
              <a:t>Save</a:t>
            </a:r>
            <a:r>
              <a:rPr lang="en-US" sz="2000" dirty="0"/>
              <a:t>" button.</a:t>
            </a:r>
          </a:p>
          <a:p>
            <a:endParaRPr lang="en-US" dirty="0"/>
          </a:p>
        </p:txBody>
      </p:sp>
      <p:pic>
        <p:nvPicPr>
          <p:cNvPr id="8" name="Picture 7" descr="Set json valu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38426"/>
            <a:ext cx="8382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2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1" y="1600200"/>
            <a:ext cx="8229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51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Once you saved the view, you can test the end point using any REST client. Here, we are using "</a:t>
            </a:r>
            <a:r>
              <a:rPr lang="en-US" b="1" dirty="0" smtClean="0"/>
              <a:t>Advanced REST client</a:t>
            </a:r>
            <a:r>
              <a:rPr lang="en-US" dirty="0" smtClean="0"/>
              <a:t>", an extension of Google Chrome browser. For installing this, type in "</a:t>
            </a:r>
            <a:r>
              <a:rPr lang="en-US" b="1" dirty="0" smtClean="0">
                <a:hlinkClick r:id="rId2"/>
              </a:rPr>
              <a:t>https://chrome.google.com/webstore/category/apps</a:t>
            </a:r>
            <a:r>
              <a:rPr lang="en-US" dirty="0" smtClean="0"/>
              <a:t>" in your Google Chrome browser. Search for "</a:t>
            </a:r>
            <a:r>
              <a:rPr lang="en-US" b="1" dirty="0" smtClean="0"/>
              <a:t>rest client</a:t>
            </a:r>
            <a:r>
              <a:rPr lang="en-US" dirty="0" smtClean="0"/>
              <a:t>" as shown in the image below. You will find "</a:t>
            </a:r>
            <a:r>
              <a:rPr lang="en-US" b="1" dirty="0" smtClean="0"/>
              <a:t>Advanced REST client</a:t>
            </a:r>
            <a:r>
              <a:rPr lang="en-US" dirty="0" smtClean="0"/>
              <a:t>". Click "</a:t>
            </a:r>
            <a:r>
              <a:rPr lang="en-US" b="1" dirty="0" smtClean="0"/>
              <a:t>FREE</a:t>
            </a:r>
            <a:r>
              <a:rPr lang="en-US" dirty="0" smtClean="0"/>
              <a:t>" to install the application. 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5" name="Content Placeholder 4" descr="Install Advanced REST client from chrome stor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1"/>
            <a:ext cx="84582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4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1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4" name="Content Placeholder 3" descr="POST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05" y="1524000"/>
            <a:ext cx="8145851" cy="4038600"/>
          </a:xfrm>
        </p:spPr>
      </p:pic>
    </p:spTree>
    <p:extLst>
      <p:ext uri="{BB962C8B-B14F-4D97-AF65-F5344CB8AC3E}">
        <p14:creationId xmlns:p14="http://schemas.microsoft.com/office/powerpoint/2010/main" val="21695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6" name="Content Placeholder 5" descr="POSTMAN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752600"/>
            <a:ext cx="7848600" cy="4343400"/>
          </a:xfrm>
        </p:spPr>
      </p:pic>
    </p:spTree>
    <p:extLst>
      <p:ext uri="{BB962C8B-B14F-4D97-AF65-F5344CB8AC3E}">
        <p14:creationId xmlns:p14="http://schemas.microsoft.com/office/powerpoint/2010/main" val="42019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5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After installing the rest client, go to the path "</a:t>
            </a:r>
            <a:r>
              <a:rPr lang="en-US" b="1" dirty="0" smtClean="0"/>
              <a:t>chrome://apps/</a:t>
            </a:r>
            <a:r>
              <a:rPr lang="en-US" dirty="0" smtClean="0"/>
              <a:t>" on your Google Chrome browser or click the "</a:t>
            </a:r>
            <a:r>
              <a:rPr lang="en-US" b="1" dirty="0" smtClean="0"/>
              <a:t>Apps</a:t>
            </a:r>
            <a:r>
              <a:rPr lang="en-US" dirty="0" smtClean="0"/>
              <a:t>" icon on the bookmarks bar of your Google-Chrome browser. Then select the "</a:t>
            </a:r>
            <a:r>
              <a:rPr lang="en-US" b="1" dirty="0" smtClean="0"/>
              <a:t>Advanced REST client</a:t>
            </a:r>
            <a:r>
              <a:rPr lang="en-US" dirty="0" smtClean="0"/>
              <a:t>" application.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5" name="Content Placeholder 4" descr="Select Advanced REST client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6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In "</a:t>
            </a:r>
            <a:r>
              <a:rPr lang="en-US" b="1" dirty="0" smtClean="0"/>
              <a:t>Advanced REST client</a:t>
            </a:r>
            <a:r>
              <a:rPr lang="en-US" dirty="0" smtClean="0"/>
              <a:t>", we need to provide the path of the end point. Here our path is “</a:t>
            </a:r>
            <a:r>
              <a:rPr lang="en-US" b="1" dirty="0" smtClean="0">
                <a:hlinkClick r:id="rId2"/>
              </a:rPr>
              <a:t>http://localhost/rest/export/json/article</a:t>
            </a:r>
            <a:r>
              <a:rPr lang="en-US" dirty="0" smtClean="0"/>
              <a:t>”. Select "</a:t>
            </a:r>
            <a:r>
              <a:rPr lang="en-US" b="1" dirty="0" smtClean="0"/>
              <a:t>GET</a:t>
            </a:r>
            <a:r>
              <a:rPr lang="en-US" dirty="0" smtClean="0"/>
              <a:t>" and click "</a:t>
            </a:r>
            <a:r>
              <a:rPr lang="en-US" b="1" dirty="0" smtClean="0"/>
              <a:t>Send</a:t>
            </a:r>
            <a:r>
              <a:rPr lang="en-US" dirty="0" smtClean="0"/>
              <a:t>" as shown in the following picture.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/>
              <a:t>After you send the request, you will get a response "</a:t>
            </a:r>
            <a:r>
              <a:rPr lang="en-US" sz="2000" b="1" dirty="0"/>
              <a:t>Status Code: 200 - OK</a:t>
            </a:r>
            <a:r>
              <a:rPr lang="en-US" sz="2000" dirty="0"/>
              <a:t>", which is a standard response for successful HTTP requests. This is how the successful response looks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Provide path and select GE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Status Code: 200 - O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9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83058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3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371600"/>
            <a:ext cx="83819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8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2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Installation with Drupal8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958" y="1600201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0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dirty="0"/>
              <a:t>Steps :</a:t>
            </a:r>
          </a:p>
          <a:p>
            <a:r>
              <a:rPr lang="en-US" dirty="0" smtClean="0"/>
              <a:t>Create Content type </a:t>
            </a:r>
            <a:r>
              <a:rPr lang="en-US" dirty="0" err="1" smtClean="0"/>
              <a:t>marksdetail</a:t>
            </a:r>
            <a:endParaRPr lang="en-US" dirty="0" smtClean="0"/>
          </a:p>
          <a:p>
            <a:r>
              <a:rPr lang="en-US" dirty="0" smtClean="0"/>
              <a:t>Add fields with content type</a:t>
            </a:r>
          </a:p>
          <a:p>
            <a:pPr lvl="1"/>
            <a:r>
              <a:rPr lang="en-US" dirty="0" smtClean="0"/>
              <a:t>Name, Subject, Marks</a:t>
            </a:r>
          </a:p>
          <a:p>
            <a:r>
              <a:rPr lang="en-US" dirty="0" smtClean="0"/>
              <a:t>Create student  records for the </a:t>
            </a:r>
            <a:r>
              <a:rPr lang="en-US" dirty="0" err="1" smtClean="0"/>
              <a:t>marksdetail</a:t>
            </a:r>
            <a:endParaRPr lang="en-US" dirty="0" smtClean="0"/>
          </a:p>
          <a:p>
            <a:r>
              <a:rPr lang="en-US" dirty="0" smtClean="0"/>
              <a:t>Create view for </a:t>
            </a:r>
            <a:r>
              <a:rPr lang="en-US" dirty="0" err="1" smtClean="0"/>
              <a:t>marksdetail</a:t>
            </a:r>
            <a:endParaRPr lang="en-US" dirty="0" smtClean="0"/>
          </a:p>
          <a:p>
            <a:r>
              <a:rPr lang="en-US" dirty="0" smtClean="0"/>
              <a:t>Edit title (remove the link) and add fields to the view</a:t>
            </a:r>
          </a:p>
          <a:p>
            <a:r>
              <a:rPr lang="en-US" b="1" dirty="0" smtClean="0"/>
              <a:t>Link </a:t>
            </a:r>
            <a:r>
              <a:rPr lang="en-US" b="1" dirty="0" smtClean="0"/>
              <a:t>REST </a:t>
            </a:r>
            <a:r>
              <a:rPr lang="en-US" b="1" dirty="0" smtClean="0"/>
              <a:t>API EXPORT setting and put REST EXPORT PATH</a:t>
            </a:r>
          </a:p>
          <a:p>
            <a:r>
              <a:rPr lang="en-US" dirty="0" smtClean="0"/>
              <a:t>Represent the data as JSON , XML, HTML etc</a:t>
            </a:r>
          </a:p>
          <a:p>
            <a:r>
              <a:rPr lang="en-US" dirty="0" smtClean="0"/>
              <a:t>View the data using JSON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https://codebeautify.org/online-json-editor</a:t>
            </a:r>
          </a:p>
          <a:p>
            <a:r>
              <a:rPr lang="en-US" dirty="0" smtClean="0"/>
              <a:t>Do data manipulation like GET,PUT,UPDATE </a:t>
            </a:r>
            <a:r>
              <a:rPr lang="en-US" dirty="0" err="1" smtClean="0"/>
              <a:t>etc</a:t>
            </a:r>
            <a:r>
              <a:rPr lang="en-US" dirty="0" smtClean="0"/>
              <a:t> using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en-US" dirty="0" err="1" smtClean="0"/>
              <a:t>Configration</a:t>
            </a:r>
            <a:endParaRPr lang="en-US" dirty="0"/>
          </a:p>
        </p:txBody>
      </p:sp>
      <p:pic>
        <p:nvPicPr>
          <p:cNvPr id="6" name="Content Placeholder 5" descr="REST Export pat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61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402</Words>
  <Application>Microsoft Office PowerPoint</Application>
  <PresentationFormat>Widescreen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Using REST API in Drupal8</vt:lpstr>
      <vt:lpstr>REST API Installation with Drupal8</vt:lpstr>
      <vt:lpstr>REST API Installation with Drupal8</vt:lpstr>
      <vt:lpstr>REST API Installation with Drupal8</vt:lpstr>
      <vt:lpstr>REST API Installation with Drupal8</vt:lpstr>
      <vt:lpstr>REST API Installation with Drupal8</vt:lpstr>
      <vt:lpstr>REST API Installation with Drupal8</vt:lpstr>
      <vt:lpstr>REST API Configration</vt:lpstr>
      <vt:lpstr>REST API Configration</vt:lpstr>
      <vt:lpstr>REST API Configuration</vt:lpstr>
      <vt:lpstr>REST API Configuration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  <vt:lpstr>REST API Configration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REST API in Drupal8</dc:title>
  <dc:creator>DELL</dc:creator>
  <cp:lastModifiedBy>DELL</cp:lastModifiedBy>
  <cp:revision>3</cp:revision>
  <dcterms:created xsi:type="dcterms:W3CDTF">2020-11-07T07:27:02Z</dcterms:created>
  <dcterms:modified xsi:type="dcterms:W3CDTF">2020-11-07T08:38:14Z</dcterms:modified>
</cp:coreProperties>
</file>