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obster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2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fa8af6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1fa8af6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8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be318d89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be318d89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9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49df4a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49df4a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78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43f2ac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43f2ac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0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4d525fea0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4d525fea0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2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a8af6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fa8af6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2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e81b4a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e81b4a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9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41101e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41101e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57f0f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57f0f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7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5a06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5a06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48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49df4a4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49df4a4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7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49df4a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49df4a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bster"/>
              <a:buNone/>
              <a:defRPr sz="3600" b="1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Oswald"/>
              <a:buChar char="●"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8" name="Google Shape;8;p1" descr="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3275" y="4591925"/>
            <a:ext cx="1460150" cy="493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spi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bucket.org/spinspire/d8-react-v2" TargetMode="External"/><Relationship Id="rId4" Type="http://schemas.openxmlformats.org/officeDocument/2006/relationships/hyperlink" Target="https://twitter.com/spinspire_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pinspire/d8-react-v2" TargetMode="External"/><Relationship Id="rId7" Type="http://schemas.openxmlformats.org/officeDocument/2006/relationships/hyperlink" Target="https://www.youtube.com/spinspi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spire.com/" TargetMode="External"/><Relationship Id="rId5" Type="http://schemas.openxmlformats.org/officeDocument/2006/relationships/hyperlink" Target="https://twitter.com/spinspire_com" TargetMode="External"/><Relationship Id="rId4" Type="http://schemas.openxmlformats.org/officeDocument/2006/relationships/hyperlink" Target="mailto:jitesh@spinspire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pinspire/d8-react-v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ode/1?_format=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node/rest" TargetMode="External"/><Relationship Id="rId5" Type="http://schemas.openxmlformats.org/officeDocument/2006/relationships/hyperlink" Target="http://localhost/node/1" TargetMode="External"/><Relationship Id="rId4" Type="http://schemas.openxmlformats.org/officeDocument/2006/relationships/hyperlink" Target="http://localhost/entity/no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opular_ta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pinspire.com/" TargetMode="External"/><Relationship Id="rId4" Type="http://schemas.openxmlformats.org/officeDocument/2006/relationships/hyperlink" Target="https://www.drupal.org/project/prl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ctrTitle"/>
          </p:nvPr>
        </p:nvSpPr>
        <p:spPr>
          <a:xfrm>
            <a:off x="685800" y="262700"/>
            <a:ext cx="77724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and Drupal 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Writing content rich JavaScript/REST web apps.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>
            <a:off x="685800" y="2840049"/>
            <a:ext cx="77724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Drupal GovCon, Washington DC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685800" y="3526351"/>
            <a:ext cx="77724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Jitesh Doshi,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SpinSpire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@spinspire_com</a:t>
            </a:r>
            <a:r>
              <a:rPr lang="en" sz="2400"/>
              <a:t/>
            </a:r>
            <a:br>
              <a:rPr lang="en" sz="2400"/>
            </a:br>
            <a:r>
              <a:rPr lang="en" sz="2400"/>
              <a:t>Source code: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https://bitbucket.org/spinspire/d8-react-v2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Recipe: ReactJS App in Drupal 8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Use this demo app as the starting point. Run it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http://localhost:3000/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Run a Drupal site anywhere with the provided config.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Develop and test React app in standalone mode, using "npm run dev".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Compile to dist with "npm run build"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App Development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Install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Follow a productive dev workflow using webpack-dev-server.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Implement basic ReactJS components.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Implement basic state management -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chemeClr val="dk1"/>
                </a:solidFill>
              </a:rPr>
              <a:t> is the only stateful component. All others are pure functional.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axios</a:t>
            </a:r>
            <a:r>
              <a:rPr lang="en">
                <a:solidFill>
                  <a:schemeClr val="dk1"/>
                </a:solidFill>
              </a:rPr>
              <a:t> for AJAX requests. Configure it to include X-CSRF-Header and credentials cookie.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Screencast Video: Coming soon!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https://bitbucket.org/spinspire/d8-react-v2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jitesh@spinspire.com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Follow </a:t>
            </a:r>
            <a:r>
              <a:rPr lang="en" u="sng">
                <a:solidFill>
                  <a:schemeClr val="hlink"/>
                </a:solidFill>
                <a:hlinkClick r:id="rId5"/>
              </a:rPr>
              <a:t>@spinspire_com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6"/>
              </a:rPr>
              <a:t>spinspire.com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Other video screencasts </a:t>
            </a:r>
            <a:r>
              <a:rPr lang="en" u="sng">
                <a:solidFill>
                  <a:schemeClr val="hlink"/>
                </a:solidFill>
                <a:hlinkClick r:id="rId7"/>
              </a:rPr>
              <a:t>youtube.com/spinspire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Drupal is your favorite CMS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AJAX apps and SPA's are cool!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ReactJS is the HOTTEST thing (Or is it vue.js now?)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REST support: D7 contrib, D8 core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>
                <a:solidFill>
                  <a:schemeClr val="dk1"/>
                </a:solidFill>
              </a:rPr>
              <a:t>D8's Content + React's UX == Awesome!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6048375" y="1200150"/>
            <a:ext cx="2381100" cy="138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SITE1</a:t>
            </a:r>
            <a:br>
              <a:rPr lang="en"/>
            </a:br>
            <a:r>
              <a:rPr lang="en"/>
              <a:t>Static Web Server</a:t>
            </a:r>
            <a:br>
              <a:rPr lang="en"/>
            </a:br>
            <a:r>
              <a:rPr lang="en"/>
              <a:t>Serving JS App</a:t>
            </a:r>
            <a:br>
              <a:rPr lang="en"/>
            </a:br>
            <a:r>
              <a:rPr lang="en"/>
              <a:t>(http://localhost:300/)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6048375" y="2876525"/>
            <a:ext cx="2381100" cy="138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SITE2</a:t>
            </a:r>
            <a:br>
              <a:rPr lang="en"/>
            </a:br>
            <a:r>
              <a:rPr lang="en"/>
              <a:t>PHP App Server</a:t>
            </a:r>
            <a:br>
              <a:rPr lang="en"/>
            </a:br>
            <a:r>
              <a:rPr lang="en"/>
              <a:t>Serving Drupal Content</a:t>
            </a:r>
            <a:br>
              <a:rPr lang="en"/>
            </a:br>
            <a:r>
              <a:rPr lang="en"/>
              <a:t>As ReST Service</a:t>
            </a:r>
            <a:br>
              <a:rPr lang="en"/>
            </a:br>
            <a:r>
              <a:rPr lang="en"/>
              <a:t>(http://spinspire.com/)</a:t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2261775" y="1462050"/>
            <a:ext cx="1953000" cy="26409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br>
              <a:rPr lang="en"/>
            </a:br>
            <a:r>
              <a:rPr lang="en"/>
              <a:t>Running JS App</a:t>
            </a:r>
            <a:br>
              <a:rPr lang="en"/>
            </a:br>
            <a:r>
              <a:rPr lang="en"/>
              <a:t>And making AJAX request to REST services</a:t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214775" y="1462050"/>
            <a:ext cx="1833600" cy="857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214625" y="3138425"/>
            <a:ext cx="1833600" cy="857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JSON/ReST</a:t>
            </a:r>
            <a:endParaRPr/>
          </a:p>
        </p:txBody>
      </p:sp>
      <p:sp>
        <p:nvSpPr>
          <p:cNvPr id="48" name="Google Shape;48;p10"/>
          <p:cNvSpPr txBox="1"/>
          <p:nvPr/>
        </p:nvSpPr>
        <p:spPr>
          <a:xfrm rot="1836625">
            <a:off x="4831928" y="2623885"/>
            <a:ext cx="1142974" cy="31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cross-origin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9" name="Google Shape;49;p10"/>
          <p:cNvCxnSpPr>
            <a:stCxn id="46" idx="1"/>
          </p:cNvCxnSpPr>
          <p:nvPr/>
        </p:nvCxnSpPr>
        <p:spPr>
          <a:xfrm>
            <a:off x="4214775" y="1890750"/>
            <a:ext cx="1881000" cy="109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Get the source code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https://bitbucket.org/spinspire/d8-react-v2/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Study the custom module in 'drupal/headless'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Study the ReactJS app in 'src'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Follow the full instructions in README.md.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services in Drupal 8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http://localhost/node/1?_format=json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POST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http://localhost/entity/node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PATCH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http://localhost/node/1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DELETE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http://localhost/node/1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Create views and add "REST export" display.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http://localhost/node/rest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And much more!!!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57200" y="2012150"/>
            <a:ext cx="8229600" cy="2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>
                <a:solidFill>
                  <a:schemeClr val="dk1"/>
                </a:solidFill>
              </a:rPr>
              <a:t>SpinSpire is a Drupal focused company.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>
                <a:solidFill>
                  <a:schemeClr val="dk1"/>
                </a:solidFill>
              </a:rPr>
              <a:t>All developers located in Jacksonville, Florida.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Contributed modules: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popular_tags</a:t>
            </a:r>
            <a:r>
              <a:rPr lang="en">
                <a:solidFill>
                  <a:schemeClr val="dk1"/>
                </a:solidFill>
              </a:rPr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prlp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Clients such as Nike, Florida Blue and Federal Govt.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Find us on the web, or visit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https://spinspire.com/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0125" y="347825"/>
            <a:ext cx="4683750" cy="15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Drupal 8 - CSRF and Authentication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JavaScript code should get CRSF token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/rest/session/token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Include token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X-CSRF-Token</a:t>
            </a:r>
            <a:r>
              <a:rPr lang="en">
                <a:solidFill>
                  <a:schemeClr val="dk1"/>
                </a:solidFill>
              </a:rPr>
              <a:t> in all requests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JS app deployed to a subdomain of D8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So that authentication cookie can be shared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Configure Drupal REST to use cookie auth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Drupal 8 - CORS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cors.config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services.yml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cors.config: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enabled: true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allowedHeaders: ['x-csrf-token', 'content-type']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allowedMethods: ['GET','POST','PATCH', 'DELETE']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allowedOrigins: ['*']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supportsCredentials: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Lobster</vt:lpstr>
      <vt:lpstr>Arial</vt:lpstr>
      <vt:lpstr>Consolas</vt:lpstr>
      <vt:lpstr>Oswald</vt:lpstr>
      <vt:lpstr>Light Gradient</vt:lpstr>
      <vt:lpstr>ReactJS and Drupal 8 Writing content rich JavaScript/REST web apps.</vt:lpstr>
      <vt:lpstr>Motivation</vt:lpstr>
      <vt:lpstr>Architecture</vt:lpstr>
      <vt:lpstr>Setup</vt:lpstr>
      <vt:lpstr>RESTful services in Drupal 8</vt:lpstr>
      <vt:lpstr>PowerPoint Presentation</vt:lpstr>
      <vt:lpstr>PowerPoint Presentation</vt:lpstr>
      <vt:lpstr>Drupal 8 - CSRF and Authentication</vt:lpstr>
      <vt:lpstr>Drupal 8 - CORS</vt:lpstr>
      <vt:lpstr>Recipe: ReactJS App in Drupal 8</vt:lpstr>
      <vt:lpstr>ReactJS App Development</vt:lpstr>
      <vt:lpstr>For 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and Drupal 8 Writing content rich JavaScript/REST web apps.</dc:title>
  <dc:creator>DELL</dc:creator>
  <cp:lastModifiedBy>DELL</cp:lastModifiedBy>
  <cp:revision>1</cp:revision>
  <dcterms:modified xsi:type="dcterms:W3CDTF">2020-11-28T06:27:58Z</dcterms:modified>
</cp:coreProperties>
</file>