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134805727" r:id="rId3"/>
    <p:sldId id="5054" r:id="rId4"/>
    <p:sldId id="260" r:id="rId5"/>
    <p:sldId id="362" r:id="rId6"/>
    <p:sldId id="2134805728" r:id="rId7"/>
    <p:sldId id="2134805729" r:id="rId8"/>
    <p:sldId id="2134805730" r:id="rId9"/>
    <p:sldId id="2134805731" r:id="rId10"/>
    <p:sldId id="2076137130" r:id="rId11"/>
    <p:sldId id="2134805732" r:id="rId12"/>
    <p:sldId id="2134805734" r:id="rId13"/>
    <p:sldId id="2134805633" r:id="rId14"/>
    <p:sldId id="2134805733" r:id="rId15"/>
    <p:sldId id="2076137127" r:id="rId16"/>
    <p:sldId id="2134805717" r:id="rId17"/>
    <p:sldId id="2134805735" r:id="rId18"/>
    <p:sldId id="2134805627" r:id="rId19"/>
    <p:sldId id="2134805628" r:id="rId20"/>
    <p:sldId id="2134805629" r:id="rId21"/>
    <p:sldId id="2134805630" r:id="rId22"/>
    <p:sldId id="2134805736" r:id="rId23"/>
    <p:sldId id="2134805737" r:id="rId24"/>
    <p:sldId id="2134805738" r:id="rId25"/>
    <p:sldId id="2134805739" r:id="rId26"/>
    <p:sldId id="2134805740" r:id="rId27"/>
    <p:sldId id="2134805741" r:id="rId28"/>
    <p:sldId id="2134805742" r:id="rId29"/>
    <p:sldId id="2134805743" r:id="rId30"/>
    <p:sldId id="2134805744" r:id="rId31"/>
    <p:sldId id="2134805745" r:id="rId32"/>
    <p:sldId id="2134805746" r:id="rId33"/>
    <p:sldId id="2134805747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5BB260-CE42-4024-B731-9A9A3BB5636E}">
          <p14:sldIdLst>
            <p14:sldId id="257"/>
            <p14:sldId id="2134805727"/>
            <p14:sldId id="5054"/>
            <p14:sldId id="260"/>
            <p14:sldId id="362"/>
            <p14:sldId id="2134805728"/>
            <p14:sldId id="2134805729"/>
            <p14:sldId id="2134805730"/>
            <p14:sldId id="2134805731"/>
            <p14:sldId id="2076137130"/>
            <p14:sldId id="2134805732"/>
            <p14:sldId id="2134805734"/>
            <p14:sldId id="2134805633"/>
            <p14:sldId id="2134805733"/>
            <p14:sldId id="2076137127"/>
          </p14:sldIdLst>
        </p14:section>
        <p14:section name="CONTENT" id="{9A603BEC-B55F-47B6-8AC7-F7BEBBCECE4F}">
          <p14:sldIdLst>
            <p14:sldId id="2134805717"/>
            <p14:sldId id="2134805735"/>
          </p14:sldIdLst>
        </p14:section>
        <p14:section name="PRACTICE QUESTIONS" id="{6AB5555C-AC17-3D42-8B0B-3C9D4CC370D2}">
          <p14:sldIdLst>
            <p14:sldId id="2134805627"/>
            <p14:sldId id="2134805628"/>
            <p14:sldId id="2134805629"/>
            <p14:sldId id="2134805630"/>
            <p14:sldId id="2134805736"/>
            <p14:sldId id="2134805737"/>
            <p14:sldId id="2134805738"/>
            <p14:sldId id="2134805739"/>
            <p14:sldId id="2134805740"/>
            <p14:sldId id="2134805741"/>
            <p14:sldId id="2134805742"/>
            <p14:sldId id="2134805743"/>
            <p14:sldId id="2134805744"/>
            <p14:sldId id="2134805745"/>
            <p14:sldId id="2134805746"/>
            <p14:sldId id="21348057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B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7E58B-80CF-43A6-942C-A2831214FCD8}" v="252" dt="2021-08-06T13:48:5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748" autoAdjust="0"/>
    <p:restoredTop sz="95256" autoAdjust="0"/>
  </p:normalViewPr>
  <p:slideViewPr>
    <p:cSldViewPr snapToGrid="0" snapToObjects="1">
      <p:cViewPr varScale="1">
        <p:scale>
          <a:sx n="146" d="100"/>
          <a:sy n="146" d="100"/>
        </p:scale>
        <p:origin x="76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Warner" userId="1d9b2d89684621c1" providerId="LiveId" clId="{6807E58B-80CF-43A6-942C-A2831214FCD8}"/>
    <pc:docChg chg="custSel addSld delSld modSld sldOrd delSection modSection">
      <pc:chgData name="Tim Warner" userId="1d9b2d89684621c1" providerId="LiveId" clId="{6807E58B-80CF-43A6-942C-A2831214FCD8}" dt="2021-08-06T14:02:43.242" v="493"/>
      <pc:docMkLst>
        <pc:docMk/>
      </pc:docMkLst>
      <pc:sldChg chg="modSp mod">
        <pc:chgData name="Tim Warner" userId="1d9b2d89684621c1" providerId="LiveId" clId="{6807E58B-80CF-43A6-942C-A2831214FCD8}" dt="2021-08-06T13:37:49.185" v="49" actId="20577"/>
        <pc:sldMkLst>
          <pc:docMk/>
          <pc:sldMk cId="2005480598" sldId="257"/>
        </pc:sldMkLst>
        <pc:spChg chg="mod">
          <ac:chgData name="Tim Warner" userId="1d9b2d89684621c1" providerId="LiveId" clId="{6807E58B-80CF-43A6-942C-A2831214FCD8}" dt="2021-08-06T13:37:49.185" v="49" actId="20577"/>
          <ac:spMkLst>
            <pc:docMk/>
            <pc:sldMk cId="2005480598" sldId="257"/>
            <ac:spMk id="2" creationId="{00000000-0000-0000-0000-000000000000}"/>
          </ac:spMkLst>
        </pc:spChg>
      </pc:sldChg>
      <pc:sldChg chg="modSp mod modAnim">
        <pc:chgData name="Tim Warner" userId="1d9b2d89684621c1" providerId="LiveId" clId="{6807E58B-80CF-43A6-942C-A2831214FCD8}" dt="2021-08-06T13:40:37.056" v="281" actId="20577"/>
        <pc:sldMkLst>
          <pc:docMk/>
          <pc:sldMk cId="146140643" sldId="260"/>
        </pc:sldMkLst>
        <pc:spChg chg="mod">
          <ac:chgData name="Tim Warner" userId="1d9b2d89684621c1" providerId="LiveId" clId="{6807E58B-80CF-43A6-942C-A2831214FCD8}" dt="2021-08-06T13:40:18.868" v="216" actId="20577"/>
          <ac:spMkLst>
            <pc:docMk/>
            <pc:sldMk cId="146140643" sldId="260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0:37.056" v="281" actId="20577"/>
          <ac:spMkLst>
            <pc:docMk/>
            <pc:sldMk cId="146140643" sldId="260"/>
            <ac:spMk id="3" creationId="{510B1FA3-9927-F74A-8D15-783CB3AE14C0}"/>
          </ac:spMkLst>
        </pc:spChg>
      </pc:sldChg>
      <pc:sldChg chg="modSp mod">
        <pc:chgData name="Tim Warner" userId="1d9b2d89684621c1" providerId="LiveId" clId="{6807E58B-80CF-43A6-942C-A2831214FCD8}" dt="2021-08-06T13:38:08.248" v="63" actId="20577"/>
        <pc:sldMkLst>
          <pc:docMk/>
          <pc:sldMk cId="3651262105" sldId="301"/>
        </pc:sldMkLst>
        <pc:spChg chg="mod">
          <ac:chgData name="Tim Warner" userId="1d9b2d89684621c1" providerId="LiveId" clId="{6807E58B-80CF-43A6-942C-A2831214FCD8}" dt="2021-08-06T13:38:08.248" v="63" actId="20577"/>
          <ac:spMkLst>
            <pc:docMk/>
            <pc:sldMk cId="3651262105" sldId="301"/>
            <ac:spMk id="3" creationId="{510B1FA3-9927-F74A-8D15-783CB3AE14C0}"/>
          </ac:spMkLst>
        </pc:spChg>
      </pc:sldChg>
      <pc:sldChg chg="modSp mod">
        <pc:chgData name="Tim Warner" userId="1d9b2d89684621c1" providerId="LiveId" clId="{6807E58B-80CF-43A6-942C-A2831214FCD8}" dt="2021-08-06T13:40:50.521" v="304" actId="20577"/>
        <pc:sldMkLst>
          <pc:docMk/>
          <pc:sldMk cId="2565182932" sldId="362"/>
        </pc:sldMkLst>
        <pc:spChg chg="mod">
          <ac:chgData name="Tim Warner" userId="1d9b2d89684621c1" providerId="LiveId" clId="{6807E58B-80CF-43A6-942C-A2831214FCD8}" dt="2021-08-06T13:40:50.521" v="304" actId="20577"/>
          <ac:spMkLst>
            <pc:docMk/>
            <pc:sldMk cId="2565182932" sldId="362"/>
            <ac:spMk id="4" creationId="{69BA08CC-D79A-4C96-9AB6-605F8F28BE2C}"/>
          </ac:spMkLst>
        </pc:spChg>
      </pc:sldChg>
      <pc:sldChg chg="modSp">
        <pc:chgData name="Tim Warner" userId="1d9b2d89684621c1" providerId="LiveId" clId="{6807E58B-80CF-43A6-942C-A2831214FCD8}" dt="2021-08-06T13:43:57.504" v="362" actId="20577"/>
        <pc:sldMkLst>
          <pc:docMk/>
          <pc:sldMk cId="876802832" sldId="366"/>
        </pc:sldMkLst>
        <pc:spChg chg="mod">
          <ac:chgData name="Tim Warner" userId="1d9b2d89684621c1" providerId="LiveId" clId="{6807E58B-80CF-43A6-942C-A2831214FCD8}" dt="2021-08-06T13:43:57.504" v="362" actId="20577"/>
          <ac:spMkLst>
            <pc:docMk/>
            <pc:sldMk cId="876802832" sldId="366"/>
            <ac:spMk id="3" creationId="{510B1FA3-9927-F74A-8D15-783CB3AE14C0}"/>
          </ac:spMkLst>
        </pc:spChg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1004932611" sldId="4926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500957797" sldId="4928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645227907" sldId="4929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820319080" sldId="4930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713732701" sldId="4931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893378543" sldId="4932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66313842" sldId="4933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3900798816" sldId="4950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2646377474" sldId="4991"/>
        </pc:sldMkLst>
      </pc:sldChg>
      <pc:sldChg chg="ord">
        <pc:chgData name="Tim Warner" userId="1d9b2d89684621c1" providerId="LiveId" clId="{6807E58B-80CF-43A6-942C-A2831214FCD8}" dt="2021-08-06T14:01:09.513" v="487"/>
        <pc:sldMkLst>
          <pc:docMk/>
          <pc:sldMk cId="1220477390" sldId="5027"/>
        </pc:sldMkLst>
      </pc:sldChg>
      <pc:sldChg chg="modSp mod modAnim">
        <pc:chgData name="Tim Warner" userId="1d9b2d89684621c1" providerId="LiveId" clId="{6807E58B-80CF-43A6-942C-A2831214FCD8}" dt="2021-08-06T13:40:21.776" v="219" actId="20577"/>
        <pc:sldMkLst>
          <pc:docMk/>
          <pc:sldMk cId="1257478528" sldId="5054"/>
        </pc:sldMkLst>
        <pc:spChg chg="mod">
          <ac:chgData name="Tim Warner" userId="1d9b2d89684621c1" providerId="LiveId" clId="{6807E58B-80CF-43A6-942C-A2831214FCD8}" dt="2021-08-06T13:40:21.776" v="219" actId="20577"/>
          <ac:spMkLst>
            <pc:docMk/>
            <pc:sldMk cId="1257478528" sldId="505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0:04.817" v="193" actId="20577"/>
          <ac:spMkLst>
            <pc:docMk/>
            <pc:sldMk cId="1257478528" sldId="5054"/>
            <ac:spMk id="3" creationId="{510B1FA3-9927-F74A-8D15-783CB3AE14C0}"/>
          </ac:spMkLst>
        </pc:spChg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291544579" sldId="5079"/>
        </pc:sldMkLst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621935347" sldId="5080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1615364302" sldId="2076137120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75866080" sldId="2076137121"/>
        </pc:sldMkLst>
      </pc:sldChg>
      <pc:sldChg chg="del">
        <pc:chgData name="Tim Warner" userId="1d9b2d89684621c1" providerId="LiveId" clId="{6807E58B-80CF-43A6-942C-A2831214FCD8}" dt="2021-08-06T13:42:38.091" v="307" actId="47"/>
        <pc:sldMkLst>
          <pc:docMk/>
          <pc:sldMk cId="617776070" sldId="2076137122"/>
        </pc:sldMkLst>
      </pc:sldChg>
      <pc:sldChg chg="addSp delSp modSp mod modAnim">
        <pc:chgData name="Tim Warner" userId="1d9b2d89684621c1" providerId="LiveId" clId="{6807E58B-80CF-43A6-942C-A2831214FCD8}" dt="2021-08-06T13:45:57.714" v="403"/>
        <pc:sldMkLst>
          <pc:docMk/>
          <pc:sldMk cId="4239767478" sldId="2076137124"/>
        </pc:sldMkLst>
        <pc:spChg chg="mod">
          <ac:chgData name="Tim Warner" userId="1d9b2d89684621c1" providerId="LiveId" clId="{6807E58B-80CF-43A6-942C-A2831214FCD8}" dt="2021-08-06T13:44:24.392" v="380" actId="20577"/>
          <ac:spMkLst>
            <pc:docMk/>
            <pc:sldMk cId="4239767478" sldId="207613712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4:54.768" v="395" actId="20577"/>
          <ac:spMkLst>
            <pc:docMk/>
            <pc:sldMk cId="4239767478" sldId="2076137124"/>
            <ac:spMk id="5" creationId="{A7868B3B-AB36-45F4-A57F-858451EC8B5D}"/>
          </ac:spMkLst>
        </pc:spChg>
        <pc:spChg chg="add del mod">
          <ac:chgData name="Tim Warner" userId="1d9b2d89684621c1" providerId="LiveId" clId="{6807E58B-80CF-43A6-942C-A2831214FCD8}" dt="2021-08-06T13:45:48.374" v="399" actId="478"/>
          <ac:spMkLst>
            <pc:docMk/>
            <pc:sldMk cId="4239767478" sldId="2076137124"/>
            <ac:spMk id="9" creationId="{26A0CF16-024D-4796-9F08-E1D340FF441A}"/>
          </ac:spMkLst>
        </pc:spChg>
        <pc:picChg chg="add del mod">
          <ac:chgData name="Tim Warner" userId="1d9b2d89684621c1" providerId="LiveId" clId="{6807E58B-80CF-43A6-942C-A2831214FCD8}" dt="2021-08-06T13:45:48.374" v="399" actId="478"/>
          <ac:picMkLst>
            <pc:docMk/>
            <pc:sldMk cId="4239767478" sldId="2076137124"/>
            <ac:picMk id="6" creationId="{1FC11969-A2F1-4470-9B3F-B930F6AE7D5D}"/>
          </ac:picMkLst>
        </pc:picChg>
        <pc:picChg chg="add mod">
          <ac:chgData name="Tim Warner" userId="1d9b2d89684621c1" providerId="LiveId" clId="{6807E58B-80CF-43A6-942C-A2831214FCD8}" dt="2021-08-06T13:45:55.426" v="402" actId="1076"/>
          <ac:picMkLst>
            <pc:docMk/>
            <pc:sldMk cId="4239767478" sldId="2076137124"/>
            <ac:picMk id="1026" creationId="{D7EB0B42-FAC4-4BAF-A433-F884540672AE}"/>
          </ac:picMkLst>
        </pc:picChg>
      </pc:sldChg>
      <pc:sldChg chg="del">
        <pc:chgData name="Tim Warner" userId="1d9b2d89684621c1" providerId="LiveId" clId="{6807E58B-80CF-43A6-942C-A2831214FCD8}" dt="2021-08-06T13:43:00.410" v="311" actId="47"/>
        <pc:sldMkLst>
          <pc:docMk/>
          <pc:sldMk cId="1574172123" sldId="2076137126"/>
        </pc:sldMkLst>
      </pc:sldChg>
      <pc:sldChg chg="modSp mod">
        <pc:chgData name="Tim Warner" userId="1d9b2d89684621c1" providerId="LiveId" clId="{6807E58B-80CF-43A6-942C-A2831214FCD8}" dt="2021-08-06T13:43:26.940" v="332" actId="20577"/>
        <pc:sldMkLst>
          <pc:docMk/>
          <pc:sldMk cId="1900369638" sldId="2076137127"/>
        </pc:sldMkLst>
        <pc:spChg chg="mod">
          <ac:chgData name="Tim Warner" userId="1d9b2d89684621c1" providerId="LiveId" clId="{6807E58B-80CF-43A6-942C-A2831214FCD8}" dt="2021-08-06T13:43:26.940" v="332" actId="20577"/>
          <ac:spMkLst>
            <pc:docMk/>
            <pc:sldMk cId="1900369638" sldId="2076137127"/>
            <ac:spMk id="3" creationId="{510B1FA3-9927-F74A-8D15-783CB3AE14C0}"/>
          </ac:spMkLst>
        </pc:spChg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401580132" sldId="2076137129"/>
        </pc:sldMkLst>
      </pc:sldChg>
      <pc:sldChg chg="modSp mod">
        <pc:chgData name="Tim Warner" userId="1d9b2d89684621c1" providerId="LiveId" clId="{6807E58B-80CF-43A6-942C-A2831214FCD8}" dt="2021-08-06T13:46:34.271" v="463" actId="20577"/>
        <pc:sldMkLst>
          <pc:docMk/>
          <pc:sldMk cId="2439273039" sldId="2076137134"/>
        </pc:sldMkLst>
        <pc:spChg chg="mod">
          <ac:chgData name="Tim Warner" userId="1d9b2d89684621c1" providerId="LiveId" clId="{6807E58B-80CF-43A6-942C-A2831214FCD8}" dt="2021-08-06T13:46:14.583" v="422" actId="20577"/>
          <ac:spMkLst>
            <pc:docMk/>
            <pc:sldMk cId="2439273039" sldId="2076137134"/>
            <ac:spMk id="2" creationId="{9499EFF8-D9AC-F84D-8949-EF6A66C51733}"/>
          </ac:spMkLst>
        </pc:spChg>
        <pc:spChg chg="mod">
          <ac:chgData name="Tim Warner" userId="1d9b2d89684621c1" providerId="LiveId" clId="{6807E58B-80CF-43A6-942C-A2831214FCD8}" dt="2021-08-06T13:46:34.271" v="463" actId="20577"/>
          <ac:spMkLst>
            <pc:docMk/>
            <pc:sldMk cId="2439273039" sldId="2076137134"/>
            <ac:spMk id="5" creationId="{A7868B3B-AB36-45F4-A57F-858451EC8B5D}"/>
          </ac:spMkLst>
        </pc:spChg>
      </pc:sldChg>
      <pc:sldChg chg="add">
        <pc:chgData name="Tim Warner" userId="1d9b2d89684621c1" providerId="LiveId" clId="{6807E58B-80CF-43A6-942C-A2831214FCD8}" dt="2021-08-06T13:42:58.004" v="310"/>
        <pc:sldMkLst>
          <pc:docMk/>
          <pc:sldMk cId="3601485224" sldId="2076137170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47164428" sldId="2134805615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574022323" sldId="2134805616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87421303" sldId="2134805617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948406722" sldId="2134805618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421001137" sldId="2134805619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738883575" sldId="2134805620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299706129" sldId="2134805621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4229262887" sldId="2134805622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384128727" sldId="2134805623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927977601" sldId="2134805624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85727546" sldId="2134805625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238445879" sldId="2134805626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587988589" sldId="2134805627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1984196421" sldId="2134805628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2991343468" sldId="2134805629"/>
        </pc:sldMkLst>
      </pc:sldChg>
      <pc:sldChg chg="ord">
        <pc:chgData name="Tim Warner" userId="1d9b2d89684621c1" providerId="LiveId" clId="{6807E58B-80CF-43A6-942C-A2831214FCD8}" dt="2021-08-06T14:02:43.242" v="493"/>
        <pc:sldMkLst>
          <pc:docMk/>
          <pc:sldMk cId="3693837431" sldId="2134805630"/>
        </pc:sldMkLst>
      </pc:sldChg>
      <pc:sldChg chg="ord">
        <pc:chgData name="Tim Warner" userId="1d9b2d89684621c1" providerId="LiveId" clId="{6807E58B-80CF-43A6-942C-A2831214FCD8}" dt="2021-08-06T13:48:53.791" v="465"/>
        <pc:sldMkLst>
          <pc:docMk/>
          <pc:sldMk cId="2864057274" sldId="2134805633"/>
        </pc:sldMkLst>
      </pc:sldChg>
      <pc:sldChg chg="del">
        <pc:chgData name="Tim Warner" userId="1d9b2d89684621c1" providerId="LiveId" clId="{6807E58B-80CF-43A6-942C-A2831214FCD8}" dt="2021-08-06T13:41:50.263" v="305" actId="47"/>
        <pc:sldMkLst>
          <pc:docMk/>
          <pc:sldMk cId="2560328041" sldId="213480563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925836681" sldId="2134805640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148074545" sldId="2134805641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62460246" sldId="2134805642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4213933953" sldId="2134805643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204772189" sldId="2134805644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630766798" sldId="2134805645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952602006" sldId="2134805646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236065762" sldId="2134805647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29320558" sldId="213480564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519563008" sldId="2134805649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3635974992" sldId="2134805650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509181858" sldId="2134805651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41706816" sldId="2134805652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556280464" sldId="2134805654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942975309" sldId="2134805655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302878321" sldId="2134805656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798925452" sldId="2134805657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12497469" sldId="2134805658"/>
        </pc:sldMkLst>
      </pc:sldChg>
      <pc:sldChg chg="del">
        <pc:chgData name="Tim Warner" userId="1d9b2d89684621c1" providerId="LiveId" clId="{6807E58B-80CF-43A6-942C-A2831214FCD8}" dt="2021-08-06T14:01:48.146" v="491" actId="18676"/>
        <pc:sldMkLst>
          <pc:docMk/>
          <pc:sldMk cId="254467619" sldId="2134805659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4212838836" sldId="2134805689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124526393" sldId="2134805690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1865861643" sldId="2134805691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65652790" sldId="2134805692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206646883" sldId="2134805693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2915157536" sldId="2134805694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599156606" sldId="2134805695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727102944" sldId="2134805696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490990664" sldId="2134805697"/>
        </pc:sldMkLst>
      </pc:sldChg>
      <pc:sldChg chg="del">
        <pc:chgData name="Tim Warner" userId="1d9b2d89684621c1" providerId="LiveId" clId="{6807E58B-80CF-43A6-942C-A2831214FCD8}" dt="2021-08-06T14:01:31.257" v="490" actId="18676"/>
        <pc:sldMkLst>
          <pc:docMk/>
          <pc:sldMk cId="793778641" sldId="2134805698"/>
        </pc:sldMkLst>
      </pc:sldChg>
      <pc:sldChg chg="add">
        <pc:chgData name="Tim Warner" userId="1d9b2d89684621c1" providerId="LiveId" clId="{6807E58B-80CF-43A6-942C-A2831214FCD8}" dt="2021-08-06T13:42:34.220" v="306"/>
        <pc:sldMkLst>
          <pc:docMk/>
          <pc:sldMk cId="3387338487" sldId="2134805708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1615364302" sldId="2134805709"/>
        </pc:sldMkLst>
      </pc:sldChg>
      <pc:sldChg chg="addSp delSp modSp add mod">
        <pc:chgData name="Tim Warner" userId="1d9b2d89684621c1" providerId="LiveId" clId="{6807E58B-80CF-43A6-942C-A2831214FCD8}" dt="2021-08-06T13:49:44.919" v="484" actId="1076"/>
        <pc:sldMkLst>
          <pc:docMk/>
          <pc:sldMk cId="1961262840" sldId="2134805709"/>
        </pc:sldMkLst>
        <pc:spChg chg="mod">
          <ac:chgData name="Tim Warner" userId="1d9b2d89684621c1" providerId="LiveId" clId="{6807E58B-80CF-43A6-942C-A2831214FCD8}" dt="2021-08-06T13:48:59.630" v="473" actId="20577"/>
          <ac:spMkLst>
            <pc:docMk/>
            <pc:sldMk cId="1961262840" sldId="2134805709"/>
            <ac:spMk id="2" creationId="{60D6FF0D-D467-EE4C-989B-7615159F74FA}"/>
          </ac:spMkLst>
        </pc:spChg>
        <pc:spChg chg="mod ord">
          <ac:chgData name="Tim Warner" userId="1d9b2d89684621c1" providerId="LiveId" clId="{6807E58B-80CF-43A6-942C-A2831214FCD8}" dt="2021-08-06T13:49:44.919" v="484" actId="1076"/>
          <ac:spMkLst>
            <pc:docMk/>
            <pc:sldMk cId="1961262840" sldId="2134805709"/>
            <ac:spMk id="8" creationId="{2BC6733C-92E2-4DB1-9AD4-E7C4F3536E6B}"/>
          </ac:spMkLst>
        </pc:spChg>
        <pc:picChg chg="del">
          <ac:chgData name="Tim Warner" userId="1d9b2d89684621c1" providerId="LiveId" clId="{6807E58B-80CF-43A6-942C-A2831214FCD8}" dt="2021-08-06T13:49:26.470" v="475" actId="478"/>
          <ac:picMkLst>
            <pc:docMk/>
            <pc:sldMk cId="1961262840" sldId="2134805709"/>
            <ac:picMk id="4" creationId="{81913D2D-19FA-4EEB-8B71-AB2C76EAF4AE}"/>
          </ac:picMkLst>
        </pc:picChg>
        <pc:picChg chg="add mod">
          <ac:chgData name="Tim Warner" userId="1d9b2d89684621c1" providerId="LiveId" clId="{6807E58B-80CF-43A6-942C-A2831214FCD8}" dt="2021-08-06T13:49:32.662" v="481" actId="1076"/>
          <ac:picMkLst>
            <pc:docMk/>
            <pc:sldMk cId="1961262840" sldId="2134805709"/>
            <ac:picMk id="5" creationId="{CAB8F987-B0F5-4A9F-BC06-896E1602B040}"/>
          </ac:picMkLst>
        </pc:picChg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4110677630" sldId="2134805710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4247517948" sldId="2134805711"/>
        </pc:sldMkLst>
      </pc:sldChg>
      <pc:sldChg chg="add del">
        <pc:chgData name="Tim Warner" userId="1d9b2d89684621c1" providerId="LiveId" clId="{6807E58B-80CF-43A6-942C-A2831214FCD8}" dt="2021-08-06T13:42:51.301" v="309"/>
        <pc:sldMkLst>
          <pc:docMk/>
          <pc:sldMk cId="274264513" sldId="2134805712"/>
        </pc:sldMkLst>
      </pc:sldChg>
    </pc:docChg>
  </pc:docChgLst>
  <pc:docChgLst>
    <pc:chgData name="Tim Warner" userId="1d9b2d89684621c1" providerId="LiveId" clId="{9F73F57A-0633-4802-ACB2-FC1E0620B117}"/>
    <pc:docChg chg="addSld modSld addSection modSection">
      <pc:chgData name="Tim Warner" userId="1d9b2d89684621c1" providerId="LiveId" clId="{9F73F57A-0633-4802-ACB2-FC1E0620B117}" dt="2021-08-04T14:58:27.497" v="2"/>
      <pc:docMkLst>
        <pc:docMk/>
      </pc:docMkLst>
      <pc:sldChg chg="add">
        <pc:chgData name="Tim Warner" userId="1d9b2d89684621c1" providerId="LiveId" clId="{9F73F57A-0633-4802-ACB2-FC1E0620B117}" dt="2021-08-04T14:58:27.497" v="2"/>
        <pc:sldMkLst>
          <pc:docMk/>
          <pc:sldMk cId="1299523231" sldId="36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743478357" sldId="37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4703522" sldId="318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53977491" sldId="320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77458012" sldId="321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38721278" sldId="321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08050010" sldId="322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306811153" sldId="322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98277832" sldId="323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722238553" sldId="323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725455" sldId="323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81040706" sldId="496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765109930" sldId="504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077386850" sldId="504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815499961" sldId="504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26885365" sldId="504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15990123" sldId="207613713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925836681" sldId="213480564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148074545" sldId="213480564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2460246" sldId="213480564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13933953" sldId="213480564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204772189" sldId="213480564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30766798" sldId="213480564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952602006" sldId="213480564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36065762" sldId="213480564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9320558" sldId="213480564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19563008" sldId="213480564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635974992" sldId="213480565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09181858" sldId="213480565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1706816" sldId="213480565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83908623" sldId="213480565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556280464" sldId="213480565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942975309" sldId="213480565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02878321" sldId="213480565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798925452" sldId="213480565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497469" sldId="213480565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54467619" sldId="213480565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39176709" sldId="213480566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39719098" sldId="213480566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696216102" sldId="213480566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304381750" sldId="213480566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426489779" sldId="213480566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496903704" sldId="213480566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13654646" sldId="213480566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40809279" sldId="213480566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937290945" sldId="213480566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400563490" sldId="213480566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8297986" sldId="213480567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828702299" sldId="213480567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06770219" sldId="213480567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21141435" sldId="213480567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65127262" sldId="213480567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377095625" sldId="213480567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030227937" sldId="213480567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05465559" sldId="213480567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35728150" sldId="213480567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468485600" sldId="213480567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981042994" sldId="213480568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195390849" sldId="213480568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7916491" sldId="213480568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45813210" sldId="213480568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66666289" sldId="213480568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557505050" sldId="213480568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429709626" sldId="213480568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969789616" sldId="213480568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188875758" sldId="213480568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12838836" sldId="213480568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24526393" sldId="213480569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865861643" sldId="213480569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5652790" sldId="213480569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06646883" sldId="213480569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915157536" sldId="213480569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599156606" sldId="213480569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27102944" sldId="213480569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90990664" sldId="2134805697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793778641" sldId="2134805698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18302466" sldId="2134805699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014624722" sldId="2134805700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645466285" sldId="2134805701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2260341035" sldId="2134805702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1028256811" sldId="2134805703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345605633" sldId="2134805704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831880222" sldId="2134805705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3834346246" sldId="2134805706"/>
        </pc:sldMkLst>
      </pc:sldChg>
      <pc:sldChg chg="add">
        <pc:chgData name="Tim Warner" userId="1d9b2d89684621c1" providerId="LiveId" clId="{9F73F57A-0633-4802-ACB2-FC1E0620B117}" dt="2021-08-04T14:58:27.497" v="2"/>
        <pc:sldMkLst>
          <pc:docMk/>
          <pc:sldMk cId="429852395" sldId="21348057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FBFE4-0F8A-4B15-A914-6F6D88F104DE}" type="datetimeFigureOut">
              <a:rPr lang="en-US" smtClean="0"/>
              <a:t>Sat, 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0080-FF45-4578-B45A-019103E55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6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432F0-E49E-4C04-A383-401B93C713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7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B9C95-065E-427E-B067-A9D5E88634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96" y="2417862"/>
            <a:ext cx="1843040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2353"/>
              </a:lnSpc>
              <a:defRPr sz="2059" strike="noStrik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135114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DCE74C-60B9-4019-9C53-715EEF8874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201" y="66612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78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3983" y="465321"/>
            <a:ext cx="85078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2353"/>
              </a:lnSpc>
              <a:defRPr sz="2059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8555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Sat, 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42F8D-E76A-4F87-BED0-4C2AD29540F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1524" y="0"/>
            <a:ext cx="71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8" r:id="rId8"/>
    <p:sldLayoutId id="2147483659" r:id="rId9"/>
    <p:sldLayoutId id="2147483660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417" y="7145"/>
            <a:ext cx="5458433" cy="900905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Exam DP-420: Microsoft Cosmos DB Developer Crash Course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95" y="4172159"/>
            <a:ext cx="4975395" cy="1314450"/>
          </a:xfrm>
        </p:spPr>
        <p:txBody>
          <a:bodyPr/>
          <a:lstStyle/>
          <a:p>
            <a:r>
              <a:rPr lang="en-US" sz="2400" dirty="0"/>
              <a:t>Tim Warner</a:t>
            </a:r>
          </a:p>
          <a:p>
            <a:endParaRPr lang="en-US" dirty="0"/>
          </a:p>
        </p:txBody>
      </p:sp>
      <p:pic>
        <p:nvPicPr>
          <p:cNvPr id="1026" name="Picture 2" descr="Microsoft Certified: Azure Data Engineer Associate">
            <a:extLst>
              <a:ext uri="{FF2B5EF4-FFF2-40B4-BE49-F238E27FC236}">
                <a16:creationId xmlns:a16="http://schemas.microsoft.com/office/drawing/2014/main" id="{0A42D367-1DA7-4D83-B835-728859C0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206500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sign, outdoor, blue&#10;&#10;Description automatically generated">
            <a:extLst>
              <a:ext uri="{FF2B5EF4-FFF2-40B4-BE49-F238E27FC236}">
                <a16:creationId xmlns:a16="http://schemas.microsoft.com/office/drawing/2014/main" id="{CCCDDA02-B0C6-07E3-275D-B3C8657C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544" y="1149194"/>
            <a:ext cx="3353111" cy="33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Browser: learning.oreilly.com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7554A8-F92C-F14A-8C83-9F8E5E8E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11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1EF08F-9341-6342-AF6B-776AFF88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08" y="559190"/>
            <a:ext cx="2007966" cy="4345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32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O'Reilly Mobile App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5DC88E-7054-4252-AFD8-4AA02679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90" y="631722"/>
            <a:ext cx="1890237" cy="408316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634B22-A0C3-44CF-AAF2-82E811B1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17" y="631722"/>
            <a:ext cx="1890237" cy="4083169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8EA13E-A4E6-4C85-AEDB-54DAA302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44" y="631722"/>
            <a:ext cx="1890237" cy="4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Cosmos DB Developer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9D1AF-5210-46D0-B7BB-A980B8D7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0" y="1023319"/>
            <a:ext cx="6815356" cy="3096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C6733C-92E2-4DB1-9AD4-E7C4F3536E6B}"/>
              </a:ext>
            </a:extLst>
          </p:cNvPr>
          <p:cNvSpPr txBox="1"/>
          <p:nvPr/>
        </p:nvSpPr>
        <p:spPr>
          <a:xfrm>
            <a:off x="3435532" y="1417666"/>
            <a:ext cx="76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DP-420</a:t>
            </a:r>
          </a:p>
        </p:txBody>
      </p:sp>
    </p:spTree>
    <p:extLst>
      <p:ext uri="{BB962C8B-B14F-4D97-AF65-F5344CB8AC3E}">
        <p14:creationId xmlns:p14="http://schemas.microsoft.com/office/powerpoint/2010/main" val="113868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FF0D-D467-EE4C-989B-7615159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Fundamentals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A00BD-E788-431C-9C57-D2770015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41" y="973209"/>
            <a:ext cx="8107317" cy="3197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4C9215-2903-CA4C-BBA1-92C0CD00DBE9}"/>
              </a:ext>
            </a:extLst>
          </p:cNvPr>
          <p:cNvSpPr txBox="1"/>
          <p:nvPr/>
        </p:nvSpPr>
        <p:spPr>
          <a:xfrm>
            <a:off x="3010675" y="1458176"/>
            <a:ext cx="76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DP-900</a:t>
            </a:r>
          </a:p>
        </p:txBody>
      </p:sp>
    </p:spTree>
    <p:extLst>
      <p:ext uri="{BB962C8B-B14F-4D97-AF65-F5344CB8AC3E}">
        <p14:creationId xmlns:p14="http://schemas.microsoft.com/office/powerpoint/2010/main" val="286405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120-E34F-4545-B208-F7C8AD69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0ADE8-5344-4383-B36B-B9458A149C4F}"/>
              </a:ext>
            </a:extLst>
          </p:cNvPr>
          <p:cNvSpPr/>
          <p:nvPr/>
        </p:nvSpPr>
        <p:spPr>
          <a:xfrm>
            <a:off x="-1" y="196815"/>
            <a:ext cx="9050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Tim's Certification Study Model</a:t>
            </a:r>
            <a:endParaRPr lang="en-US" sz="2800" dirty="0"/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FBFC2477-8281-4E72-A5A5-DB019DF1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26" y="720035"/>
            <a:ext cx="5449747" cy="4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4075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639" y="1669236"/>
            <a:ext cx="6659452" cy="2578256"/>
          </a:xfrm>
        </p:spPr>
        <p:txBody>
          <a:bodyPr/>
          <a:lstStyle/>
          <a:p>
            <a:r>
              <a:rPr lang="en-US" dirty="0"/>
              <a:t>Course materials: </a:t>
            </a:r>
            <a:r>
              <a:rPr lang="en-US" b="1" dirty="0">
                <a:solidFill>
                  <a:srgbClr val="0070C0"/>
                </a:solidFill>
              </a:rPr>
              <a:t>timw.info/dp420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Pluralsight: </a:t>
            </a:r>
            <a:r>
              <a:rPr lang="en-US" b="1" dirty="0">
                <a:solidFill>
                  <a:srgbClr val="0070C0"/>
                </a:solidFill>
              </a:rPr>
              <a:t>timw.info/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Web: </a:t>
            </a:r>
            <a:r>
              <a:rPr lang="en-US" b="1" dirty="0">
                <a:solidFill>
                  <a:srgbClr val="0070C0"/>
                </a:solidFill>
              </a:rPr>
              <a:t>timw.info</a:t>
            </a:r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7302749-2DEE-428D-925E-38A84F86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035" y="1140707"/>
            <a:ext cx="2332763" cy="28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69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B053-4419-46E9-90C1-BAB3FC7E1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1942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4D08-E7EC-E3AF-58BE-27530353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F44B-E6BA-C481-A8CD-C42DBD9D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8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720" y="1375724"/>
            <a:ext cx="3590636" cy="2862083"/>
          </a:xfrm>
        </p:spPr>
        <p:txBody>
          <a:bodyPr/>
          <a:lstStyle/>
          <a:p>
            <a:r>
              <a:rPr lang="en-US" dirty="0"/>
              <a:t>Based in Nashville, TN, US</a:t>
            </a:r>
          </a:p>
          <a:p>
            <a:pPr lvl="1"/>
            <a:r>
              <a:rPr lang="en-US" dirty="0"/>
              <a:t>Central time zone</a:t>
            </a:r>
          </a:p>
          <a:p>
            <a:r>
              <a:rPr lang="en-US" dirty="0"/>
              <a:t>Senior Content Developer, Microsoft</a:t>
            </a:r>
          </a:p>
          <a:p>
            <a:r>
              <a:rPr lang="en-US" dirty="0"/>
              <a:t>MCT, former MVP</a:t>
            </a:r>
          </a:p>
          <a:p>
            <a:r>
              <a:rPr lang="en-US" dirty="0"/>
              <a:t>Twitter: </a:t>
            </a:r>
            <a:r>
              <a:rPr lang="en-US" b="1" dirty="0">
                <a:solidFill>
                  <a:srgbClr val="0070C0"/>
                </a:solidFill>
              </a:rPr>
              <a:t>@TechTrainerTim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4F9BA33-5634-4235-ACEC-CF4F26E7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63" y="762001"/>
            <a:ext cx="2953836" cy="36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2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3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7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8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6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6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9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0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3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1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GB" dirty="0"/>
              <a:t>Design and implement data models (35–40%)</a:t>
            </a:r>
          </a:p>
          <a:p>
            <a:r>
              <a:rPr lang="en-GB" dirty="0"/>
              <a:t>Design and implement data distribution (5–10%)</a:t>
            </a:r>
          </a:p>
          <a:p>
            <a:r>
              <a:rPr lang="en-GB" dirty="0"/>
              <a:t>Integrate an Azure Cosmos DB solution (5–10%)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3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6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9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84D36-FDB2-E34A-B67D-980B0EB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of 2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catch-up</a:t>
            </a:r>
          </a:p>
          <a:p>
            <a:r>
              <a:rPr lang="en-US" dirty="0"/>
              <a:t>Optimize an Azure Cosmos DB solution (15–20%)</a:t>
            </a:r>
          </a:p>
          <a:p>
            <a:r>
              <a:rPr lang="en-US" dirty="0"/>
              <a:t>Maintain an Azure Cosmos DB solution (25–30%)</a:t>
            </a:r>
          </a:p>
          <a:p>
            <a:r>
              <a:rPr lang="en-US" dirty="0"/>
              <a:t>Exam DP-203 strategy</a:t>
            </a:r>
          </a:p>
        </p:txBody>
      </p:sp>
    </p:spTree>
    <p:extLst>
      <p:ext uri="{BB962C8B-B14F-4D97-AF65-F5344CB8AC3E}">
        <p14:creationId xmlns:p14="http://schemas.microsoft.com/office/powerpoint/2010/main" val="14614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4166-601F-40DD-95B0-100D121D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9B6E6-8F1A-46EE-BADE-BDA6F527DC54}"/>
              </a:ext>
            </a:extLst>
          </p:cNvPr>
          <p:cNvGrpSpPr/>
          <p:nvPr/>
        </p:nvGrpSpPr>
        <p:grpSpPr>
          <a:xfrm>
            <a:off x="231112" y="2110085"/>
            <a:ext cx="8681776" cy="844130"/>
            <a:chOff x="231112" y="2110085"/>
            <a:chExt cx="8681776" cy="8441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392B90-99DF-41C4-BDC8-096258403013}"/>
                </a:ext>
              </a:extLst>
            </p:cNvPr>
            <p:cNvSpPr/>
            <p:nvPr/>
          </p:nvSpPr>
          <p:spPr>
            <a:xfrm>
              <a:off x="231112" y="2110085"/>
              <a:ext cx="8681776" cy="84413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BA08CC-D79A-4C96-9AB6-605F8F28BE2C}"/>
                </a:ext>
              </a:extLst>
            </p:cNvPr>
            <p:cNvSpPr/>
            <p:nvPr/>
          </p:nvSpPr>
          <p:spPr>
            <a:xfrm>
              <a:off x="2509906" y="2110085"/>
              <a:ext cx="4124207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timw.info</a:t>
              </a:r>
              <a:r>
                <a:rPr lang="en-US" sz="4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/dp420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18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1FA3-9927-F74A-8D15-783CB3AE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review the recordings…several times!</a:t>
            </a:r>
          </a:p>
          <a:p>
            <a:r>
              <a:rPr lang="en-US" dirty="0"/>
              <a:t>10-minute break at midpoint</a:t>
            </a:r>
          </a:p>
          <a:p>
            <a:r>
              <a:rPr lang="en-US" dirty="0"/>
              <a:t>I’m here to answer your questions – take advantage of this</a:t>
            </a:r>
          </a:p>
          <a:p>
            <a:pPr lvl="1"/>
            <a:r>
              <a:rPr lang="en-US" dirty="0"/>
              <a:t>Use the Q&amp;A panel</a:t>
            </a:r>
          </a:p>
        </p:txBody>
      </p:sp>
    </p:spTree>
    <p:extLst>
      <p:ext uri="{BB962C8B-B14F-4D97-AF65-F5344CB8AC3E}">
        <p14:creationId xmlns:p14="http://schemas.microsoft.com/office/powerpoint/2010/main" val="262871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B71CB-633A-486B-AAC7-08E4F726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23" y="577850"/>
            <a:ext cx="448975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2D6C8-DD29-4E96-9F01-538A6242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0" y="580874"/>
            <a:ext cx="8005380" cy="41887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CAF6BE-A870-41C3-AD16-38C8B76B3C1B}"/>
              </a:ext>
            </a:extLst>
          </p:cNvPr>
          <p:cNvSpPr/>
          <p:nvPr/>
        </p:nvSpPr>
        <p:spPr>
          <a:xfrm>
            <a:off x="5610225" y="3495675"/>
            <a:ext cx="2743200" cy="106695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EFF8-D9AC-F84D-8949-EF6A66C5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9F268-6445-4AA5-AADB-CD48E8F6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29" y="565041"/>
            <a:ext cx="4739521" cy="4281913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BEF099A-3E26-4193-8748-C539FE980716}"/>
              </a:ext>
            </a:extLst>
          </p:cNvPr>
          <p:cNvSpPr/>
          <p:nvPr/>
        </p:nvSpPr>
        <p:spPr>
          <a:xfrm rot="10800000">
            <a:off x="4234239" y="3204686"/>
            <a:ext cx="514350" cy="12677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8296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9604</TotalTime>
  <Words>197</Words>
  <Application>Microsoft Office PowerPoint</Application>
  <PresentationFormat>On-screen Show (16:9)</PresentationFormat>
  <Paragraphs>47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Tahoma</vt:lpstr>
      <vt:lpstr>Standard_LiveLessons_2017</vt:lpstr>
      <vt:lpstr>Exam DP-420: Microsoft Cosmos DB Developer Crash Course</vt:lpstr>
      <vt:lpstr>Tim Warner</vt:lpstr>
      <vt:lpstr>Day 1 of 2 Agenda</vt:lpstr>
      <vt:lpstr>Day 2 of 2 Agenda</vt:lpstr>
      <vt:lpstr>Course Materials</vt:lpstr>
      <vt:lpstr>Course Expectations</vt:lpstr>
      <vt:lpstr>Session Recordings</vt:lpstr>
      <vt:lpstr>Session Recordings</vt:lpstr>
      <vt:lpstr>Session Recordings</vt:lpstr>
      <vt:lpstr>Mobile Browser: learning.oreilly.com</vt:lpstr>
      <vt:lpstr>O'Reilly Mobile App</vt:lpstr>
      <vt:lpstr>Azure Cosmos DB Developer </vt:lpstr>
      <vt:lpstr>Azure Data Fundamentals</vt:lpstr>
      <vt:lpstr> </vt:lpstr>
      <vt:lpstr>Thank you!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Tim Warner</cp:lastModifiedBy>
  <cp:revision>214</cp:revision>
  <dcterms:created xsi:type="dcterms:W3CDTF">2015-09-28T19:52:00Z</dcterms:created>
  <dcterms:modified xsi:type="dcterms:W3CDTF">2022-08-13T22:11:26Z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1dd64d-da6b-43d5-9ac5-8dec692131c3_Enabled">
    <vt:lpwstr>true</vt:lpwstr>
  </property>
  <property fmtid="{D5CDD505-2E9C-101B-9397-08002B2CF9AE}" pid="3" name="MSIP_Label_d31dd64d-da6b-43d5-9ac5-8dec692131c3_SetDate">
    <vt:lpwstr>2020-07-14T13:09:38Z</vt:lpwstr>
  </property>
  <property fmtid="{D5CDD505-2E9C-101B-9397-08002B2CF9AE}" pid="4" name="MSIP_Label_d31dd64d-da6b-43d5-9ac5-8dec692131c3_Method">
    <vt:lpwstr>Standard</vt:lpwstr>
  </property>
  <property fmtid="{D5CDD505-2E9C-101B-9397-08002B2CF9AE}" pid="5" name="MSIP_Label_d31dd64d-da6b-43d5-9ac5-8dec692131c3_Name">
    <vt:lpwstr>General</vt:lpwstr>
  </property>
  <property fmtid="{D5CDD505-2E9C-101B-9397-08002B2CF9AE}" pid="6" name="MSIP_Label_d31dd64d-da6b-43d5-9ac5-8dec692131c3_SiteId">
    <vt:lpwstr>db1766ec-5540-4cde-ad8d-b2b59fb2ed8e</vt:lpwstr>
  </property>
  <property fmtid="{D5CDD505-2E9C-101B-9397-08002B2CF9AE}" pid="7" name="MSIP_Label_d31dd64d-da6b-43d5-9ac5-8dec692131c3_ActionId">
    <vt:lpwstr>0c3d6996-a2c5-4e81-89dc-dfc73a188d73</vt:lpwstr>
  </property>
  <property fmtid="{D5CDD505-2E9C-101B-9397-08002B2CF9AE}" pid="8" name="MSIP_Label_d31dd64d-da6b-43d5-9ac5-8dec692131c3_ContentBits">
    <vt:lpwstr>0</vt:lpwstr>
  </property>
</Properties>
</file>