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6" r:id="rId4"/>
    <p:sldId id="277" r:id="rId5"/>
    <p:sldId id="278" r:id="rId6"/>
    <p:sldId id="270" r:id="rId7"/>
    <p:sldId id="271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What is DevOps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Hexaware Technologies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28D2520-5017-4B2D-AADC-53255C06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79"/>
            <a:ext cx="9494114" cy="3843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Do you know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 of Software Development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C5AC7C-FDB9-4616-9824-C78C2C3AD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3" y="164288"/>
            <a:ext cx="10909073" cy="4554556"/>
          </a:xfrm>
        </p:spPr>
      </p:pic>
    </p:spTree>
    <p:extLst>
      <p:ext uri="{BB962C8B-B14F-4D97-AF65-F5344CB8AC3E}">
        <p14:creationId xmlns:p14="http://schemas.microsoft.com/office/powerpoint/2010/main" val="42195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4260889"/>
            <a:ext cx="10909073" cy="12913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2011 :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FaceBook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215DE0-1B88-45AE-9A7C-CED4D06C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6" y="15836"/>
            <a:ext cx="11410734" cy="4690341"/>
          </a:xfrm>
        </p:spPr>
      </p:pic>
    </p:spTree>
    <p:extLst>
      <p:ext uri="{BB962C8B-B14F-4D97-AF65-F5344CB8AC3E}">
        <p14:creationId xmlns:p14="http://schemas.microsoft.com/office/powerpoint/2010/main" val="327840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C6303C-9D74-450C-ABD5-E8528ACE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" y="160338"/>
            <a:ext cx="11791943" cy="4554537"/>
          </a:xfrm>
        </p:spPr>
      </p:pic>
    </p:spTree>
    <p:extLst>
      <p:ext uri="{BB962C8B-B14F-4D97-AF65-F5344CB8AC3E}">
        <p14:creationId xmlns:p14="http://schemas.microsoft.com/office/powerpoint/2010/main" val="64615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DevOps 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A3B0E6-4EC3-450F-9008-DD892861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5" y="217261"/>
            <a:ext cx="11500070" cy="4332968"/>
          </a:xfrm>
        </p:spPr>
      </p:pic>
    </p:spTree>
    <p:extLst>
      <p:ext uri="{BB962C8B-B14F-4D97-AF65-F5344CB8AC3E}">
        <p14:creationId xmlns:p14="http://schemas.microsoft.com/office/powerpoint/2010/main" val="957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48B4202-DCD5-4F8C-B481-743A989A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E702CF-91CE-4661-ACBF-3C8160D1B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CFB8C0F-4E01-4C10-A861-0C16EB92D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F57F6B-E621-4E40-A34D-2FE12902AA2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Tools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EFCEAEFC-FADF-40BF-B1DE-339A5D53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3" y="164288"/>
            <a:ext cx="11737677" cy="4385941"/>
          </a:xfrm>
        </p:spPr>
      </p:pic>
    </p:spTree>
    <p:extLst>
      <p:ext uri="{BB962C8B-B14F-4D97-AF65-F5344CB8AC3E}">
        <p14:creationId xmlns:p14="http://schemas.microsoft.com/office/powerpoint/2010/main" val="123677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</TotalTime>
  <Words>26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What is DevOps</vt:lpstr>
      <vt:lpstr>Do you know the following :</vt:lpstr>
      <vt:lpstr>Evolution of Software Development</vt:lpstr>
      <vt:lpstr>Use Case 2011 : FaceBook</vt:lpstr>
      <vt:lpstr>PowerPoint Presentation</vt:lpstr>
      <vt:lpstr>What is DevOps ?</vt:lpstr>
      <vt:lpstr>DevOps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Abdul K</cp:lastModifiedBy>
  <cp:revision>50</cp:revision>
  <dcterms:created xsi:type="dcterms:W3CDTF">2017-05-21T14:24:41Z</dcterms:created>
  <dcterms:modified xsi:type="dcterms:W3CDTF">2022-09-27T15:25:47Z</dcterms:modified>
</cp:coreProperties>
</file>