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RMarkdownPPT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Sayantan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20/09/2021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  <a:p>
            <a:pPr lvl="0" marL="0" indent="0">
              <a:buNone/>
            </a:pPr>
            <a:r>
              <a:rPr/>
              <a:t>Test PPT PPT PPT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Markdown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RMarkdownPPT</dc:title>
  <dc:creator>Sayantan</dc:creator>
  <cp:keywords/>
  <dcterms:created xsi:type="dcterms:W3CDTF">2021-09-20T16:06:06Z</dcterms:created>
  <dcterms:modified xsi:type="dcterms:W3CDTF">2021-09-20T16:06:06Z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20/09/2021</vt:lpwstr>
  </property>
  <property fmtid="{D5CDD505-2E9C-101B-9397-08002B2CF9AE}" pid="3" name="output">
    <vt:lpwstr>powerpoint_presentation</vt:lpwstr>
  </property>
</Properties>
</file>