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71AB-996A-4482-831D-02DFA021DD5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FF44-3FF0-4C84-A1D5-B364539F8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71AB-996A-4482-831D-02DFA021DD5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FF44-3FF0-4C84-A1D5-B364539F8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71AB-996A-4482-831D-02DFA021DD5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FF44-3FF0-4C84-A1D5-B364539F8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71AB-996A-4482-831D-02DFA021DD5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FF44-3FF0-4C84-A1D5-B364539F8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71AB-996A-4482-831D-02DFA021DD5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FF44-3FF0-4C84-A1D5-B364539F8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71AB-996A-4482-831D-02DFA021DD5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FF44-3FF0-4C84-A1D5-B364539F8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71AB-996A-4482-831D-02DFA021DD5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FF44-3FF0-4C84-A1D5-B364539F8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71AB-996A-4482-831D-02DFA021DD5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FF44-3FF0-4C84-A1D5-B364539F8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71AB-996A-4482-831D-02DFA021DD5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FF44-3FF0-4C84-A1D5-B364539F8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71AB-996A-4482-831D-02DFA021DD5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FF44-3FF0-4C84-A1D5-B364539F8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71AB-996A-4482-831D-02DFA021DD5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FF44-3FF0-4C84-A1D5-B364539F8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71AB-996A-4482-831D-02DFA021DD5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FF44-3FF0-4C84-A1D5-B364539F85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k21academy.com/wp-content/uploads/2020/05/Kubernetes_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7358114" cy="510159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7158" y="428604"/>
            <a:ext cx="307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kubernetes</a:t>
            </a:r>
            <a:r>
              <a:rPr lang="en-US" dirty="0" smtClean="0"/>
              <a:t> architecture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17513"/>
            <a:ext cx="6929486" cy="602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5263" y="1319213"/>
            <a:ext cx="6211887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00034" y="428604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Pods are the smallest deployable units of computing that you can create and manage in </a:t>
            </a:r>
            <a:r>
              <a:rPr lang="en-US" dirty="0" err="1"/>
              <a:t>Kubernetes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3"/>
            <a:ext cx="65722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071810"/>
            <a:ext cx="7667637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143248"/>
            <a:ext cx="835821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785794"/>
            <a:ext cx="77867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Prerequisites</a:t>
            </a:r>
          </a:p>
          <a:p>
            <a:r>
              <a:rPr lang="en-US" dirty="0"/>
              <a:t>Before diving into the installation, ensure that your environment meets the following prerequisites:</a:t>
            </a:r>
          </a:p>
          <a:p>
            <a:r>
              <a:rPr lang="en-US" dirty="0"/>
              <a:t>An </a:t>
            </a:r>
            <a:r>
              <a:rPr lang="en-US" dirty="0" err="1"/>
              <a:t>Ubuntu</a:t>
            </a:r>
            <a:r>
              <a:rPr lang="en-US" dirty="0"/>
              <a:t> 22.04 system.</a:t>
            </a:r>
          </a:p>
          <a:p>
            <a:r>
              <a:rPr lang="en-US" dirty="0"/>
              <a:t>Privileged access to the system (root or </a:t>
            </a:r>
            <a:r>
              <a:rPr lang="en-US" dirty="0" err="1"/>
              <a:t>sudo</a:t>
            </a:r>
            <a:r>
              <a:rPr lang="en-US" dirty="0"/>
              <a:t> user).</a:t>
            </a:r>
          </a:p>
          <a:p>
            <a:r>
              <a:rPr lang="en-US" dirty="0"/>
              <a:t>Active internet connection.</a:t>
            </a:r>
          </a:p>
          <a:p>
            <a:r>
              <a:rPr lang="en-US" dirty="0"/>
              <a:t>Minimum 2GB RAM or more.</a:t>
            </a:r>
          </a:p>
          <a:p>
            <a:r>
              <a:rPr lang="en-US" dirty="0"/>
              <a:t>Minimum 2 CPU cores (or 2 </a:t>
            </a:r>
            <a:r>
              <a:rPr lang="en-US" dirty="0" err="1"/>
              <a:t>vCPUs</a:t>
            </a:r>
            <a:r>
              <a:rPr lang="en-US" dirty="0"/>
              <a:t>).</a:t>
            </a:r>
          </a:p>
          <a:p>
            <a:r>
              <a:rPr lang="en-US" dirty="0"/>
              <a:t>20 GB of free disk space on /</a:t>
            </a:r>
            <a:r>
              <a:rPr lang="en-US" dirty="0" err="1"/>
              <a:t>var</a:t>
            </a:r>
            <a:r>
              <a:rPr lang="en-US" dirty="0"/>
              <a:t> (or more).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14282" y="3786190"/>
            <a:ext cx="8861400" cy="1174567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hne"/>
                <a:cs typeface="Arial" pitchFamily="34" charset="0"/>
              </a:rPr>
              <a:t>Step 1: Update and Upgrade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sohne"/>
                <a:cs typeface="Arial" pitchFamily="34" charset="0"/>
              </a:rPr>
              <a:t>Ubuntu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hne"/>
                <a:cs typeface="Arial" pitchFamily="34" charset="0"/>
              </a:rPr>
              <a:t> (all nodes)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  <a:cs typeface="Arial" pitchFamily="34" charset="0"/>
              </a:rPr>
              <a:t>Begin by ensuring that your system is up to date. Open a terminal and execute the following commands: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source-code-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  <a:t>sudo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  <a:t> apt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A0D91"/>
                </a:solidFill>
                <a:effectLst/>
                <a:latin typeface="source-code-pro"/>
                <a:cs typeface="Arial" pitchFamily="34" charset="0"/>
              </a:rPr>
              <a:t>update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  <a:t/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</a:b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  <a:t>sudo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  <a:t> apt upgrade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5214950"/>
            <a:ext cx="7858148" cy="140540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hne"/>
                <a:cs typeface="Arial" pitchFamily="34" charset="0"/>
              </a:rPr>
              <a:t>Step 2: Disable Swap (all nodes)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  <a:cs typeface="Arial" pitchFamily="34" charset="0"/>
              </a:rPr>
              <a:t>To enhance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  <a:cs typeface="Arial" pitchFamily="34" charset="0"/>
              </a:rPr>
              <a:t>Kubernetes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  <a:cs typeface="Arial" pitchFamily="34" charset="0"/>
              </a:rPr>
              <a:t> performance, disable swap and set essential kernel parameters. Run the following commands on all nodes to disable all swaps: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source-code-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  <a:t>sudo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  <a:t>swapoff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  <a:t> -a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</a:b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  <a:t>sudo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  <a:t>sed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  <a:t> -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C41A16"/>
                </a:solidFill>
                <a:effectLst/>
                <a:latin typeface="source-code-pro"/>
                <a:cs typeface="Arial" pitchFamily="34" charset="0"/>
              </a:rPr>
              <a:t>'/ swap / s/^\(.*\)$/#\1/g'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  <a:t> /etc/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  <a:cs typeface="Arial" pitchFamily="34" charset="0"/>
              </a:rPr>
              <a:t>fstab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7802584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33539" y="1214422"/>
            <a:ext cx="10577539" cy="806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717234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43050"/>
            <a:ext cx="52578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284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Kubernetes Resource Object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6622628" cy="298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429132"/>
            <a:ext cx="39528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143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ranja</dc:creator>
  <cp:lastModifiedBy>ranja</cp:lastModifiedBy>
  <cp:revision>26</cp:revision>
  <dcterms:created xsi:type="dcterms:W3CDTF">2024-12-03T19:57:08Z</dcterms:created>
  <dcterms:modified xsi:type="dcterms:W3CDTF">2024-12-04T00:21:48Z</dcterms:modified>
</cp:coreProperties>
</file>