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5698" autoAdjust="0"/>
  </p:normalViewPr>
  <p:slideViewPr>
    <p:cSldViewPr snapToGrid="0">
      <p:cViewPr varScale="1">
        <p:scale>
          <a:sx n="121" d="100"/>
          <a:sy n="121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9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evops.bailey@gmail.com" TargetMode="External"/><Relationship Id="rId2" Type="http://schemas.openxmlformats.org/officeDocument/2006/relationships/hyperlink" Target="https://www.youtube.com/channel/UC26aYnf6SB4oaQNIzvD2GLQ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DevOps with Bailey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a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Kubernetes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Helm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Microservices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Project Practice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EDE6880-7071-1D42-8F05-B5D08D4CAE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9BB-0DAC-5947-8966-4CB2285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5360"/>
            <a:ext cx="4905208" cy="716755"/>
          </a:xfrm>
        </p:spPr>
        <p:txBody>
          <a:bodyPr>
            <a:normAutofit/>
          </a:bodyPr>
          <a:lstStyle/>
          <a:p>
            <a:r>
              <a:rPr lang="en-US" dirty="0"/>
              <a:t>Project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BC0E-B65F-9043-973F-5D7ABF38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914144"/>
            <a:ext cx="5035297" cy="4535424"/>
          </a:xfrm>
        </p:spPr>
        <p:txBody>
          <a:bodyPr>
            <a:normAutofit/>
          </a:bodyPr>
          <a:lstStyle/>
          <a:p>
            <a:r>
              <a:rPr lang="en-US" dirty="0"/>
              <a:t>Project Practice</a:t>
            </a:r>
          </a:p>
          <a:p>
            <a:pPr lvl="1"/>
            <a:r>
              <a:rPr lang="en-US" dirty="0"/>
              <a:t>Fork an open source project/build a microservices architectural project from scratch using Spring Boot. Containerize the service using Docker. Deploy the service using Kubernetes on Cloud.</a:t>
            </a:r>
          </a:p>
          <a:p>
            <a:r>
              <a:rPr lang="en-US" dirty="0"/>
              <a:t>What Do You Need to Know?</a:t>
            </a:r>
          </a:p>
          <a:p>
            <a:pPr lvl="1"/>
            <a:r>
              <a:rPr lang="en-US" dirty="0"/>
              <a:t>Before watching this series, you should be familiar with the basics of Java, Spring Boot, Microservices, Docker &amp; Kubernetes.</a:t>
            </a:r>
          </a:p>
          <a:p>
            <a:pPr lvl="1"/>
            <a:r>
              <a:rPr lang="en-US" dirty="0"/>
              <a:t>If you are not familiar with those, please check out my Microservices in Action Tutorial,  Docker in Action Tutorial, and Kubernetes in Action Tutorial.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76918E-BCFA-B746-AAC7-18AC39646F17}"/>
              </a:ext>
            </a:extLst>
          </p:cNvPr>
          <p:cNvSpPr txBox="1">
            <a:spLocks/>
          </p:cNvSpPr>
          <p:nvPr/>
        </p:nvSpPr>
        <p:spPr>
          <a:xfrm>
            <a:off x="6096000" y="1914144"/>
            <a:ext cx="5035297" cy="4535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You Get from the series?</a:t>
            </a:r>
          </a:p>
          <a:p>
            <a:pPr lvl="1"/>
            <a:r>
              <a:rPr lang="en-US" dirty="0"/>
              <a:t>Dev</a:t>
            </a:r>
          </a:p>
          <a:p>
            <a:pPr lvl="2"/>
            <a:r>
              <a:rPr lang="en-US" dirty="0"/>
              <a:t>Developing Spring Boot Microservices architectural applications</a:t>
            </a:r>
          </a:p>
          <a:p>
            <a:pPr lvl="1"/>
            <a:r>
              <a:rPr lang="en-US" dirty="0"/>
              <a:t>Ops</a:t>
            </a:r>
          </a:p>
          <a:p>
            <a:pPr lvl="2"/>
            <a:r>
              <a:rPr lang="en-US" dirty="0"/>
              <a:t>Infrastructure as Code</a:t>
            </a:r>
          </a:p>
          <a:p>
            <a:pPr lvl="2"/>
            <a:r>
              <a:rPr lang="en-US" dirty="0"/>
              <a:t>Containerized Service</a:t>
            </a:r>
          </a:p>
          <a:p>
            <a:pPr lvl="2"/>
            <a:r>
              <a:rPr lang="en-US" dirty="0"/>
              <a:t>Running microservices on Cloud</a:t>
            </a:r>
          </a:p>
        </p:txBody>
      </p:sp>
    </p:spTree>
    <p:extLst>
      <p:ext uri="{BB962C8B-B14F-4D97-AF65-F5344CB8AC3E}">
        <p14:creationId xmlns:p14="http://schemas.microsoft.com/office/powerpoint/2010/main" val="232569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11311653" cy="4339511"/>
          </a:xfrm>
        </p:spPr>
        <p:txBody>
          <a:bodyPr anchor="ctr">
            <a:normAutofit/>
          </a:bodyPr>
          <a:lstStyle/>
          <a:p>
            <a:r>
              <a:rPr lang="en-US" dirty="0"/>
              <a:t>Coming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11311653" cy="4339511"/>
          </a:xfrm>
        </p:spPr>
        <p:txBody>
          <a:bodyPr anchor="ctr">
            <a:normAutofit/>
          </a:bodyPr>
          <a:lstStyle/>
          <a:p>
            <a:r>
              <a:rPr lang="en-US" dirty="0"/>
              <a:t>YouTube</a:t>
            </a:r>
          </a:p>
          <a:p>
            <a:pPr lvl="1"/>
            <a:r>
              <a:rPr lang="en-US" dirty="0">
                <a:hlinkClick r:id="rId2"/>
              </a:rPr>
              <a:t>https://www.youtube.com/channel/UC26aYnf6SB4oaQNIzvD2GLQ?view_as=subscriber</a:t>
            </a:r>
            <a:endParaRPr lang="en-US" dirty="0"/>
          </a:p>
          <a:p>
            <a:r>
              <a:rPr lang="en-US" dirty="0"/>
              <a:t>Email</a:t>
            </a:r>
          </a:p>
          <a:p>
            <a:pPr lvl="1"/>
            <a:r>
              <a:rPr lang="en-US" dirty="0">
                <a:hlinkClick r:id="rId3"/>
              </a:rPr>
              <a:t>devops.bailey@gmail.com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dirty="0"/>
              <a:t>Please subscribe my YouTube channel to get notified when there are new videos uploaded. 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2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9BB-0DAC-5947-8966-4CB2285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5360"/>
            <a:ext cx="4348160" cy="71675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Docker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BC0E-B65F-9043-973F-5D7ABF38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  <a:p>
            <a:pPr lvl="1"/>
            <a:r>
              <a:rPr lang="en-US" dirty="0"/>
              <a:t>Before watching this Docker series, you should be familiar with the basics of Linux operation system. </a:t>
            </a:r>
          </a:p>
          <a:p>
            <a:pPr lvl="1"/>
            <a:r>
              <a:rPr lang="en-US" dirty="0"/>
              <a:t>You do not need to know anything about Docker. This series will walk you through the fundamentals and the advanced of Docker 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10822650" cy="4162727"/>
          </a:xfrm>
        </p:spPr>
        <p:txBody>
          <a:bodyPr anchor="ctr">
            <a:normAutofit/>
          </a:bodyPr>
          <a:lstStyle/>
          <a:p>
            <a:r>
              <a:rPr lang="en-US" dirty="0"/>
              <a:t>Linux Container Introduction</a:t>
            </a:r>
          </a:p>
          <a:p>
            <a:r>
              <a:rPr lang="en-US" dirty="0"/>
              <a:t>Docker Fundamentals</a:t>
            </a:r>
          </a:p>
          <a:p>
            <a:r>
              <a:rPr lang="en-US" dirty="0"/>
              <a:t>Docker Image</a:t>
            </a:r>
          </a:p>
          <a:p>
            <a:r>
              <a:rPr lang="en-US" dirty="0"/>
              <a:t>Docker Container Network</a:t>
            </a:r>
          </a:p>
          <a:p>
            <a:r>
              <a:rPr lang="en-US" dirty="0"/>
              <a:t>Docker Storage Volume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 Private Registry</a:t>
            </a:r>
          </a:p>
          <a:p>
            <a:r>
              <a:rPr lang="en-US" dirty="0"/>
              <a:t>Docker Resources Limitation</a:t>
            </a:r>
          </a:p>
          <a:p>
            <a:r>
              <a:rPr lang="en-US" dirty="0"/>
              <a:t>Docker Container-Orchestration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9BB-0DAC-5947-8966-4CB2285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55360"/>
            <a:ext cx="4011829" cy="7167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BC0E-B65F-9043-973F-5D7ABF38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  <a:p>
            <a:pPr lvl="1"/>
            <a:r>
              <a:rPr lang="en-US" dirty="0"/>
              <a:t>Before watching this Kubernetes series, you should be familiar with the basics of Docker.</a:t>
            </a:r>
          </a:p>
          <a:p>
            <a:pPr lvl="1"/>
            <a:r>
              <a:rPr lang="en-US" dirty="0"/>
              <a:t>If you are not familiar with Docker, please check out my Docker in Action Tutorial.</a:t>
            </a:r>
          </a:p>
          <a:p>
            <a:pPr lvl="1"/>
            <a:r>
              <a:rPr lang="en-US" dirty="0"/>
              <a:t>You do not need to know anything about Kubernetes. This series will walk you through the fundamentals and the advanced of Kubernetes 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4813317" cy="4339511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Kubernetes Terms</a:t>
            </a:r>
          </a:p>
          <a:p>
            <a:r>
              <a:rPr lang="en-US" dirty="0"/>
              <a:t>Build A Kubernetes Cluster</a:t>
            </a:r>
          </a:p>
          <a:p>
            <a:r>
              <a:rPr lang="en-US" dirty="0"/>
              <a:t>Kubernetes Objects</a:t>
            </a:r>
          </a:p>
          <a:p>
            <a:r>
              <a:rPr lang="en-US" dirty="0"/>
              <a:t>Pod Controller</a:t>
            </a:r>
          </a:p>
          <a:p>
            <a:r>
              <a:rPr lang="en-US" dirty="0"/>
              <a:t>Kubernetes Service</a:t>
            </a:r>
          </a:p>
          <a:p>
            <a:r>
              <a:rPr lang="en-US" dirty="0"/>
              <a:t>Kubernetes Ingress &amp; Ingress Controller</a:t>
            </a:r>
          </a:p>
          <a:p>
            <a:r>
              <a:rPr lang="en-US" dirty="0"/>
              <a:t>Kubernetes </a:t>
            </a:r>
            <a:r>
              <a:rPr lang="en-US" dirty="0" err="1"/>
              <a:t>configmap</a:t>
            </a:r>
            <a:r>
              <a:rPr lang="en-US" dirty="0"/>
              <a:t>, secret, </a:t>
            </a:r>
            <a:r>
              <a:rPr lang="en-US" dirty="0" err="1"/>
              <a:t>pv</a:t>
            </a:r>
            <a:r>
              <a:rPr lang="en-US" dirty="0"/>
              <a:t>, and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Kubernetes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74555A-8732-CF46-915B-2D4FD99343C0}"/>
              </a:ext>
            </a:extLst>
          </p:cNvPr>
          <p:cNvSpPr txBox="1">
            <a:spLocks/>
          </p:cNvSpPr>
          <p:nvPr/>
        </p:nvSpPr>
        <p:spPr>
          <a:xfrm>
            <a:off x="6096000" y="1975944"/>
            <a:ext cx="4813317" cy="4339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Kubernetes RBAC</a:t>
            </a:r>
          </a:p>
          <a:p>
            <a:r>
              <a:rPr lang="en-US" dirty="0"/>
              <a:t>Kubernetes </a:t>
            </a:r>
            <a:r>
              <a:rPr lang="en-US" dirty="0" err="1"/>
              <a:t>DashBoard</a:t>
            </a:r>
            <a:endParaRPr lang="en-US" dirty="0"/>
          </a:p>
          <a:p>
            <a:r>
              <a:rPr lang="en-US" dirty="0"/>
              <a:t>Kubernetes Network</a:t>
            </a:r>
          </a:p>
          <a:p>
            <a:r>
              <a:rPr lang="en-US" dirty="0"/>
              <a:t>Kubernetes Scheduler</a:t>
            </a:r>
          </a:p>
          <a:p>
            <a:r>
              <a:rPr lang="en-US" dirty="0"/>
              <a:t>Container Resources Limit</a:t>
            </a:r>
          </a:p>
          <a:p>
            <a:r>
              <a:rPr lang="en-US" dirty="0"/>
              <a:t>Kubernetes </a:t>
            </a:r>
            <a:r>
              <a:rPr lang="en-US" dirty="0" err="1"/>
              <a:t>HeapSter</a:t>
            </a:r>
            <a:endParaRPr lang="en-US" dirty="0"/>
          </a:p>
          <a:p>
            <a:r>
              <a:rPr lang="en-US" dirty="0"/>
              <a:t>Kubernetes API</a:t>
            </a:r>
          </a:p>
          <a:p>
            <a:r>
              <a:rPr lang="en-US" dirty="0"/>
              <a:t>Kubernetes </a:t>
            </a:r>
            <a:r>
              <a:rPr lang="en-US" dirty="0" err="1"/>
              <a:t>efk</a:t>
            </a:r>
            <a:r>
              <a:rPr lang="en-US" dirty="0"/>
              <a:t> Logging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9BB-0DAC-5947-8966-4CB2285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5360"/>
            <a:ext cx="2296120" cy="716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BC0E-B65F-9043-973F-5D7ABF38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  <a:p>
            <a:pPr lvl="1"/>
            <a:r>
              <a:rPr lang="en-US" dirty="0"/>
              <a:t>Before watching this Helm series, you should be familiar with the basics of Kubernetes.</a:t>
            </a:r>
          </a:p>
          <a:p>
            <a:pPr lvl="1"/>
            <a:r>
              <a:rPr lang="en-US" dirty="0"/>
              <a:t>If you are not familiar with Kubernetes, please check out my Kubernetes in Action Tutorial.</a:t>
            </a:r>
          </a:p>
          <a:p>
            <a:pPr lvl="1"/>
            <a:r>
              <a:rPr lang="en-US" dirty="0"/>
              <a:t>You do not need to know anything about Helm. This series will walk you through the fundamentals of Helm 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4813317" cy="4339511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Custom Helm chart</a:t>
            </a:r>
          </a:p>
        </p:txBody>
      </p:sp>
    </p:spTree>
    <p:extLst>
      <p:ext uri="{BB962C8B-B14F-4D97-AF65-F5344CB8AC3E}">
        <p14:creationId xmlns:p14="http://schemas.microsoft.com/office/powerpoint/2010/main" val="272477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9BB-0DAC-5947-8966-4CB2285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5360"/>
            <a:ext cx="2771608" cy="716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BC0E-B65F-9043-973F-5D7ABF38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  <a:p>
            <a:pPr lvl="1"/>
            <a:r>
              <a:rPr lang="en-US" dirty="0"/>
              <a:t>Before watching this Microservices series, you should be familiar with the basics of Java and Spring Boot.</a:t>
            </a:r>
          </a:p>
          <a:p>
            <a:pPr lvl="1"/>
            <a:r>
              <a:rPr lang="en-US" dirty="0"/>
              <a:t>You do not need to know anything about Microservices. This series will walk you through the fundamentals and the advanced of Microservices 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5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719328"/>
            <a:ext cx="3655882" cy="9753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1435" y="1975944"/>
            <a:ext cx="11311653" cy="4339511"/>
          </a:xfrm>
        </p:spPr>
        <p:txBody>
          <a:bodyPr anchor="ctr">
            <a:normAutofit/>
          </a:bodyPr>
          <a:lstStyle/>
          <a:p>
            <a:r>
              <a:rPr lang="en-US" dirty="0"/>
              <a:t>OAuth2 – Authentication and Authorization</a:t>
            </a:r>
          </a:p>
          <a:p>
            <a:r>
              <a:rPr lang="en-US" dirty="0"/>
              <a:t>API Gateway  - </a:t>
            </a:r>
            <a:r>
              <a:rPr lang="en-US" dirty="0" err="1"/>
              <a:t>Zuul</a:t>
            </a:r>
            <a:endParaRPr lang="en-US" dirty="0"/>
          </a:p>
          <a:p>
            <a:r>
              <a:rPr lang="en-US" dirty="0"/>
              <a:t>Latency and Fault Tolerance – </a:t>
            </a:r>
            <a:r>
              <a:rPr lang="en-US" dirty="0" err="1"/>
              <a:t>Hystrix</a:t>
            </a:r>
            <a:r>
              <a:rPr lang="en-US" dirty="0"/>
              <a:t> &amp; Turbine</a:t>
            </a:r>
          </a:p>
          <a:p>
            <a:r>
              <a:rPr lang="en-US" dirty="0"/>
              <a:t>Service Registry &amp; Discovery – Eureka</a:t>
            </a:r>
          </a:p>
          <a:p>
            <a:r>
              <a:rPr lang="en-US" dirty="0"/>
              <a:t>Logging &amp; Monitoring &amp; Alerting – Prometheus &amp; </a:t>
            </a:r>
            <a:r>
              <a:rPr lang="en-US" dirty="0" err="1"/>
              <a:t>Alertmanager</a:t>
            </a:r>
            <a:endParaRPr lang="en-US" dirty="0"/>
          </a:p>
          <a:p>
            <a:r>
              <a:rPr lang="en-US" dirty="0"/>
              <a:t>Tracing - </a:t>
            </a:r>
            <a:r>
              <a:rPr lang="en-US" dirty="0" err="1"/>
              <a:t>Zipkin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68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1386</TotalTime>
  <Words>533</Words>
  <Application>Microsoft Macintosh PowerPoint</Application>
  <PresentationFormat>Widescreen</PresentationFormat>
  <Paragraphs>85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DevOps with Bailey</vt:lpstr>
      <vt:lpstr>Docker in action</vt:lpstr>
      <vt:lpstr>Contents</vt:lpstr>
      <vt:lpstr>Kubernetes in action</vt:lpstr>
      <vt:lpstr>Contents</vt:lpstr>
      <vt:lpstr>Helm</vt:lpstr>
      <vt:lpstr>Contents</vt:lpstr>
      <vt:lpstr>Microservices</vt:lpstr>
      <vt:lpstr>Contents</vt:lpstr>
      <vt:lpstr>Project practice</vt:lpstr>
      <vt:lpstr>Contents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Microsoft Office User</dc:creator>
  <cp:lastModifiedBy>Microsoft Office User</cp:lastModifiedBy>
  <cp:revision>32</cp:revision>
  <dcterms:created xsi:type="dcterms:W3CDTF">2020-08-08T13:27:18Z</dcterms:created>
  <dcterms:modified xsi:type="dcterms:W3CDTF">2020-08-09T12:33:26Z</dcterms:modified>
</cp:coreProperties>
</file>