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 am Wen Gong, an Insight DevOps fellow. Thanks for the opportunity to share my devops experience at Insight. My project title is “code-to-cloud”, it is about streamlining development and release processes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Hello, we are from the Insight DevOps program.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 is designed for people with strong knowledge of computer science fundamentals transition to DevOps.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are given space to get hands-on experience building distributed platforms on AWS.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projects we are about to present were built in only three weeks!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601e854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4f601e85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bfe77fbf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4ebfe77f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 devops journey started last Nov when I was accepted to Insight program. Since then I have learned a lot about this emerging field.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not only write codes for application, but also write codes for build process (Jenkinsfiles) and infrastructure (Dockerfiles, playbook).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The close collaboration between dev team and ops team and continuous automation in devops offer us promising solutions to our problem.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 used Jenkins Blue Ocean plugin to monitor build, here is a screenshot.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are 2 aspects to the problem: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First, how to automate the application development process from code, test, build, and deploy to cloud?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Its business value is to achieve faster time-to-market speed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Second, How to migrate business to cloud in order to gain productivity and save costs?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attended a virtual transformation conference by Amazon on Feb 6, above problem is high on the list facing many business today.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DevOps is an emerging field with promise to solve above problems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essential aspect of DevOps is collaboration where Dev and Ops teams work together.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first part of my project is to include Data Engineer’s project into build process.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a DE pipeline which uses Lambda to process IoT traffic sensor data: XML upload to S3 triggers the Lambda function, which validate, clean and process XML,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schema and logs are saved to RDS/PostgreSQL, the unstructured traffic data are stored in DynamoDB. Dash as the monitor.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This pipeline is very nice but lacked an integration test, without such a test case, we cannot add it to any build job.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Next I built a DevOps CI/CD pipeline.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contrast to Data Engineering pipeline which moves and processes data, DevOps pipeline moves codes: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built an ECS cluster stack using cloudformation template with 3 EC2 instances: one dedicated for Jenkins server, other two for deploying apps.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starts with git push by developer, this event triggers a Jenkins pipeline, which uploads lambda function, runs test.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test fails and code is related to lambda, it will revert last commit, and rollback lambda.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test is successful, the job proceeds to build docker image, publish to container registry, and deploy to an </a:t>
            </a:r>
            <a:r>
              <a:rPr lang="en-US"/>
              <a:t>acceptance testing </a:t>
            </a:r>
            <a:r>
              <a:rPr lang="en-US"/>
              <a:t>instance.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Building a demo in 3 weeks is challenging. Specifically,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1) I have to know the DE pipeline well and very quickly.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2) write bash workaround when Jenkins plugin not working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3) pickup new tech stacks and tools quickly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Overcoming each challenge is a rewarding learning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wrap up, I am Wen Gong, had a Ph.D. in nuclear physics, and have 20 years of software engineering and consulting experience in customer master data management. I take a 7 weeks’ leave to attend Insight program to learn DevOps and cloud computing. I am very interested in exploring new opportunities in DevOps.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for your attention, Any question?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601e854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4f601e85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wgong/code2clou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45575" y="1040571"/>
            <a:ext cx="7801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accent4"/>
                </a:solidFill>
              </a:rPr>
              <a:t>Code-to-Cloud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07638"/>
            <a:ext cx="7801500" cy="1343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Insight DevOps Fellowship, New York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F1C232"/>
                </a:solidFill>
              </a:rPr>
              <a:t>Wen Gong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896300" y="301725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Links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774869" y="983927"/>
            <a:ext cx="66255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Char char="●"/>
            </a:pPr>
            <a:r>
              <a:rPr lang="en-US" sz="2400">
                <a:solidFill>
                  <a:srgbClr val="F1C232"/>
                </a:solidFill>
              </a:rPr>
              <a:t>http://jenkins.s8s.cloud/</a:t>
            </a:r>
            <a:endParaRPr sz="2400"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https://github.com/wgong/code2cloud</a:t>
            </a:r>
            <a:endParaRPr sz="24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73269" y="324010"/>
            <a:ext cx="803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Solution: Dev + Ops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415" y="1117302"/>
            <a:ext cx="6887827" cy="359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Pipeline/Jenkinsfile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150" y="755500"/>
            <a:ext cx="6939239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Build Config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75" y="940050"/>
            <a:ext cx="6902207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Dashboard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032" y="939981"/>
            <a:ext cx="6639098" cy="394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39950" y="299875"/>
            <a:ext cx="826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Business Problem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01525" y="1152475"/>
            <a:ext cx="70680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000">
                <a:solidFill>
                  <a:srgbClr val="FFFFFF"/>
                </a:solidFill>
              </a:rPr>
              <a:t>Streamline processes: code &gt; test &gt; build &gt; deploy to cloud</a:t>
            </a:r>
            <a:endParaRPr/>
          </a:p>
          <a:p>
            <a:pPr indent="0" lvl="1" marL="1054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>
                <a:solidFill>
                  <a:srgbClr val="F1C232"/>
                </a:solidFill>
              </a:rPr>
              <a:t>=&gt; Faster time-to-market speed</a:t>
            </a:r>
            <a:endParaRPr>
              <a:solidFill>
                <a:srgbClr val="F1C232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000">
                <a:solidFill>
                  <a:schemeClr val="dk1"/>
                </a:solidFill>
              </a:rPr>
              <a:t>Migrate business to cloud</a:t>
            </a:r>
            <a:endParaRPr/>
          </a:p>
          <a:p>
            <a:pPr indent="0" lvl="1" marL="1054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solidFill>
                  <a:srgbClr val="F1C232"/>
                </a:solidFill>
              </a:rPr>
              <a:t>=&gt; Gain productivity and save cost</a:t>
            </a:r>
            <a:endParaRPr>
              <a:solidFill>
                <a:srgbClr val="F1C232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42877" y="201850"/>
            <a:ext cx="799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Data Engineering Pipeline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131" y="1141614"/>
            <a:ext cx="6858207" cy="3607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33718" y="133000"/>
            <a:ext cx="73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DevOps CI/CD Pipeline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25" y="705700"/>
            <a:ext cx="7598874" cy="43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96300" y="301725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Challenges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74876" y="983925"/>
            <a:ext cx="7665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000">
                <a:solidFill>
                  <a:schemeClr val="dk1"/>
                </a:solidFill>
              </a:rPr>
              <a:t>Write pytest on Data Engineer’s pipeline</a:t>
            </a:r>
            <a:endParaRPr/>
          </a:p>
          <a:p>
            <a:pPr indent="0" lvl="1" marL="10287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>
                <a:solidFill>
                  <a:srgbClr val="F1C232"/>
                </a:solidFill>
              </a:rPr>
              <a:t>=&gt; added new table and wrote new code for schema changes</a:t>
            </a:r>
            <a:endParaRPr>
              <a:solidFill>
                <a:srgbClr val="F1C232"/>
              </a:solidFill>
            </a:endParaRPr>
          </a:p>
          <a:p>
            <a:pPr indent="0" lvl="1" marL="10287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>
                <a:solidFill>
                  <a:srgbClr val="FFE7A3"/>
                </a:solidFill>
              </a:rPr>
              <a:t> </a:t>
            </a:r>
            <a:r>
              <a:rPr lang="en-US">
                <a:solidFill>
                  <a:srgbClr val="F1C232"/>
                </a:solidFill>
              </a:rPr>
              <a:t>=&gt; improved DE pipeline for dealing with parallel tests</a:t>
            </a:r>
            <a:endParaRPr>
              <a:solidFill>
                <a:srgbClr val="FFE7A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000">
                <a:solidFill>
                  <a:srgbClr val="FFFFFF"/>
                </a:solidFill>
              </a:rPr>
              <a:t>Jenkins plugin (Docker build and publish) not working in ECS</a:t>
            </a:r>
            <a:endParaRPr/>
          </a:p>
          <a:p>
            <a:pPr indent="0" lvl="1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>
                <a:solidFill>
                  <a:srgbClr val="F1C232"/>
                </a:solidFill>
              </a:rPr>
              <a:t>=&gt; Wrote workaround code in bash</a:t>
            </a:r>
            <a:endParaRPr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000">
                <a:solidFill>
                  <a:schemeClr val="dk1"/>
                </a:solidFill>
              </a:rPr>
              <a:t>Handle secrets when deploying pipeline to container</a:t>
            </a:r>
            <a:endParaRPr/>
          </a:p>
          <a:p>
            <a:pPr indent="0" lvl="1" marL="10287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>
                <a:solidFill>
                  <a:srgbClr val="F1C232"/>
                </a:solidFill>
              </a:rPr>
              <a:t>=&gt; enhanced code to use Vault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03821" y="507850"/>
            <a:ext cx="77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Demo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901525" y="14727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verage"/>
              <a:buChar char="•"/>
            </a:pPr>
            <a:r>
              <a:rPr lang="en-US" sz="20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video link</a:t>
            </a:r>
            <a:endParaRPr sz="2000">
              <a:solidFill>
                <a:srgbClr val="F1C23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46400" y="445025"/>
            <a:ext cx="81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Wen Gong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46500" y="1152475"/>
            <a:ext cx="77358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2000">
                <a:solidFill>
                  <a:srgbClr val="FFFFFF"/>
                </a:solidFill>
              </a:rPr>
              <a:t>20 years of experience as Software Engineer / Consultant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1C232"/>
                </a:solidFill>
              </a:rPr>
              <a:t>=&gt; </a:t>
            </a:r>
            <a:r>
              <a:rPr lang="en-US" sz="1400">
                <a:solidFill>
                  <a:srgbClr val="F1C232"/>
                </a:solidFill>
              </a:rPr>
              <a:t>Built customer master, integration bridges, ETL &amp; data quality tools</a:t>
            </a:r>
            <a:endParaRPr sz="1400">
              <a:solidFill>
                <a:srgbClr val="F1C23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Interested in new opty in DevOps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Passionate about STEM edu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1C232"/>
                </a:solidFill>
              </a:rPr>
              <a:t>=&gt;</a:t>
            </a:r>
            <a:r>
              <a:rPr lang="en-US" sz="1400">
                <a:solidFill>
                  <a:srgbClr val="F1C232"/>
                </a:solidFill>
              </a:rPr>
              <a:t> Teach py4kids</a:t>
            </a:r>
            <a:endParaRPr sz="1400">
              <a:solidFill>
                <a:srgbClr val="F1C232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1C232"/>
                </a:solidFill>
              </a:rPr>
              <a:t>=&gt; One student selected as 2019 Regeneron STS Scholar</a:t>
            </a:r>
            <a:endParaRPr sz="1400">
              <a:solidFill>
                <a:srgbClr val="F1C23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Ph.D. in nuclear physics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710" y="4002195"/>
            <a:ext cx="2800518" cy="69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056" y="3968486"/>
            <a:ext cx="961973" cy="72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21" y="3968485"/>
            <a:ext cx="763657" cy="748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9748" y="3968485"/>
            <a:ext cx="1493470" cy="75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703821" y="507850"/>
            <a:ext cx="77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Questions</a:t>
            </a:r>
            <a:endParaRPr sz="3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