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34" autoAdjust="0"/>
    <p:restoredTop sz="94662" autoAdjust="0"/>
  </p:normalViewPr>
  <p:slideViewPr>
    <p:cSldViewPr>
      <p:cViewPr varScale="1">
        <p:scale>
          <a:sx n="74" d="100"/>
          <a:sy n="74" d="100"/>
        </p:scale>
        <p:origin x="-18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cg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PROJECT MANAGEMENT /DEPENDENCY MANAGEMENT/BUILD TOOL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MAVEN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013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Build Tool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029200"/>
          </a:xfrm>
        </p:spPr>
        <p:txBody>
          <a:bodyPr>
            <a:normAutofit/>
          </a:bodyPr>
          <a:lstStyle/>
          <a:p>
            <a:r>
              <a:rPr lang="en-US" dirty="0"/>
              <a:t>A build tool takes care of everything for building a process. It does following:</a:t>
            </a:r>
          </a:p>
          <a:p>
            <a:r>
              <a:rPr lang="en-US" dirty="0"/>
              <a:t>Generates source code (if auto-generated code is used)</a:t>
            </a:r>
          </a:p>
          <a:p>
            <a:r>
              <a:rPr lang="en-US" dirty="0"/>
              <a:t>Generates documentation from source code</a:t>
            </a:r>
          </a:p>
          <a:p>
            <a:r>
              <a:rPr lang="en-US" dirty="0"/>
              <a:t>Compiles source code</a:t>
            </a:r>
          </a:p>
          <a:p>
            <a:r>
              <a:rPr lang="en-US" dirty="0"/>
              <a:t>Packages compiled code into JAR of ZIP file</a:t>
            </a:r>
          </a:p>
          <a:p>
            <a:r>
              <a:rPr lang="en-US" dirty="0"/>
              <a:t>Installs the packaged code in local repository, server repository, or central </a:t>
            </a:r>
            <a:r>
              <a:rPr lang="en-US" dirty="0" smtClean="0"/>
              <a:t>repository.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04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Autofit/>
          </a:bodyPr>
          <a:lstStyle/>
          <a:p>
            <a:r>
              <a:rPr lang="en-US" sz="3600" b="1" dirty="0"/>
              <a:t>Understanding the problem without Maven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 </a:t>
            </a:r>
            <a:r>
              <a:rPr lang="en-US" b="1" dirty="0"/>
              <a:t>Adding set of Jars in each project: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In </a:t>
            </a:r>
            <a:r>
              <a:rPr lang="en-US" dirty="0"/>
              <a:t>case of struts, spring, hibernate frameworks, we need to add set of jar files in each project. It must include all the dependencies of jars also.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463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14400"/>
            <a:ext cx="8458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2) Creating the right project structure:</a:t>
            </a:r>
            <a:r>
              <a:rPr lang="en-US" sz="3600" dirty="0"/>
              <a:t> 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We </a:t>
            </a:r>
            <a:r>
              <a:rPr lang="en-US" sz="3600" dirty="0"/>
              <a:t>must create the right project structure in servlet, struts </a:t>
            </a:r>
            <a:r>
              <a:rPr lang="en-US" sz="3600" dirty="0" err="1"/>
              <a:t>etc</a:t>
            </a:r>
            <a:r>
              <a:rPr lang="en-US" sz="3600" dirty="0"/>
              <a:t>, otherwise it will not be executed.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4038600"/>
            <a:ext cx="8610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3) Building and Deploying the project</a:t>
            </a:r>
            <a:r>
              <a:rPr lang="en-US" sz="3600" b="1" dirty="0" smtClean="0"/>
              <a:t>:</a:t>
            </a:r>
          </a:p>
          <a:p>
            <a:endParaRPr lang="en-US" sz="3600" b="1" dirty="0" smtClean="0"/>
          </a:p>
          <a:p>
            <a:r>
              <a:rPr lang="en-US" sz="3600" dirty="0"/>
              <a:t> We must have to build and deploy the project so that it may work.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MAVEN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r>
              <a:rPr lang="en-US" dirty="0"/>
              <a:t>Maven is a powerful </a:t>
            </a:r>
            <a:r>
              <a:rPr lang="en-US" i="1" dirty="0"/>
              <a:t>project management tool</a:t>
            </a:r>
            <a:r>
              <a:rPr lang="en-US" dirty="0"/>
              <a:t> that is based on POM (project object model). It is used for projects build, dependency and documentation.</a:t>
            </a:r>
          </a:p>
          <a:p>
            <a:r>
              <a:rPr lang="en-US" dirty="0"/>
              <a:t>It simplifies the build process like ANT. But it is too much advanced than ANT.</a:t>
            </a:r>
          </a:p>
          <a:p>
            <a:r>
              <a:rPr lang="en-US" dirty="0"/>
              <a:t>Current version of Maven is 3.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40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it does?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It makes a project easy to build</a:t>
            </a:r>
          </a:p>
          <a:p>
            <a:r>
              <a:rPr lang="en-US" dirty="0"/>
              <a:t>It provides uniform build process (maven project can be shared by all the maven projects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It provides project information (log document, cross referenced sources, mailing list, dependency list, unit test reports etc.)</a:t>
            </a:r>
          </a:p>
          <a:p>
            <a:r>
              <a:rPr lang="en-US" dirty="0"/>
              <a:t>It is easy to migrate for new features of </a:t>
            </a:r>
            <a:r>
              <a:rPr lang="en-US" dirty="0" smtClean="0"/>
              <a:t>Maven.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57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Contin</a:t>
            </a:r>
            <a:r>
              <a:rPr lang="en-US" dirty="0" smtClean="0"/>
              <a:t>…….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</a:t>
            </a:r>
          </a:p>
          <a:p>
            <a:r>
              <a:rPr lang="en-US" dirty="0"/>
              <a:t>Documentation</a:t>
            </a:r>
          </a:p>
          <a:p>
            <a:r>
              <a:rPr lang="en-US" dirty="0" err="1"/>
              <a:t>Reporing</a:t>
            </a:r>
            <a:endParaRPr lang="en-US" dirty="0"/>
          </a:p>
          <a:p>
            <a:r>
              <a:rPr lang="en-US" dirty="0"/>
              <a:t>SCMs</a:t>
            </a:r>
          </a:p>
          <a:p>
            <a:r>
              <a:rPr lang="en-US" dirty="0"/>
              <a:t>Releases</a:t>
            </a:r>
          </a:p>
          <a:p>
            <a:r>
              <a:rPr lang="en-US" dirty="0"/>
              <a:t>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nstall </a:t>
            </a:r>
            <a:r>
              <a:rPr lang="en-US" dirty="0">
                <a:solidFill>
                  <a:srgbClr val="FF0000"/>
                </a:solidFill>
              </a:rPr>
              <a:t>Maven on windows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1) Download Maven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maven.apache.org/download.cgi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2) Add MAVEN_HOME in environment variable</a:t>
            </a:r>
          </a:p>
          <a:p>
            <a:r>
              <a:rPr lang="en-US" sz="3000" dirty="0"/>
              <a:t>Right click on </a:t>
            </a:r>
            <a:r>
              <a:rPr lang="en-US" sz="3000" b="1" dirty="0" err="1"/>
              <a:t>MyComputer</a:t>
            </a:r>
            <a:r>
              <a:rPr lang="en-US" sz="3000" dirty="0"/>
              <a:t> -&gt; </a:t>
            </a:r>
            <a:r>
              <a:rPr lang="en-US" sz="3000" b="1" dirty="0"/>
              <a:t>properties</a:t>
            </a:r>
            <a:r>
              <a:rPr lang="en-US" sz="3000" dirty="0"/>
              <a:t> -&gt; </a:t>
            </a:r>
            <a:r>
              <a:rPr lang="en-US" sz="3000" b="1" dirty="0"/>
              <a:t>Advanced System Settings</a:t>
            </a:r>
            <a:r>
              <a:rPr lang="en-US" sz="3000" dirty="0"/>
              <a:t> -&gt; </a:t>
            </a:r>
            <a:r>
              <a:rPr lang="en-US" sz="3000" b="1" dirty="0"/>
              <a:t>Environment variables</a:t>
            </a:r>
            <a:r>
              <a:rPr lang="en-US" sz="3000" dirty="0"/>
              <a:t> -&gt; </a:t>
            </a:r>
            <a:r>
              <a:rPr lang="en-US" sz="3000" b="1" dirty="0"/>
              <a:t>click new button</a:t>
            </a:r>
            <a:endParaRPr lang="en-US" sz="3000" dirty="0"/>
          </a:p>
          <a:p>
            <a:r>
              <a:rPr lang="en-US" sz="3000" dirty="0"/>
              <a:t>Now </a:t>
            </a:r>
            <a:r>
              <a:rPr lang="en-US" sz="3000" b="1" dirty="0"/>
              <a:t>add MAVEN_HOME</a:t>
            </a:r>
            <a:r>
              <a:rPr lang="en-US" sz="3000" dirty="0"/>
              <a:t> in variable name and path of maven in variable value. It must be the home directory of maven i.e. outer directory of bin. For example: </a:t>
            </a:r>
            <a:r>
              <a:rPr lang="en-US" sz="3000" b="1" dirty="0"/>
              <a:t>E:\apache-maven-3.1.1</a:t>
            </a:r>
            <a:r>
              <a:rPr lang="en-US" sz="3000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3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</a:t>
            </a:r>
            <a:r>
              <a:rPr lang="en-US" dirty="0" smtClean="0"/>
              <a:t>…….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 Add Maven Path in environment variable</a:t>
            </a:r>
          </a:p>
          <a:p>
            <a:r>
              <a:rPr lang="en-US" dirty="0"/>
              <a:t>4)Verify maven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2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206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MANAGEMENT /DEPENDENCY MANAGEMENT/BUILD TOOL</vt:lpstr>
      <vt:lpstr>What is Build Tool </vt:lpstr>
      <vt:lpstr>Understanding the problem without Maven </vt:lpstr>
      <vt:lpstr>PowerPoint Presentation</vt:lpstr>
      <vt:lpstr>MAVEN</vt:lpstr>
      <vt:lpstr>What it does? </vt:lpstr>
      <vt:lpstr>Contin……. </vt:lpstr>
      <vt:lpstr>Install Maven on windows </vt:lpstr>
      <vt:lpstr>Contin…….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/DEPENDENCY MANAGEMENT/BUILD TOOL</dc:title>
  <dc:creator>SRA1</dc:creator>
  <cp:lastModifiedBy>Windows User</cp:lastModifiedBy>
  <cp:revision>8</cp:revision>
  <dcterms:created xsi:type="dcterms:W3CDTF">2006-08-16T00:00:00Z</dcterms:created>
  <dcterms:modified xsi:type="dcterms:W3CDTF">2017-01-06T18:41:40Z</dcterms:modified>
</cp:coreProperties>
</file>