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slideLayouts/_rels/slideLayout5.xml.rels" ContentType="application/vnd.openxmlformats-package.relationships+xml"/>
  <Override PartName="/ppt/slideLayouts/_rels/slideLayout25.xml.rels" ContentType="application/vnd.openxmlformats-package.relationships+xml"/>
  <Override PartName="/ppt/slideLayouts/_rels/slideLayout10.xml.rels" ContentType="application/vnd.openxmlformats-package.relationships+xml"/>
  <Override PartName="/ppt/slideLayouts/_rels/slideLayout32.xml.rels" ContentType="application/vnd.openxmlformats-package.relationships+xml"/>
  <Override PartName="/ppt/slideLayouts/_rels/slideLayout16.xml.rels" ContentType="application/vnd.openxmlformats-package.relationships+xml"/>
  <Override PartName="/ppt/slideLayouts/_rels/slideLayout47.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9.xml.rels" ContentType="application/vnd.openxmlformats-package.relationships+xml"/>
  <Override PartName="/ppt/slideLayouts/_rels/slideLayout31.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6.xml.rels" ContentType="application/vnd.openxmlformats-package.relationships+xml"/>
  <Override PartName="/ppt/slideLayouts/_rels/slideLayout42.xml.rels" ContentType="application/vnd.openxmlformats-package.relationships+xml"/>
  <Override PartName="/ppt/slideLayouts/_rels/slideLayout35.xml.rels" ContentType="application/vnd.openxmlformats-package.relationships+xml"/>
  <Override PartName="/ppt/slideLayouts/_rels/slideLayout20.xml.rels" ContentType="application/vnd.openxmlformats-package.relationships+xml"/>
  <Override PartName="/ppt/slideLayouts/_rels/slideLayout41.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43.xml.rels" ContentType="application/vnd.openxmlformats-package.relationships+xml"/>
  <Override PartName="/ppt/slideLayouts/_rels/slideLayout27.xml.rels" ContentType="application/vnd.openxmlformats-package.relationships+xml"/>
  <Override PartName="/ppt/slideLayouts/_rels/slideLayout23.xml.rels" ContentType="application/vnd.openxmlformats-package.relationships+xml"/>
  <Override PartName="/ppt/slideLayouts/_rels/slideLayout38.xml.rels" ContentType="application/vnd.openxmlformats-package.relationships+xml"/>
  <Override PartName="/ppt/slideLayouts/_rels/slideLayout29.xml.rels" ContentType="application/vnd.openxmlformats-package.relationships+xml"/>
  <Override PartName="/ppt/slideLayouts/_rels/slideLayout14.xml.rels" ContentType="application/vnd.openxmlformats-package.relationships+xml"/>
  <Override PartName="/ppt/slideLayouts/_rels/slideLayout45.xml.rels" ContentType="application/vnd.openxmlformats-package.relationships+xml"/>
  <Override PartName="/ppt/slideLayouts/_rels/slideLayout30.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22.xml.rels" ContentType="application/vnd.openxmlformats-package.relationships+xml"/>
  <Override PartName="/ppt/slideLayouts/_rels/slideLayout37.xml.rels" ContentType="application/vnd.openxmlformats-package.relationships+xml"/>
  <Override PartName="/ppt/slideLayouts/_rels/slideLayout28.xml.rels" ContentType="application/vnd.openxmlformats-package.relationships+xml"/>
  <Override PartName="/ppt/slideLayouts/_rels/slideLayout44.xml.rels" ContentType="application/vnd.openxmlformats-package.relationships+xml"/>
  <Override PartName="/ppt/slideLayouts/_rels/slideLayout46.xml.rels" ContentType="application/vnd.openxmlformats-package.relationships+xml"/>
  <Override PartName="/ppt/slideLayouts/_rels/slideLayout48.xml.rels" ContentType="application/vnd.openxmlformats-package.relationships+xml"/>
  <Override PartName="/ppt/slideLayouts/_rels/slideLayout33.xml.rels" ContentType="application/vnd.openxmlformats-package.relationships+xml"/>
  <Override PartName="/ppt/slideLayouts/_rels/slideLayout40.xml.rels" ContentType="application/vnd.openxmlformats-package.relationships+xml"/>
  <Override PartName="/ppt/slideLayouts/_rels/slideLayout39.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22.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23.xml" ContentType="application/vnd.openxmlformats-officedocument.presentationml.slideLayout+xml"/>
  <Override PartName="/ppt/slideLayouts/slideLayout4.xml" ContentType="application/vnd.openxmlformats-officedocument.presentationml.slideLayout+xml"/>
  <Override PartName="/ppt/slideLayouts/slideLayout2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40.xml" ContentType="application/vnd.openxmlformats-officedocument.presentationml.slideLayout+xml"/>
  <Override PartName="/ppt/slideLayouts/slideLayout39.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34.xml" ContentType="application/vnd.openxmlformats-officedocument.presentationml.slideLayout+xml"/>
  <Override PartName="/ppt/slideLayouts/slideLayout46.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13.xml" ContentType="application/vnd.openxmlformats-officedocument.presentationml.slideLayout+xml"/>
  <Override PartName="/ppt/slideLayouts/slideLayout11.xml" ContentType="application/vnd.openxmlformats-officedocument.presentationml.slideLayout+xml"/>
  <Override PartName="/ppt/slideLayouts/slideLayout48.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Layouts/slideLayout47.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presProps.xml" ContentType="application/vnd.openxmlformats-officedocument.presentationml.presProps+xml"/>
  <Override PartName="/ppt/slides/slide1.xml" ContentType="application/vnd.openxmlformats-officedocument.presentationml.slide+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sldIdLst>
    <p:sldId id="256" r:id="rId6"/>
    <p:sldId id="257" r:id="rId7"/>
    <p:sldId id="258" r:id="rId8"/>
  </p:sldIdLst>
  <p:sldSz cx="10080625" cy="567055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3C67C918-825B-447E-82B8-3D09E5F3CC37}" type="slidenum">
              <a:t>&lt;#&gt;</a:t>
            </a:fld>
          </a:p>
        </p:txBody>
      </p:sp>
      <p:sp>
        <p:nvSpPr>
          <p:cNvPr id="4" name="PlaceHolder 3"/>
          <p:cNvSpPr>
            <a:spLocks noGrp="1"/>
          </p:cNvSpPr>
          <p:nvPr>
            <p:ph type="dt" idx="1"/>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buNone/>
            </a:pPr>
            <a:endParaRPr b="0" lang="en-US" sz="4400" spc="-1" strike="noStrike">
              <a:solidFill>
                <a:srgbClr val="ffffff"/>
              </a:solidFill>
              <a:latin typeface="Arial"/>
            </a:endParaRPr>
          </a:p>
        </p:txBody>
      </p:sp>
      <p:sp>
        <p:nvSpPr>
          <p:cNvPr id="27" name="PlaceHolder 2"/>
          <p:cNvSpPr>
            <a:spLocks noGrp="1"/>
          </p:cNvSpPr>
          <p:nvPr>
            <p:ph/>
          </p:nvPr>
        </p:nvSpPr>
        <p:spPr>
          <a:xfrm>
            <a:off x="504000" y="2376000"/>
            <a:ext cx="907164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28" name="PlaceHolder 3"/>
          <p:cNvSpPr>
            <a:spLocks noGrp="1"/>
          </p:cNvSpPr>
          <p:nvPr>
            <p:ph/>
          </p:nvPr>
        </p:nvSpPr>
        <p:spPr>
          <a:xfrm>
            <a:off x="504000" y="3814920"/>
            <a:ext cx="907164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691EC00A-13D5-4467-BA5D-D726F1190589}"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buNone/>
            </a:pPr>
            <a:endParaRPr b="0" lang="en-US" sz="4400" spc="-1" strike="noStrike">
              <a:solidFill>
                <a:srgbClr val="ffffff"/>
              </a:solidFill>
              <a:latin typeface="Arial"/>
            </a:endParaRPr>
          </a:p>
        </p:txBody>
      </p:sp>
      <p:sp>
        <p:nvSpPr>
          <p:cNvPr id="30" name="PlaceHolder 2"/>
          <p:cNvSpPr>
            <a:spLocks noGrp="1"/>
          </p:cNvSpPr>
          <p:nvPr>
            <p:ph/>
          </p:nvPr>
        </p:nvSpPr>
        <p:spPr>
          <a:xfrm>
            <a:off x="504000" y="2376000"/>
            <a:ext cx="442692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31" name="PlaceHolder 3"/>
          <p:cNvSpPr>
            <a:spLocks noGrp="1"/>
          </p:cNvSpPr>
          <p:nvPr>
            <p:ph/>
          </p:nvPr>
        </p:nvSpPr>
        <p:spPr>
          <a:xfrm>
            <a:off x="5152680" y="2376000"/>
            <a:ext cx="442692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32" name="PlaceHolder 4"/>
          <p:cNvSpPr>
            <a:spLocks noGrp="1"/>
          </p:cNvSpPr>
          <p:nvPr>
            <p:ph/>
          </p:nvPr>
        </p:nvSpPr>
        <p:spPr>
          <a:xfrm>
            <a:off x="504000" y="3814920"/>
            <a:ext cx="442692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33" name="PlaceHolder 5"/>
          <p:cNvSpPr>
            <a:spLocks noGrp="1"/>
          </p:cNvSpPr>
          <p:nvPr>
            <p:ph/>
          </p:nvPr>
        </p:nvSpPr>
        <p:spPr>
          <a:xfrm>
            <a:off x="5152680" y="3814920"/>
            <a:ext cx="442692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A4B35FB7-B283-486D-ABAC-B7B02B897CE0}" type="slidenum">
              <a:t>&lt;#&gt;</a:t>
            </a:fld>
          </a:p>
        </p:txBody>
      </p:sp>
      <p:sp>
        <p:nvSpPr>
          <p:cNvPr id="9" name="PlaceHolder 8"/>
          <p:cNvSpPr>
            <a:spLocks noGrp="1"/>
          </p:cNvSpPr>
          <p:nvPr>
            <p:ph type="dt" idx="1"/>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buNone/>
            </a:pPr>
            <a:endParaRPr b="0" lang="en-US" sz="4400" spc="-1" strike="noStrike">
              <a:solidFill>
                <a:srgbClr val="ffffff"/>
              </a:solidFill>
              <a:latin typeface="Arial"/>
            </a:endParaRPr>
          </a:p>
        </p:txBody>
      </p:sp>
      <p:sp>
        <p:nvSpPr>
          <p:cNvPr id="35" name="PlaceHolder 2"/>
          <p:cNvSpPr>
            <a:spLocks noGrp="1"/>
          </p:cNvSpPr>
          <p:nvPr>
            <p:ph/>
          </p:nvPr>
        </p:nvSpPr>
        <p:spPr>
          <a:xfrm>
            <a:off x="504000" y="2376000"/>
            <a:ext cx="292068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36" name="PlaceHolder 3"/>
          <p:cNvSpPr>
            <a:spLocks noGrp="1"/>
          </p:cNvSpPr>
          <p:nvPr>
            <p:ph/>
          </p:nvPr>
        </p:nvSpPr>
        <p:spPr>
          <a:xfrm>
            <a:off x="3571200" y="2376000"/>
            <a:ext cx="292068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37" name="PlaceHolder 4"/>
          <p:cNvSpPr>
            <a:spLocks noGrp="1"/>
          </p:cNvSpPr>
          <p:nvPr>
            <p:ph/>
          </p:nvPr>
        </p:nvSpPr>
        <p:spPr>
          <a:xfrm>
            <a:off x="6638040" y="2376000"/>
            <a:ext cx="292068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38" name="PlaceHolder 5"/>
          <p:cNvSpPr>
            <a:spLocks noGrp="1"/>
          </p:cNvSpPr>
          <p:nvPr>
            <p:ph/>
          </p:nvPr>
        </p:nvSpPr>
        <p:spPr>
          <a:xfrm>
            <a:off x="504000" y="3814920"/>
            <a:ext cx="292068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39" name="PlaceHolder 6"/>
          <p:cNvSpPr>
            <a:spLocks noGrp="1"/>
          </p:cNvSpPr>
          <p:nvPr>
            <p:ph/>
          </p:nvPr>
        </p:nvSpPr>
        <p:spPr>
          <a:xfrm>
            <a:off x="3571200" y="3814920"/>
            <a:ext cx="292068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40" name="PlaceHolder 7"/>
          <p:cNvSpPr>
            <a:spLocks noGrp="1"/>
          </p:cNvSpPr>
          <p:nvPr>
            <p:ph/>
          </p:nvPr>
        </p:nvSpPr>
        <p:spPr>
          <a:xfrm>
            <a:off x="6638040" y="3814920"/>
            <a:ext cx="292068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99DB209C-7CB1-4E29-AD51-B3B8CBAF3846}" type="slidenum">
              <a:t>&lt;#&gt;</a:t>
            </a:fld>
          </a:p>
        </p:txBody>
      </p:sp>
      <p:sp>
        <p:nvSpPr>
          <p:cNvPr id="11" name="PlaceHolder 10"/>
          <p:cNvSpPr>
            <a:spLocks noGrp="1"/>
          </p:cNvSpPr>
          <p:nvPr>
            <p:ph type="dt" idx="1"/>
          </p:nvPr>
        </p:nvSpPr>
        <p:spPr/>
        <p:txBody>
          <a:bodyPr/>
          <a:p>
            <a:r>
              <a:rPr lang="en-U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BD4BD008-B979-4702-8E87-66DCB38C31FC}" type="slidenum">
              <a:t>&lt;#&gt;</a:t>
            </a:fld>
          </a:p>
        </p:txBody>
      </p:sp>
      <p:sp>
        <p:nvSpPr>
          <p:cNvPr id="4" name="PlaceHolder 3"/>
          <p:cNvSpPr>
            <a:spLocks noGrp="1"/>
          </p:cNvSpPr>
          <p:nvPr>
            <p:ph type="dt" idx="4"/>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buNone/>
            </a:pPr>
            <a:endParaRPr b="0" lang="en-US" sz="4400" spc="-1" strike="noStrike">
              <a:solidFill>
                <a:srgbClr val="ffffff"/>
              </a:solidFill>
              <a:latin typeface="Arial"/>
            </a:endParaRPr>
          </a:p>
        </p:txBody>
      </p:sp>
      <p:sp>
        <p:nvSpPr>
          <p:cNvPr id="47" name="PlaceHolder 2"/>
          <p:cNvSpPr>
            <a:spLocks noGrp="1"/>
          </p:cNvSpPr>
          <p:nvPr>
            <p:ph type="subTitle"/>
          </p:nvPr>
        </p:nvSpPr>
        <p:spPr>
          <a:xfrm>
            <a:off x="504000" y="2376000"/>
            <a:ext cx="9071640" cy="2754000"/>
          </a:xfrm>
          <a:prstGeom prst="rect">
            <a:avLst/>
          </a:prstGeom>
          <a:noFill/>
          <a:ln w="0">
            <a:noFill/>
          </a:ln>
        </p:spPr>
        <p:txBody>
          <a:bodyPr lIns="0" rIns="0" tIns="0" bIns="0" anchor="ctr">
            <a:noAutofit/>
          </a:bodyPr>
          <a:p>
            <a:pPr algn="ctr">
              <a:buNone/>
            </a:pPr>
            <a:endParaRPr b="0" lang="en-US" sz="3200" spc="-1" strike="noStrike">
              <a:solidFill>
                <a:srgbClr val="ffffff"/>
              </a:solidFill>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300F9F51-FEDC-42B5-B096-5DD2E51292A2}" type="slidenum">
              <a:t>&lt;#&gt;</a:t>
            </a:fld>
          </a:p>
        </p:txBody>
      </p:sp>
      <p:sp>
        <p:nvSpPr>
          <p:cNvPr id="6" name="PlaceHolder 5"/>
          <p:cNvSpPr>
            <a:spLocks noGrp="1"/>
          </p:cNvSpPr>
          <p:nvPr>
            <p:ph type="dt" idx="4"/>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buNone/>
            </a:pPr>
            <a:endParaRPr b="0" lang="en-US" sz="4400" spc="-1" strike="noStrike">
              <a:solidFill>
                <a:srgbClr val="ffffff"/>
              </a:solidFill>
              <a:latin typeface="Arial"/>
            </a:endParaRPr>
          </a:p>
        </p:txBody>
      </p:sp>
      <p:sp>
        <p:nvSpPr>
          <p:cNvPr id="49" name="PlaceHolder 2"/>
          <p:cNvSpPr>
            <a:spLocks noGrp="1"/>
          </p:cNvSpPr>
          <p:nvPr>
            <p:ph/>
          </p:nvPr>
        </p:nvSpPr>
        <p:spPr>
          <a:xfrm>
            <a:off x="504000" y="2376000"/>
            <a:ext cx="9071640" cy="275400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24187A8D-52B4-488C-A9E6-F3CF4B013658}" type="slidenum">
              <a:t>&lt;#&gt;</a:t>
            </a:fld>
          </a:p>
        </p:txBody>
      </p:sp>
      <p:sp>
        <p:nvSpPr>
          <p:cNvPr id="6" name="PlaceHolder 5"/>
          <p:cNvSpPr>
            <a:spLocks noGrp="1"/>
          </p:cNvSpPr>
          <p:nvPr>
            <p:ph type="dt" idx="4"/>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buNone/>
            </a:pPr>
            <a:endParaRPr b="0" lang="en-US" sz="4400" spc="-1" strike="noStrike">
              <a:solidFill>
                <a:srgbClr val="ffffff"/>
              </a:solidFill>
              <a:latin typeface="Arial"/>
            </a:endParaRPr>
          </a:p>
        </p:txBody>
      </p:sp>
      <p:sp>
        <p:nvSpPr>
          <p:cNvPr id="51" name="PlaceHolder 2"/>
          <p:cNvSpPr>
            <a:spLocks noGrp="1"/>
          </p:cNvSpPr>
          <p:nvPr>
            <p:ph/>
          </p:nvPr>
        </p:nvSpPr>
        <p:spPr>
          <a:xfrm>
            <a:off x="504000" y="2376000"/>
            <a:ext cx="4426920" cy="275400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52" name="PlaceHolder 3"/>
          <p:cNvSpPr>
            <a:spLocks noGrp="1"/>
          </p:cNvSpPr>
          <p:nvPr>
            <p:ph/>
          </p:nvPr>
        </p:nvSpPr>
        <p:spPr>
          <a:xfrm>
            <a:off x="5152680" y="2376000"/>
            <a:ext cx="4426920" cy="275400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EE86B766-DAD0-4DBD-B8E1-6588D4420A2D}" type="slidenum">
              <a:t>&lt;#&gt;</a:t>
            </a:fld>
          </a:p>
        </p:txBody>
      </p:sp>
      <p:sp>
        <p:nvSpPr>
          <p:cNvPr id="7" name="PlaceHolder 6"/>
          <p:cNvSpPr>
            <a:spLocks noGrp="1"/>
          </p:cNvSpPr>
          <p:nvPr>
            <p:ph type="dt" idx="4"/>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buNone/>
            </a:pPr>
            <a:endParaRPr b="0" lang="en-US" sz="4400" spc="-1" strike="noStrike">
              <a:solidFill>
                <a:srgbClr val="ffffff"/>
              </a:solidFill>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05443193-3B6A-4FA9-8165-21F61689C5F2}" type="slidenum">
              <a:t>&lt;#&gt;</a:t>
            </a:fld>
          </a:p>
        </p:txBody>
      </p:sp>
      <p:sp>
        <p:nvSpPr>
          <p:cNvPr id="5" name="PlaceHolder 4"/>
          <p:cNvSpPr>
            <a:spLocks noGrp="1"/>
          </p:cNvSpPr>
          <p:nvPr>
            <p:ph type="dt" idx="4"/>
          </p:nvPr>
        </p:nvSpPr>
        <p:spPr/>
        <p:txBody>
          <a:bodyPr/>
          <a:p>
            <a:r>
              <a:rPr lang="en-U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504000" y="810000"/>
            <a:ext cx="9071640" cy="6008760"/>
          </a:xfrm>
          <a:prstGeom prst="rect">
            <a:avLst/>
          </a:prstGeom>
          <a:noFill/>
          <a:ln w="0">
            <a:noFill/>
          </a:ln>
        </p:spPr>
        <p:txBody>
          <a:bodyPr lIns="0" rIns="0" tIns="0" bIns="0" anchor="ctr">
            <a:noAutofit/>
          </a:bodyPr>
          <a:p>
            <a:pPr algn="ctr">
              <a:buNone/>
            </a:pPr>
            <a:endParaRPr b="0" lang="en-US" sz="3200" spc="-1" strike="noStrike">
              <a:solidFill>
                <a:srgbClr val="ffffff"/>
              </a:solidFill>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6F36FF20-EBC8-408E-A1B9-1B905645ECF5}" type="slidenum">
              <a:t>&lt;#&gt;</a:t>
            </a:fld>
          </a:p>
        </p:txBody>
      </p:sp>
      <p:sp>
        <p:nvSpPr>
          <p:cNvPr id="5" name="PlaceHolder 4"/>
          <p:cNvSpPr>
            <a:spLocks noGrp="1"/>
          </p:cNvSpPr>
          <p:nvPr>
            <p:ph type="dt" idx="4"/>
          </p:nvPr>
        </p:nvSpPr>
        <p:spPr/>
        <p:txBody>
          <a:bodyPr/>
          <a:p>
            <a:r>
              <a:rPr lang="en-US"/>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buNone/>
            </a:pPr>
            <a:endParaRPr b="0" lang="en-US" sz="4400" spc="-1" strike="noStrike">
              <a:solidFill>
                <a:srgbClr val="ffffff"/>
              </a:solidFill>
              <a:latin typeface="Arial"/>
            </a:endParaRPr>
          </a:p>
        </p:txBody>
      </p:sp>
      <p:sp>
        <p:nvSpPr>
          <p:cNvPr id="56" name="PlaceHolder 2"/>
          <p:cNvSpPr>
            <a:spLocks noGrp="1"/>
          </p:cNvSpPr>
          <p:nvPr>
            <p:ph/>
          </p:nvPr>
        </p:nvSpPr>
        <p:spPr>
          <a:xfrm>
            <a:off x="504000" y="2376000"/>
            <a:ext cx="442692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57" name="PlaceHolder 3"/>
          <p:cNvSpPr>
            <a:spLocks noGrp="1"/>
          </p:cNvSpPr>
          <p:nvPr>
            <p:ph/>
          </p:nvPr>
        </p:nvSpPr>
        <p:spPr>
          <a:xfrm>
            <a:off x="5152680" y="2376000"/>
            <a:ext cx="4426920" cy="275400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58" name="PlaceHolder 4"/>
          <p:cNvSpPr>
            <a:spLocks noGrp="1"/>
          </p:cNvSpPr>
          <p:nvPr>
            <p:ph/>
          </p:nvPr>
        </p:nvSpPr>
        <p:spPr>
          <a:xfrm>
            <a:off x="504000" y="3814920"/>
            <a:ext cx="442692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DA1CB279-2806-4B0B-8082-25D9518F9D96}"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buNone/>
            </a:pPr>
            <a:endParaRPr b="0" lang="en-US" sz="4400" spc="-1" strike="noStrike">
              <a:solidFill>
                <a:srgbClr val="ffffff"/>
              </a:solidFill>
              <a:latin typeface="Arial"/>
            </a:endParaRPr>
          </a:p>
        </p:txBody>
      </p:sp>
      <p:sp>
        <p:nvSpPr>
          <p:cNvPr id="6" name="PlaceHolder 2"/>
          <p:cNvSpPr>
            <a:spLocks noGrp="1"/>
          </p:cNvSpPr>
          <p:nvPr>
            <p:ph type="subTitle"/>
          </p:nvPr>
        </p:nvSpPr>
        <p:spPr>
          <a:xfrm>
            <a:off x="504000" y="2376000"/>
            <a:ext cx="9071640" cy="2754000"/>
          </a:xfrm>
          <a:prstGeom prst="rect">
            <a:avLst/>
          </a:prstGeom>
          <a:noFill/>
          <a:ln w="0">
            <a:noFill/>
          </a:ln>
        </p:spPr>
        <p:txBody>
          <a:bodyPr lIns="0" rIns="0" tIns="0" bIns="0" anchor="ctr">
            <a:noAutofit/>
          </a:bodyPr>
          <a:p>
            <a:pPr algn="ctr">
              <a:buNone/>
            </a:pPr>
            <a:endParaRPr b="0" lang="en-US" sz="3200" spc="-1" strike="noStrike">
              <a:solidFill>
                <a:srgbClr val="ffffff"/>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FD083818-1CAE-485C-AA9C-C742EDD0AFAF}"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buNone/>
            </a:pPr>
            <a:endParaRPr b="0" lang="en-US" sz="4400" spc="-1" strike="noStrike">
              <a:solidFill>
                <a:srgbClr val="ffffff"/>
              </a:solidFill>
              <a:latin typeface="Arial"/>
            </a:endParaRPr>
          </a:p>
        </p:txBody>
      </p:sp>
      <p:sp>
        <p:nvSpPr>
          <p:cNvPr id="60" name="PlaceHolder 2"/>
          <p:cNvSpPr>
            <a:spLocks noGrp="1"/>
          </p:cNvSpPr>
          <p:nvPr>
            <p:ph/>
          </p:nvPr>
        </p:nvSpPr>
        <p:spPr>
          <a:xfrm>
            <a:off x="504000" y="2376000"/>
            <a:ext cx="4426920" cy="275400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61" name="PlaceHolder 3"/>
          <p:cNvSpPr>
            <a:spLocks noGrp="1"/>
          </p:cNvSpPr>
          <p:nvPr>
            <p:ph/>
          </p:nvPr>
        </p:nvSpPr>
        <p:spPr>
          <a:xfrm>
            <a:off x="5152680" y="2376000"/>
            <a:ext cx="442692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62" name="PlaceHolder 4"/>
          <p:cNvSpPr>
            <a:spLocks noGrp="1"/>
          </p:cNvSpPr>
          <p:nvPr>
            <p:ph/>
          </p:nvPr>
        </p:nvSpPr>
        <p:spPr>
          <a:xfrm>
            <a:off x="5152680" y="3814920"/>
            <a:ext cx="442692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5ED9DED6-864E-4A95-AFDC-8F8617892D07}"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buNone/>
            </a:pPr>
            <a:endParaRPr b="0" lang="en-US" sz="4400" spc="-1" strike="noStrike">
              <a:solidFill>
                <a:srgbClr val="ffffff"/>
              </a:solidFill>
              <a:latin typeface="Arial"/>
            </a:endParaRPr>
          </a:p>
        </p:txBody>
      </p:sp>
      <p:sp>
        <p:nvSpPr>
          <p:cNvPr id="64" name="PlaceHolder 2"/>
          <p:cNvSpPr>
            <a:spLocks noGrp="1"/>
          </p:cNvSpPr>
          <p:nvPr>
            <p:ph/>
          </p:nvPr>
        </p:nvSpPr>
        <p:spPr>
          <a:xfrm>
            <a:off x="504000" y="2376000"/>
            <a:ext cx="442692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65" name="PlaceHolder 3"/>
          <p:cNvSpPr>
            <a:spLocks noGrp="1"/>
          </p:cNvSpPr>
          <p:nvPr>
            <p:ph/>
          </p:nvPr>
        </p:nvSpPr>
        <p:spPr>
          <a:xfrm>
            <a:off x="5152680" y="2376000"/>
            <a:ext cx="442692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66" name="PlaceHolder 4"/>
          <p:cNvSpPr>
            <a:spLocks noGrp="1"/>
          </p:cNvSpPr>
          <p:nvPr>
            <p:ph/>
          </p:nvPr>
        </p:nvSpPr>
        <p:spPr>
          <a:xfrm>
            <a:off x="504000" y="3814920"/>
            <a:ext cx="907164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1F63FB65-F5B6-4C3E-ACC0-1706406B5328}"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buNone/>
            </a:pPr>
            <a:endParaRPr b="0" lang="en-US" sz="4400" spc="-1" strike="noStrike">
              <a:solidFill>
                <a:srgbClr val="ffffff"/>
              </a:solidFill>
              <a:latin typeface="Arial"/>
            </a:endParaRPr>
          </a:p>
        </p:txBody>
      </p:sp>
      <p:sp>
        <p:nvSpPr>
          <p:cNvPr id="68" name="PlaceHolder 2"/>
          <p:cNvSpPr>
            <a:spLocks noGrp="1"/>
          </p:cNvSpPr>
          <p:nvPr>
            <p:ph/>
          </p:nvPr>
        </p:nvSpPr>
        <p:spPr>
          <a:xfrm>
            <a:off x="504000" y="2376000"/>
            <a:ext cx="907164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69" name="PlaceHolder 3"/>
          <p:cNvSpPr>
            <a:spLocks noGrp="1"/>
          </p:cNvSpPr>
          <p:nvPr>
            <p:ph/>
          </p:nvPr>
        </p:nvSpPr>
        <p:spPr>
          <a:xfrm>
            <a:off x="504000" y="3814920"/>
            <a:ext cx="907164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016FB82A-AAC3-4C40-A249-41A6E4038FFD}" type="slidenum">
              <a:t>&lt;#&gt;</a:t>
            </a:fld>
          </a:p>
        </p:txBody>
      </p:sp>
      <p:sp>
        <p:nvSpPr>
          <p:cNvPr id="7" name="PlaceHolder 6"/>
          <p:cNvSpPr>
            <a:spLocks noGrp="1"/>
          </p:cNvSpPr>
          <p:nvPr>
            <p:ph type="dt" idx="4"/>
          </p:nvPr>
        </p:nvSpPr>
        <p:spPr/>
        <p:txBody>
          <a:bodyPr/>
          <a:p>
            <a:r>
              <a:rPr lang="en-US"/>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buNone/>
            </a:pPr>
            <a:endParaRPr b="0" lang="en-US" sz="4400" spc="-1" strike="noStrike">
              <a:solidFill>
                <a:srgbClr val="ffffff"/>
              </a:solidFill>
              <a:latin typeface="Arial"/>
            </a:endParaRPr>
          </a:p>
        </p:txBody>
      </p:sp>
      <p:sp>
        <p:nvSpPr>
          <p:cNvPr id="71" name="PlaceHolder 2"/>
          <p:cNvSpPr>
            <a:spLocks noGrp="1"/>
          </p:cNvSpPr>
          <p:nvPr>
            <p:ph/>
          </p:nvPr>
        </p:nvSpPr>
        <p:spPr>
          <a:xfrm>
            <a:off x="504000" y="2376000"/>
            <a:ext cx="442692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72" name="PlaceHolder 3"/>
          <p:cNvSpPr>
            <a:spLocks noGrp="1"/>
          </p:cNvSpPr>
          <p:nvPr>
            <p:ph/>
          </p:nvPr>
        </p:nvSpPr>
        <p:spPr>
          <a:xfrm>
            <a:off x="5152680" y="2376000"/>
            <a:ext cx="442692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73" name="PlaceHolder 4"/>
          <p:cNvSpPr>
            <a:spLocks noGrp="1"/>
          </p:cNvSpPr>
          <p:nvPr>
            <p:ph/>
          </p:nvPr>
        </p:nvSpPr>
        <p:spPr>
          <a:xfrm>
            <a:off x="504000" y="3814920"/>
            <a:ext cx="442692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74" name="PlaceHolder 5"/>
          <p:cNvSpPr>
            <a:spLocks noGrp="1"/>
          </p:cNvSpPr>
          <p:nvPr>
            <p:ph/>
          </p:nvPr>
        </p:nvSpPr>
        <p:spPr>
          <a:xfrm>
            <a:off x="5152680" y="3814920"/>
            <a:ext cx="442692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7" name="PlaceHolder 6"/>
          <p:cNvSpPr>
            <a:spLocks noGrp="1"/>
          </p:cNvSpPr>
          <p:nvPr>
            <p:ph type="ftr" idx="5"/>
          </p:nvPr>
        </p:nvSpPr>
        <p:spPr/>
        <p:txBody>
          <a:bodyPr/>
          <a:p>
            <a:r>
              <a:t>Footer</a:t>
            </a:r>
          </a:p>
        </p:txBody>
      </p:sp>
      <p:sp>
        <p:nvSpPr>
          <p:cNvPr id="8" name="PlaceHolder 7"/>
          <p:cNvSpPr>
            <a:spLocks noGrp="1"/>
          </p:cNvSpPr>
          <p:nvPr>
            <p:ph type="sldNum" idx="6"/>
          </p:nvPr>
        </p:nvSpPr>
        <p:spPr/>
        <p:txBody>
          <a:bodyPr/>
          <a:p>
            <a:fld id="{F2F129B2-AFF1-41BD-B18F-29B32484CDEE}" type="slidenum">
              <a:t>&lt;#&gt;</a:t>
            </a:fld>
          </a:p>
        </p:txBody>
      </p:sp>
      <p:sp>
        <p:nvSpPr>
          <p:cNvPr id="9" name="PlaceHolder 8"/>
          <p:cNvSpPr>
            <a:spLocks noGrp="1"/>
          </p:cNvSpPr>
          <p:nvPr>
            <p:ph type="dt" idx="4"/>
          </p:nvPr>
        </p:nvSpPr>
        <p:spPr/>
        <p:txBody>
          <a:bodyPr/>
          <a:p>
            <a:r>
              <a:rPr lang="en-US"/>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buNone/>
            </a:pPr>
            <a:endParaRPr b="0" lang="en-US" sz="4400" spc="-1" strike="noStrike">
              <a:solidFill>
                <a:srgbClr val="ffffff"/>
              </a:solidFill>
              <a:latin typeface="Arial"/>
            </a:endParaRPr>
          </a:p>
        </p:txBody>
      </p:sp>
      <p:sp>
        <p:nvSpPr>
          <p:cNvPr id="76" name="PlaceHolder 2"/>
          <p:cNvSpPr>
            <a:spLocks noGrp="1"/>
          </p:cNvSpPr>
          <p:nvPr>
            <p:ph/>
          </p:nvPr>
        </p:nvSpPr>
        <p:spPr>
          <a:xfrm>
            <a:off x="504000" y="2376000"/>
            <a:ext cx="292068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77" name="PlaceHolder 3"/>
          <p:cNvSpPr>
            <a:spLocks noGrp="1"/>
          </p:cNvSpPr>
          <p:nvPr>
            <p:ph/>
          </p:nvPr>
        </p:nvSpPr>
        <p:spPr>
          <a:xfrm>
            <a:off x="3571200" y="2376000"/>
            <a:ext cx="292068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78" name="PlaceHolder 4"/>
          <p:cNvSpPr>
            <a:spLocks noGrp="1"/>
          </p:cNvSpPr>
          <p:nvPr>
            <p:ph/>
          </p:nvPr>
        </p:nvSpPr>
        <p:spPr>
          <a:xfrm>
            <a:off x="6638040" y="2376000"/>
            <a:ext cx="292068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79" name="PlaceHolder 5"/>
          <p:cNvSpPr>
            <a:spLocks noGrp="1"/>
          </p:cNvSpPr>
          <p:nvPr>
            <p:ph/>
          </p:nvPr>
        </p:nvSpPr>
        <p:spPr>
          <a:xfrm>
            <a:off x="504000" y="3814920"/>
            <a:ext cx="292068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80" name="PlaceHolder 6"/>
          <p:cNvSpPr>
            <a:spLocks noGrp="1"/>
          </p:cNvSpPr>
          <p:nvPr>
            <p:ph/>
          </p:nvPr>
        </p:nvSpPr>
        <p:spPr>
          <a:xfrm>
            <a:off x="3571200" y="3814920"/>
            <a:ext cx="292068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81" name="PlaceHolder 7"/>
          <p:cNvSpPr>
            <a:spLocks noGrp="1"/>
          </p:cNvSpPr>
          <p:nvPr>
            <p:ph/>
          </p:nvPr>
        </p:nvSpPr>
        <p:spPr>
          <a:xfrm>
            <a:off x="6638040" y="3814920"/>
            <a:ext cx="292068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9" name="PlaceHolder 8"/>
          <p:cNvSpPr>
            <a:spLocks noGrp="1"/>
          </p:cNvSpPr>
          <p:nvPr>
            <p:ph type="ftr" idx="5"/>
          </p:nvPr>
        </p:nvSpPr>
        <p:spPr/>
        <p:txBody>
          <a:bodyPr/>
          <a:p>
            <a:r>
              <a:t>Footer</a:t>
            </a:r>
          </a:p>
        </p:txBody>
      </p:sp>
      <p:sp>
        <p:nvSpPr>
          <p:cNvPr id="10" name="PlaceHolder 9"/>
          <p:cNvSpPr>
            <a:spLocks noGrp="1"/>
          </p:cNvSpPr>
          <p:nvPr>
            <p:ph type="sldNum" idx="6"/>
          </p:nvPr>
        </p:nvSpPr>
        <p:spPr/>
        <p:txBody>
          <a:bodyPr/>
          <a:p>
            <a:fld id="{A40BF52E-7BAC-4D4D-9C84-9619B27710F4}" type="slidenum">
              <a:t>&lt;#&gt;</a:t>
            </a:fld>
          </a:p>
        </p:txBody>
      </p:sp>
      <p:sp>
        <p:nvSpPr>
          <p:cNvPr id="11" name="PlaceHolder 10"/>
          <p:cNvSpPr>
            <a:spLocks noGrp="1"/>
          </p:cNvSpPr>
          <p:nvPr>
            <p:ph type="dt" idx="4"/>
          </p:nvPr>
        </p:nvSpPr>
        <p:spPr/>
        <p:txBody>
          <a:bodyPr/>
          <a:p>
            <a:r>
              <a:rPr lang="en-US"/>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8"/>
          </p:nvPr>
        </p:nvSpPr>
        <p:spPr/>
        <p:txBody>
          <a:bodyPr/>
          <a:p>
            <a:r>
              <a:t>Footer</a:t>
            </a:r>
          </a:p>
        </p:txBody>
      </p:sp>
      <p:sp>
        <p:nvSpPr>
          <p:cNvPr id="3" name="PlaceHolder 2"/>
          <p:cNvSpPr>
            <a:spLocks noGrp="1"/>
          </p:cNvSpPr>
          <p:nvPr>
            <p:ph type="sldNum" idx="9"/>
          </p:nvPr>
        </p:nvSpPr>
        <p:spPr/>
        <p:txBody>
          <a:bodyPr/>
          <a:p>
            <a:fld id="{EB8F4EB4-818B-4B7A-B429-999F4A52B1E0}" type="slidenum">
              <a:t>&lt;#&gt;</a:t>
            </a:fld>
          </a:p>
        </p:txBody>
      </p:sp>
      <p:sp>
        <p:nvSpPr>
          <p:cNvPr id="4" name="PlaceHolder 3"/>
          <p:cNvSpPr>
            <a:spLocks noGrp="1"/>
          </p:cNvSpPr>
          <p:nvPr>
            <p:ph type="dt" idx="7"/>
          </p:nvPr>
        </p:nvSpPr>
        <p:spPr/>
        <p:txBody>
          <a:bodyPr/>
          <a:p>
            <a:r>
              <a:rPr lang="en-US"/>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buNone/>
            </a:pPr>
            <a:endParaRPr b="0" lang="en-US" sz="4400" spc="-1" strike="noStrike">
              <a:solidFill>
                <a:srgbClr val="ffffff"/>
              </a:solidFill>
              <a:latin typeface="Arial"/>
            </a:endParaRPr>
          </a:p>
        </p:txBody>
      </p:sp>
      <p:sp>
        <p:nvSpPr>
          <p:cNvPr id="88" name="PlaceHolder 2"/>
          <p:cNvSpPr>
            <a:spLocks noGrp="1"/>
          </p:cNvSpPr>
          <p:nvPr>
            <p:ph type="subTitle"/>
          </p:nvPr>
        </p:nvSpPr>
        <p:spPr>
          <a:xfrm>
            <a:off x="504000" y="2376000"/>
            <a:ext cx="9071640" cy="2754000"/>
          </a:xfrm>
          <a:prstGeom prst="rect">
            <a:avLst/>
          </a:prstGeom>
          <a:noFill/>
          <a:ln w="0">
            <a:noFill/>
          </a:ln>
        </p:spPr>
        <p:txBody>
          <a:bodyPr lIns="0" rIns="0" tIns="0" bIns="0" anchor="ctr">
            <a:noAutofit/>
          </a:bodyPr>
          <a:p>
            <a:pPr algn="ctr">
              <a:buNone/>
            </a:pPr>
            <a:endParaRPr b="0" lang="en-US" sz="3200" spc="-1" strike="noStrike">
              <a:solidFill>
                <a:srgbClr val="ffffff"/>
              </a:solidFill>
              <a:latin typeface="Arial"/>
            </a:endParaRPr>
          </a:p>
        </p:txBody>
      </p:sp>
      <p:sp>
        <p:nvSpPr>
          <p:cNvPr id="4" name="PlaceHolder 3"/>
          <p:cNvSpPr>
            <a:spLocks noGrp="1"/>
          </p:cNvSpPr>
          <p:nvPr>
            <p:ph type="ftr" idx="8"/>
          </p:nvPr>
        </p:nvSpPr>
        <p:spPr/>
        <p:txBody>
          <a:bodyPr/>
          <a:p>
            <a:r>
              <a:t>Footer</a:t>
            </a:r>
          </a:p>
        </p:txBody>
      </p:sp>
      <p:sp>
        <p:nvSpPr>
          <p:cNvPr id="5" name="PlaceHolder 4"/>
          <p:cNvSpPr>
            <a:spLocks noGrp="1"/>
          </p:cNvSpPr>
          <p:nvPr>
            <p:ph type="sldNum" idx="9"/>
          </p:nvPr>
        </p:nvSpPr>
        <p:spPr/>
        <p:txBody>
          <a:bodyPr/>
          <a:p>
            <a:fld id="{77FB3B1D-0E99-4B23-BE87-754BD1B10975}" type="slidenum">
              <a:t>&lt;#&gt;</a:t>
            </a:fld>
          </a:p>
        </p:txBody>
      </p:sp>
      <p:sp>
        <p:nvSpPr>
          <p:cNvPr id="6" name="PlaceHolder 5"/>
          <p:cNvSpPr>
            <a:spLocks noGrp="1"/>
          </p:cNvSpPr>
          <p:nvPr>
            <p:ph type="dt" idx="7"/>
          </p:nvPr>
        </p:nvSpPr>
        <p:spPr/>
        <p:txBody>
          <a:bodyPr/>
          <a:p>
            <a:r>
              <a:rPr lang="en-US"/>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buNone/>
            </a:pPr>
            <a:endParaRPr b="0" lang="en-US" sz="4400" spc="-1" strike="noStrike">
              <a:solidFill>
                <a:srgbClr val="ffffff"/>
              </a:solidFill>
              <a:latin typeface="Arial"/>
            </a:endParaRPr>
          </a:p>
        </p:txBody>
      </p:sp>
      <p:sp>
        <p:nvSpPr>
          <p:cNvPr id="90" name="PlaceHolder 2"/>
          <p:cNvSpPr>
            <a:spLocks noGrp="1"/>
          </p:cNvSpPr>
          <p:nvPr>
            <p:ph/>
          </p:nvPr>
        </p:nvSpPr>
        <p:spPr>
          <a:xfrm>
            <a:off x="504000" y="2376000"/>
            <a:ext cx="9071640" cy="275400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4" name="PlaceHolder 3"/>
          <p:cNvSpPr>
            <a:spLocks noGrp="1"/>
          </p:cNvSpPr>
          <p:nvPr>
            <p:ph type="ftr" idx="8"/>
          </p:nvPr>
        </p:nvSpPr>
        <p:spPr/>
        <p:txBody>
          <a:bodyPr/>
          <a:p>
            <a:r>
              <a:t>Footer</a:t>
            </a:r>
          </a:p>
        </p:txBody>
      </p:sp>
      <p:sp>
        <p:nvSpPr>
          <p:cNvPr id="5" name="PlaceHolder 4"/>
          <p:cNvSpPr>
            <a:spLocks noGrp="1"/>
          </p:cNvSpPr>
          <p:nvPr>
            <p:ph type="sldNum" idx="9"/>
          </p:nvPr>
        </p:nvSpPr>
        <p:spPr/>
        <p:txBody>
          <a:bodyPr/>
          <a:p>
            <a:fld id="{0BA8B14A-A6F0-4CC5-A973-2927F4FB27DA}" type="slidenum">
              <a:t>&lt;#&gt;</a:t>
            </a:fld>
          </a:p>
        </p:txBody>
      </p:sp>
      <p:sp>
        <p:nvSpPr>
          <p:cNvPr id="6" name="PlaceHolder 5"/>
          <p:cNvSpPr>
            <a:spLocks noGrp="1"/>
          </p:cNvSpPr>
          <p:nvPr>
            <p:ph type="dt" idx="7"/>
          </p:nvPr>
        </p:nvSpPr>
        <p:spPr/>
        <p:txBody>
          <a:bodyPr/>
          <a:p>
            <a:r>
              <a:rPr lang="en-US"/>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buNone/>
            </a:pPr>
            <a:endParaRPr b="0" lang="en-US" sz="4400" spc="-1" strike="noStrike">
              <a:solidFill>
                <a:srgbClr val="ffffff"/>
              </a:solidFill>
              <a:latin typeface="Arial"/>
            </a:endParaRPr>
          </a:p>
        </p:txBody>
      </p:sp>
      <p:sp>
        <p:nvSpPr>
          <p:cNvPr id="92" name="PlaceHolder 2"/>
          <p:cNvSpPr>
            <a:spLocks noGrp="1"/>
          </p:cNvSpPr>
          <p:nvPr>
            <p:ph/>
          </p:nvPr>
        </p:nvSpPr>
        <p:spPr>
          <a:xfrm>
            <a:off x="504000" y="2376000"/>
            <a:ext cx="4426920" cy="275400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93" name="PlaceHolder 3"/>
          <p:cNvSpPr>
            <a:spLocks noGrp="1"/>
          </p:cNvSpPr>
          <p:nvPr>
            <p:ph/>
          </p:nvPr>
        </p:nvSpPr>
        <p:spPr>
          <a:xfrm>
            <a:off x="5152680" y="2376000"/>
            <a:ext cx="4426920" cy="275400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5" name="PlaceHolder 4"/>
          <p:cNvSpPr>
            <a:spLocks noGrp="1"/>
          </p:cNvSpPr>
          <p:nvPr>
            <p:ph type="ftr" idx="8"/>
          </p:nvPr>
        </p:nvSpPr>
        <p:spPr/>
        <p:txBody>
          <a:bodyPr/>
          <a:p>
            <a:r>
              <a:t>Footer</a:t>
            </a:r>
          </a:p>
        </p:txBody>
      </p:sp>
      <p:sp>
        <p:nvSpPr>
          <p:cNvPr id="6" name="PlaceHolder 5"/>
          <p:cNvSpPr>
            <a:spLocks noGrp="1"/>
          </p:cNvSpPr>
          <p:nvPr>
            <p:ph type="sldNum" idx="9"/>
          </p:nvPr>
        </p:nvSpPr>
        <p:spPr/>
        <p:txBody>
          <a:bodyPr/>
          <a:p>
            <a:fld id="{100C8570-22DE-4364-8C6C-63BE02CC1F95}" type="slidenum">
              <a:t>&lt;#&gt;</a:t>
            </a:fld>
          </a:p>
        </p:txBody>
      </p:sp>
      <p:sp>
        <p:nvSpPr>
          <p:cNvPr id="7" name="PlaceHolder 6"/>
          <p:cNvSpPr>
            <a:spLocks noGrp="1"/>
          </p:cNvSpPr>
          <p:nvPr>
            <p:ph type="dt" idx="7"/>
          </p:nvPr>
        </p:nvSpPr>
        <p:spPr/>
        <p:txBody>
          <a:bodyPr/>
          <a:p>
            <a:r>
              <a:rPr lang="en-US"/>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buNone/>
            </a:pPr>
            <a:endParaRPr b="0" lang="en-US" sz="4400" spc="-1" strike="noStrike">
              <a:solidFill>
                <a:srgbClr val="ffffff"/>
              </a:solidFill>
              <a:latin typeface="Arial"/>
            </a:endParaRPr>
          </a:p>
        </p:txBody>
      </p:sp>
      <p:sp>
        <p:nvSpPr>
          <p:cNvPr id="3" name="PlaceHolder 2"/>
          <p:cNvSpPr>
            <a:spLocks noGrp="1"/>
          </p:cNvSpPr>
          <p:nvPr>
            <p:ph type="ftr" idx="8"/>
          </p:nvPr>
        </p:nvSpPr>
        <p:spPr/>
        <p:txBody>
          <a:bodyPr/>
          <a:p>
            <a:r>
              <a:t>Footer</a:t>
            </a:r>
          </a:p>
        </p:txBody>
      </p:sp>
      <p:sp>
        <p:nvSpPr>
          <p:cNvPr id="4" name="PlaceHolder 3"/>
          <p:cNvSpPr>
            <a:spLocks noGrp="1"/>
          </p:cNvSpPr>
          <p:nvPr>
            <p:ph type="sldNum" idx="9"/>
          </p:nvPr>
        </p:nvSpPr>
        <p:spPr/>
        <p:txBody>
          <a:bodyPr/>
          <a:p>
            <a:fld id="{5CCB0A18-F2E1-4138-9AA1-BAF2AD59CACB}" type="slidenum">
              <a:t>&lt;#&gt;</a:t>
            </a:fld>
          </a:p>
        </p:txBody>
      </p:sp>
      <p:sp>
        <p:nvSpPr>
          <p:cNvPr id="5" name="PlaceHolder 4"/>
          <p:cNvSpPr>
            <a:spLocks noGrp="1"/>
          </p:cNvSpPr>
          <p:nvPr>
            <p:ph type="dt" idx="7"/>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buNone/>
            </a:pPr>
            <a:endParaRPr b="0" lang="en-US" sz="4400" spc="-1" strike="noStrike">
              <a:solidFill>
                <a:srgbClr val="ffffff"/>
              </a:solidFill>
              <a:latin typeface="Arial"/>
            </a:endParaRPr>
          </a:p>
        </p:txBody>
      </p:sp>
      <p:sp>
        <p:nvSpPr>
          <p:cNvPr id="8" name="PlaceHolder 2"/>
          <p:cNvSpPr>
            <a:spLocks noGrp="1"/>
          </p:cNvSpPr>
          <p:nvPr>
            <p:ph/>
          </p:nvPr>
        </p:nvSpPr>
        <p:spPr>
          <a:xfrm>
            <a:off x="504000" y="2376000"/>
            <a:ext cx="9071640" cy="275400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E00CEBCC-9274-4469-AC51-61AFEBE75973}"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504000" y="810000"/>
            <a:ext cx="9071640" cy="6008760"/>
          </a:xfrm>
          <a:prstGeom prst="rect">
            <a:avLst/>
          </a:prstGeom>
          <a:noFill/>
          <a:ln w="0">
            <a:noFill/>
          </a:ln>
        </p:spPr>
        <p:txBody>
          <a:bodyPr lIns="0" rIns="0" tIns="0" bIns="0" anchor="ctr">
            <a:noAutofit/>
          </a:bodyPr>
          <a:p>
            <a:pPr algn="ctr">
              <a:buNone/>
            </a:pPr>
            <a:endParaRPr b="0" lang="en-US" sz="3200" spc="-1" strike="noStrike">
              <a:solidFill>
                <a:srgbClr val="ffffff"/>
              </a:solidFill>
              <a:latin typeface="Arial"/>
            </a:endParaRPr>
          </a:p>
        </p:txBody>
      </p:sp>
      <p:sp>
        <p:nvSpPr>
          <p:cNvPr id="3" name="PlaceHolder 2"/>
          <p:cNvSpPr>
            <a:spLocks noGrp="1"/>
          </p:cNvSpPr>
          <p:nvPr>
            <p:ph type="ftr" idx="8"/>
          </p:nvPr>
        </p:nvSpPr>
        <p:spPr/>
        <p:txBody>
          <a:bodyPr/>
          <a:p>
            <a:r>
              <a:t>Footer</a:t>
            </a:r>
          </a:p>
        </p:txBody>
      </p:sp>
      <p:sp>
        <p:nvSpPr>
          <p:cNvPr id="4" name="PlaceHolder 3"/>
          <p:cNvSpPr>
            <a:spLocks noGrp="1"/>
          </p:cNvSpPr>
          <p:nvPr>
            <p:ph type="sldNum" idx="9"/>
          </p:nvPr>
        </p:nvSpPr>
        <p:spPr/>
        <p:txBody>
          <a:bodyPr/>
          <a:p>
            <a:fld id="{6C77F2BE-4E4D-4985-B72F-19311CFD04AB}" type="slidenum">
              <a:t>&lt;#&gt;</a:t>
            </a:fld>
          </a:p>
        </p:txBody>
      </p:sp>
      <p:sp>
        <p:nvSpPr>
          <p:cNvPr id="5" name="PlaceHolder 4"/>
          <p:cNvSpPr>
            <a:spLocks noGrp="1"/>
          </p:cNvSpPr>
          <p:nvPr>
            <p:ph type="dt" idx="7"/>
          </p:nvPr>
        </p:nvSpPr>
        <p:spPr/>
        <p:txBody>
          <a:bodyPr/>
          <a:p>
            <a:r>
              <a:rPr lang="en-US"/>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buNone/>
            </a:pPr>
            <a:endParaRPr b="0" lang="en-US" sz="4400" spc="-1" strike="noStrike">
              <a:solidFill>
                <a:srgbClr val="ffffff"/>
              </a:solidFill>
              <a:latin typeface="Arial"/>
            </a:endParaRPr>
          </a:p>
        </p:txBody>
      </p:sp>
      <p:sp>
        <p:nvSpPr>
          <p:cNvPr id="97" name="PlaceHolder 2"/>
          <p:cNvSpPr>
            <a:spLocks noGrp="1"/>
          </p:cNvSpPr>
          <p:nvPr>
            <p:ph/>
          </p:nvPr>
        </p:nvSpPr>
        <p:spPr>
          <a:xfrm>
            <a:off x="504000" y="2376000"/>
            <a:ext cx="442692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98" name="PlaceHolder 3"/>
          <p:cNvSpPr>
            <a:spLocks noGrp="1"/>
          </p:cNvSpPr>
          <p:nvPr>
            <p:ph/>
          </p:nvPr>
        </p:nvSpPr>
        <p:spPr>
          <a:xfrm>
            <a:off x="5152680" y="2376000"/>
            <a:ext cx="4426920" cy="275400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99" name="PlaceHolder 4"/>
          <p:cNvSpPr>
            <a:spLocks noGrp="1"/>
          </p:cNvSpPr>
          <p:nvPr>
            <p:ph/>
          </p:nvPr>
        </p:nvSpPr>
        <p:spPr>
          <a:xfrm>
            <a:off x="504000" y="3814920"/>
            <a:ext cx="442692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D585B2C4-DB27-4D4E-922C-19F313F53181}" type="slidenum">
              <a:t>&lt;#&gt;</a:t>
            </a:fld>
          </a:p>
        </p:txBody>
      </p:sp>
      <p:sp>
        <p:nvSpPr>
          <p:cNvPr id="8" name="PlaceHolder 7"/>
          <p:cNvSpPr>
            <a:spLocks noGrp="1"/>
          </p:cNvSpPr>
          <p:nvPr>
            <p:ph type="dt" idx="7"/>
          </p:nvPr>
        </p:nvSpPr>
        <p:spPr/>
        <p:txBody>
          <a:bodyPr/>
          <a:p>
            <a:r>
              <a:rPr lang="en-US"/>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buNone/>
            </a:pPr>
            <a:endParaRPr b="0" lang="en-US" sz="4400" spc="-1" strike="noStrike">
              <a:solidFill>
                <a:srgbClr val="ffffff"/>
              </a:solidFill>
              <a:latin typeface="Arial"/>
            </a:endParaRPr>
          </a:p>
        </p:txBody>
      </p:sp>
      <p:sp>
        <p:nvSpPr>
          <p:cNvPr id="101" name="PlaceHolder 2"/>
          <p:cNvSpPr>
            <a:spLocks noGrp="1"/>
          </p:cNvSpPr>
          <p:nvPr>
            <p:ph/>
          </p:nvPr>
        </p:nvSpPr>
        <p:spPr>
          <a:xfrm>
            <a:off x="504000" y="2376000"/>
            <a:ext cx="4426920" cy="275400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102" name="PlaceHolder 3"/>
          <p:cNvSpPr>
            <a:spLocks noGrp="1"/>
          </p:cNvSpPr>
          <p:nvPr>
            <p:ph/>
          </p:nvPr>
        </p:nvSpPr>
        <p:spPr>
          <a:xfrm>
            <a:off x="5152680" y="2376000"/>
            <a:ext cx="442692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103" name="PlaceHolder 4"/>
          <p:cNvSpPr>
            <a:spLocks noGrp="1"/>
          </p:cNvSpPr>
          <p:nvPr>
            <p:ph/>
          </p:nvPr>
        </p:nvSpPr>
        <p:spPr>
          <a:xfrm>
            <a:off x="5152680" y="3814920"/>
            <a:ext cx="442692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35398931-7381-49D9-8170-8CDA033D96D6}" type="slidenum">
              <a:t>&lt;#&gt;</a:t>
            </a:fld>
          </a:p>
        </p:txBody>
      </p:sp>
      <p:sp>
        <p:nvSpPr>
          <p:cNvPr id="8" name="PlaceHolder 7"/>
          <p:cNvSpPr>
            <a:spLocks noGrp="1"/>
          </p:cNvSpPr>
          <p:nvPr>
            <p:ph type="dt" idx="7"/>
          </p:nvPr>
        </p:nvSpPr>
        <p:spPr/>
        <p:txBody>
          <a:bodyPr/>
          <a:p>
            <a:r>
              <a:rPr lang="en-US"/>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buNone/>
            </a:pPr>
            <a:endParaRPr b="0" lang="en-US" sz="4400" spc="-1" strike="noStrike">
              <a:solidFill>
                <a:srgbClr val="ffffff"/>
              </a:solidFill>
              <a:latin typeface="Arial"/>
            </a:endParaRPr>
          </a:p>
        </p:txBody>
      </p:sp>
      <p:sp>
        <p:nvSpPr>
          <p:cNvPr id="105" name="PlaceHolder 2"/>
          <p:cNvSpPr>
            <a:spLocks noGrp="1"/>
          </p:cNvSpPr>
          <p:nvPr>
            <p:ph/>
          </p:nvPr>
        </p:nvSpPr>
        <p:spPr>
          <a:xfrm>
            <a:off x="504000" y="2376000"/>
            <a:ext cx="442692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106" name="PlaceHolder 3"/>
          <p:cNvSpPr>
            <a:spLocks noGrp="1"/>
          </p:cNvSpPr>
          <p:nvPr>
            <p:ph/>
          </p:nvPr>
        </p:nvSpPr>
        <p:spPr>
          <a:xfrm>
            <a:off x="5152680" y="2376000"/>
            <a:ext cx="442692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107" name="PlaceHolder 4"/>
          <p:cNvSpPr>
            <a:spLocks noGrp="1"/>
          </p:cNvSpPr>
          <p:nvPr>
            <p:ph/>
          </p:nvPr>
        </p:nvSpPr>
        <p:spPr>
          <a:xfrm>
            <a:off x="504000" y="3814920"/>
            <a:ext cx="907164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805A1339-F9DF-4863-A4AE-2DD71EA4D612}" type="slidenum">
              <a:t>&lt;#&gt;</a:t>
            </a:fld>
          </a:p>
        </p:txBody>
      </p:sp>
      <p:sp>
        <p:nvSpPr>
          <p:cNvPr id="8" name="PlaceHolder 7"/>
          <p:cNvSpPr>
            <a:spLocks noGrp="1"/>
          </p:cNvSpPr>
          <p:nvPr>
            <p:ph type="dt" idx="7"/>
          </p:nvPr>
        </p:nvSpPr>
        <p:spPr/>
        <p:txBody>
          <a:bodyPr/>
          <a:p>
            <a:r>
              <a:rPr lang="en-US"/>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buNone/>
            </a:pPr>
            <a:endParaRPr b="0" lang="en-US" sz="4400" spc="-1" strike="noStrike">
              <a:solidFill>
                <a:srgbClr val="ffffff"/>
              </a:solidFill>
              <a:latin typeface="Arial"/>
            </a:endParaRPr>
          </a:p>
        </p:txBody>
      </p:sp>
      <p:sp>
        <p:nvSpPr>
          <p:cNvPr id="109" name="PlaceHolder 2"/>
          <p:cNvSpPr>
            <a:spLocks noGrp="1"/>
          </p:cNvSpPr>
          <p:nvPr>
            <p:ph/>
          </p:nvPr>
        </p:nvSpPr>
        <p:spPr>
          <a:xfrm>
            <a:off x="504000" y="2376000"/>
            <a:ext cx="907164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110" name="PlaceHolder 3"/>
          <p:cNvSpPr>
            <a:spLocks noGrp="1"/>
          </p:cNvSpPr>
          <p:nvPr>
            <p:ph/>
          </p:nvPr>
        </p:nvSpPr>
        <p:spPr>
          <a:xfrm>
            <a:off x="504000" y="3814920"/>
            <a:ext cx="907164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5" name="PlaceHolder 4"/>
          <p:cNvSpPr>
            <a:spLocks noGrp="1"/>
          </p:cNvSpPr>
          <p:nvPr>
            <p:ph type="ftr" idx="8"/>
          </p:nvPr>
        </p:nvSpPr>
        <p:spPr/>
        <p:txBody>
          <a:bodyPr/>
          <a:p>
            <a:r>
              <a:t>Footer</a:t>
            </a:r>
          </a:p>
        </p:txBody>
      </p:sp>
      <p:sp>
        <p:nvSpPr>
          <p:cNvPr id="6" name="PlaceHolder 5"/>
          <p:cNvSpPr>
            <a:spLocks noGrp="1"/>
          </p:cNvSpPr>
          <p:nvPr>
            <p:ph type="sldNum" idx="9"/>
          </p:nvPr>
        </p:nvSpPr>
        <p:spPr/>
        <p:txBody>
          <a:bodyPr/>
          <a:p>
            <a:fld id="{465A6FF4-471E-4D93-A80E-76CC87BC057B}" type="slidenum">
              <a:t>&lt;#&gt;</a:t>
            </a:fld>
          </a:p>
        </p:txBody>
      </p:sp>
      <p:sp>
        <p:nvSpPr>
          <p:cNvPr id="7" name="PlaceHolder 6"/>
          <p:cNvSpPr>
            <a:spLocks noGrp="1"/>
          </p:cNvSpPr>
          <p:nvPr>
            <p:ph type="dt" idx="7"/>
          </p:nvPr>
        </p:nvSpPr>
        <p:spPr/>
        <p:txBody>
          <a:bodyPr/>
          <a:p>
            <a:r>
              <a:rPr lang="en-US"/>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buNone/>
            </a:pPr>
            <a:endParaRPr b="0" lang="en-US" sz="4400" spc="-1" strike="noStrike">
              <a:solidFill>
                <a:srgbClr val="ffffff"/>
              </a:solidFill>
              <a:latin typeface="Arial"/>
            </a:endParaRPr>
          </a:p>
        </p:txBody>
      </p:sp>
      <p:sp>
        <p:nvSpPr>
          <p:cNvPr id="112" name="PlaceHolder 2"/>
          <p:cNvSpPr>
            <a:spLocks noGrp="1"/>
          </p:cNvSpPr>
          <p:nvPr>
            <p:ph/>
          </p:nvPr>
        </p:nvSpPr>
        <p:spPr>
          <a:xfrm>
            <a:off x="504000" y="2376000"/>
            <a:ext cx="442692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113" name="PlaceHolder 3"/>
          <p:cNvSpPr>
            <a:spLocks noGrp="1"/>
          </p:cNvSpPr>
          <p:nvPr>
            <p:ph/>
          </p:nvPr>
        </p:nvSpPr>
        <p:spPr>
          <a:xfrm>
            <a:off x="5152680" y="2376000"/>
            <a:ext cx="442692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114" name="PlaceHolder 4"/>
          <p:cNvSpPr>
            <a:spLocks noGrp="1"/>
          </p:cNvSpPr>
          <p:nvPr>
            <p:ph/>
          </p:nvPr>
        </p:nvSpPr>
        <p:spPr>
          <a:xfrm>
            <a:off x="504000" y="3814920"/>
            <a:ext cx="442692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115" name="PlaceHolder 5"/>
          <p:cNvSpPr>
            <a:spLocks noGrp="1"/>
          </p:cNvSpPr>
          <p:nvPr>
            <p:ph/>
          </p:nvPr>
        </p:nvSpPr>
        <p:spPr>
          <a:xfrm>
            <a:off x="5152680" y="3814920"/>
            <a:ext cx="442692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7" name="PlaceHolder 6"/>
          <p:cNvSpPr>
            <a:spLocks noGrp="1"/>
          </p:cNvSpPr>
          <p:nvPr>
            <p:ph type="ftr" idx="8"/>
          </p:nvPr>
        </p:nvSpPr>
        <p:spPr/>
        <p:txBody>
          <a:bodyPr/>
          <a:p>
            <a:r>
              <a:t>Footer</a:t>
            </a:r>
          </a:p>
        </p:txBody>
      </p:sp>
      <p:sp>
        <p:nvSpPr>
          <p:cNvPr id="8" name="PlaceHolder 7"/>
          <p:cNvSpPr>
            <a:spLocks noGrp="1"/>
          </p:cNvSpPr>
          <p:nvPr>
            <p:ph type="sldNum" idx="9"/>
          </p:nvPr>
        </p:nvSpPr>
        <p:spPr/>
        <p:txBody>
          <a:bodyPr/>
          <a:p>
            <a:fld id="{846553E9-7801-46B8-BF99-7D3CEF5A36D5}" type="slidenum">
              <a:t>&lt;#&gt;</a:t>
            </a:fld>
          </a:p>
        </p:txBody>
      </p:sp>
      <p:sp>
        <p:nvSpPr>
          <p:cNvPr id="9" name="PlaceHolder 8"/>
          <p:cNvSpPr>
            <a:spLocks noGrp="1"/>
          </p:cNvSpPr>
          <p:nvPr>
            <p:ph type="dt" idx="7"/>
          </p:nvPr>
        </p:nvSpPr>
        <p:spPr/>
        <p:txBody>
          <a:bodyPr/>
          <a:p>
            <a:r>
              <a:rPr lang="en-US"/>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buNone/>
            </a:pPr>
            <a:endParaRPr b="0" lang="en-US" sz="4400" spc="-1" strike="noStrike">
              <a:solidFill>
                <a:srgbClr val="ffffff"/>
              </a:solidFill>
              <a:latin typeface="Arial"/>
            </a:endParaRPr>
          </a:p>
        </p:txBody>
      </p:sp>
      <p:sp>
        <p:nvSpPr>
          <p:cNvPr id="117" name="PlaceHolder 2"/>
          <p:cNvSpPr>
            <a:spLocks noGrp="1"/>
          </p:cNvSpPr>
          <p:nvPr>
            <p:ph/>
          </p:nvPr>
        </p:nvSpPr>
        <p:spPr>
          <a:xfrm>
            <a:off x="504000" y="2376000"/>
            <a:ext cx="292068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118" name="PlaceHolder 3"/>
          <p:cNvSpPr>
            <a:spLocks noGrp="1"/>
          </p:cNvSpPr>
          <p:nvPr>
            <p:ph/>
          </p:nvPr>
        </p:nvSpPr>
        <p:spPr>
          <a:xfrm>
            <a:off x="3571200" y="2376000"/>
            <a:ext cx="292068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119" name="PlaceHolder 4"/>
          <p:cNvSpPr>
            <a:spLocks noGrp="1"/>
          </p:cNvSpPr>
          <p:nvPr>
            <p:ph/>
          </p:nvPr>
        </p:nvSpPr>
        <p:spPr>
          <a:xfrm>
            <a:off x="6638040" y="2376000"/>
            <a:ext cx="292068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120" name="PlaceHolder 5"/>
          <p:cNvSpPr>
            <a:spLocks noGrp="1"/>
          </p:cNvSpPr>
          <p:nvPr>
            <p:ph/>
          </p:nvPr>
        </p:nvSpPr>
        <p:spPr>
          <a:xfrm>
            <a:off x="504000" y="3814920"/>
            <a:ext cx="292068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121" name="PlaceHolder 6"/>
          <p:cNvSpPr>
            <a:spLocks noGrp="1"/>
          </p:cNvSpPr>
          <p:nvPr>
            <p:ph/>
          </p:nvPr>
        </p:nvSpPr>
        <p:spPr>
          <a:xfrm>
            <a:off x="3571200" y="3814920"/>
            <a:ext cx="292068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122" name="PlaceHolder 7"/>
          <p:cNvSpPr>
            <a:spLocks noGrp="1"/>
          </p:cNvSpPr>
          <p:nvPr>
            <p:ph/>
          </p:nvPr>
        </p:nvSpPr>
        <p:spPr>
          <a:xfrm>
            <a:off x="6638040" y="3814920"/>
            <a:ext cx="292068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9" name="PlaceHolder 8"/>
          <p:cNvSpPr>
            <a:spLocks noGrp="1"/>
          </p:cNvSpPr>
          <p:nvPr>
            <p:ph type="ftr" idx="8"/>
          </p:nvPr>
        </p:nvSpPr>
        <p:spPr/>
        <p:txBody>
          <a:bodyPr/>
          <a:p>
            <a:r>
              <a:t>Footer</a:t>
            </a:r>
          </a:p>
        </p:txBody>
      </p:sp>
      <p:sp>
        <p:nvSpPr>
          <p:cNvPr id="10" name="PlaceHolder 9"/>
          <p:cNvSpPr>
            <a:spLocks noGrp="1"/>
          </p:cNvSpPr>
          <p:nvPr>
            <p:ph type="sldNum" idx="9"/>
          </p:nvPr>
        </p:nvSpPr>
        <p:spPr/>
        <p:txBody>
          <a:bodyPr/>
          <a:p>
            <a:fld id="{7280783B-5057-420F-A542-6A38DD6FF4AB}" type="slidenum">
              <a:t>&lt;#&gt;</a:t>
            </a:fld>
          </a:p>
        </p:txBody>
      </p:sp>
      <p:sp>
        <p:nvSpPr>
          <p:cNvPr id="11" name="PlaceHolder 10"/>
          <p:cNvSpPr>
            <a:spLocks noGrp="1"/>
          </p:cNvSpPr>
          <p:nvPr>
            <p:ph type="dt" idx="7"/>
          </p:nvPr>
        </p:nvSpPr>
        <p:spPr/>
        <p:txBody>
          <a:bodyPr/>
          <a:p>
            <a:r>
              <a:rPr lang="en-US"/>
              <a:t/>
            </a: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1"/>
          </p:nvPr>
        </p:nvSpPr>
        <p:spPr/>
        <p:txBody>
          <a:bodyPr/>
          <a:p>
            <a:r>
              <a:t>Footer</a:t>
            </a:r>
          </a:p>
        </p:txBody>
      </p:sp>
      <p:sp>
        <p:nvSpPr>
          <p:cNvPr id="3" name="PlaceHolder 2"/>
          <p:cNvSpPr>
            <a:spLocks noGrp="1"/>
          </p:cNvSpPr>
          <p:nvPr>
            <p:ph type="sldNum" idx="12"/>
          </p:nvPr>
        </p:nvSpPr>
        <p:spPr/>
        <p:txBody>
          <a:bodyPr/>
          <a:p>
            <a:fld id="{5AEEE8C0-4008-4EA6-9194-406E7D6DA78F}" type="slidenum">
              <a:t>&lt;#&gt;</a:t>
            </a:fld>
          </a:p>
        </p:txBody>
      </p:sp>
      <p:sp>
        <p:nvSpPr>
          <p:cNvPr id="4" name="PlaceHolder 3"/>
          <p:cNvSpPr>
            <a:spLocks noGrp="1"/>
          </p:cNvSpPr>
          <p:nvPr>
            <p:ph type="dt" idx="10"/>
          </p:nvPr>
        </p:nvSpPr>
        <p:spPr/>
        <p:txBody>
          <a:bodyPr/>
          <a:p>
            <a:r>
              <a:rPr lang="en-US"/>
              <a:t/>
            </a:r>
          </a:p>
        </p:txBody>
      </p:sp>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8"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buNone/>
            </a:pPr>
            <a:endParaRPr b="0" lang="en-US" sz="4400" spc="-1" strike="noStrike">
              <a:solidFill>
                <a:srgbClr val="ffffff"/>
              </a:solidFill>
              <a:latin typeface="Arial"/>
            </a:endParaRPr>
          </a:p>
        </p:txBody>
      </p:sp>
      <p:sp>
        <p:nvSpPr>
          <p:cNvPr id="129" name="PlaceHolder 2"/>
          <p:cNvSpPr>
            <a:spLocks noGrp="1"/>
          </p:cNvSpPr>
          <p:nvPr>
            <p:ph type="subTitle"/>
          </p:nvPr>
        </p:nvSpPr>
        <p:spPr>
          <a:xfrm>
            <a:off x="504000" y="2376000"/>
            <a:ext cx="9071640" cy="2754000"/>
          </a:xfrm>
          <a:prstGeom prst="rect">
            <a:avLst/>
          </a:prstGeom>
          <a:noFill/>
          <a:ln w="0">
            <a:noFill/>
          </a:ln>
        </p:spPr>
        <p:txBody>
          <a:bodyPr lIns="0" rIns="0" tIns="0" bIns="0" anchor="ctr">
            <a:noAutofit/>
          </a:bodyPr>
          <a:p>
            <a:pPr algn="ctr">
              <a:buNone/>
            </a:pPr>
            <a:endParaRPr b="0" lang="en-US" sz="3200" spc="-1" strike="noStrike">
              <a:solidFill>
                <a:srgbClr val="ffffff"/>
              </a:solidFill>
              <a:latin typeface="Arial"/>
            </a:endParaRPr>
          </a:p>
        </p:txBody>
      </p:sp>
      <p:sp>
        <p:nvSpPr>
          <p:cNvPr id="4" name="PlaceHolder 3"/>
          <p:cNvSpPr>
            <a:spLocks noGrp="1"/>
          </p:cNvSpPr>
          <p:nvPr>
            <p:ph type="ftr" idx="11"/>
          </p:nvPr>
        </p:nvSpPr>
        <p:spPr/>
        <p:txBody>
          <a:bodyPr/>
          <a:p>
            <a:r>
              <a:t>Footer</a:t>
            </a:r>
          </a:p>
        </p:txBody>
      </p:sp>
      <p:sp>
        <p:nvSpPr>
          <p:cNvPr id="5" name="PlaceHolder 4"/>
          <p:cNvSpPr>
            <a:spLocks noGrp="1"/>
          </p:cNvSpPr>
          <p:nvPr>
            <p:ph type="sldNum" idx="12"/>
          </p:nvPr>
        </p:nvSpPr>
        <p:spPr/>
        <p:txBody>
          <a:bodyPr/>
          <a:p>
            <a:fld id="{55F81F2B-4448-436D-8E46-F1B244059FD7}" type="slidenum">
              <a:t>&lt;#&gt;</a:t>
            </a:fld>
          </a:p>
        </p:txBody>
      </p:sp>
      <p:sp>
        <p:nvSpPr>
          <p:cNvPr id="6" name="PlaceHolder 5"/>
          <p:cNvSpPr>
            <a:spLocks noGrp="1"/>
          </p:cNvSpPr>
          <p:nvPr>
            <p:ph type="dt" idx="10"/>
          </p:nvPr>
        </p:nvSpPr>
        <p:spPr/>
        <p:txBody>
          <a:bodyPr/>
          <a:p>
            <a:r>
              <a:rPr lang="en-US"/>
              <a:t/>
            </a: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buNone/>
            </a:pPr>
            <a:endParaRPr b="0" lang="en-US" sz="4400" spc="-1" strike="noStrike">
              <a:solidFill>
                <a:srgbClr val="ffffff"/>
              </a:solidFill>
              <a:latin typeface="Arial"/>
            </a:endParaRPr>
          </a:p>
        </p:txBody>
      </p:sp>
      <p:sp>
        <p:nvSpPr>
          <p:cNvPr id="131" name="PlaceHolder 2"/>
          <p:cNvSpPr>
            <a:spLocks noGrp="1"/>
          </p:cNvSpPr>
          <p:nvPr>
            <p:ph/>
          </p:nvPr>
        </p:nvSpPr>
        <p:spPr>
          <a:xfrm>
            <a:off x="504000" y="2376000"/>
            <a:ext cx="9071640" cy="275400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4" name="PlaceHolder 3"/>
          <p:cNvSpPr>
            <a:spLocks noGrp="1"/>
          </p:cNvSpPr>
          <p:nvPr>
            <p:ph type="ftr" idx="11"/>
          </p:nvPr>
        </p:nvSpPr>
        <p:spPr/>
        <p:txBody>
          <a:bodyPr/>
          <a:p>
            <a:r>
              <a:t>Footer</a:t>
            </a:r>
          </a:p>
        </p:txBody>
      </p:sp>
      <p:sp>
        <p:nvSpPr>
          <p:cNvPr id="5" name="PlaceHolder 4"/>
          <p:cNvSpPr>
            <a:spLocks noGrp="1"/>
          </p:cNvSpPr>
          <p:nvPr>
            <p:ph type="sldNum" idx="12"/>
          </p:nvPr>
        </p:nvSpPr>
        <p:spPr/>
        <p:txBody>
          <a:bodyPr/>
          <a:p>
            <a:fld id="{778B2391-38C2-4198-8AB1-44E94E1375ED}" type="slidenum">
              <a:t>&lt;#&gt;</a:t>
            </a:fld>
          </a:p>
        </p:txBody>
      </p:sp>
      <p:sp>
        <p:nvSpPr>
          <p:cNvPr id="6" name="PlaceHolder 5"/>
          <p:cNvSpPr>
            <a:spLocks noGrp="1"/>
          </p:cNvSpPr>
          <p:nvPr>
            <p:ph type="dt" idx="10"/>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buNone/>
            </a:pPr>
            <a:endParaRPr b="0" lang="en-US" sz="4400" spc="-1" strike="noStrike">
              <a:solidFill>
                <a:srgbClr val="ffffff"/>
              </a:solidFill>
              <a:latin typeface="Arial"/>
            </a:endParaRPr>
          </a:p>
        </p:txBody>
      </p:sp>
      <p:sp>
        <p:nvSpPr>
          <p:cNvPr id="10" name="PlaceHolder 2"/>
          <p:cNvSpPr>
            <a:spLocks noGrp="1"/>
          </p:cNvSpPr>
          <p:nvPr>
            <p:ph/>
          </p:nvPr>
        </p:nvSpPr>
        <p:spPr>
          <a:xfrm>
            <a:off x="504000" y="2376000"/>
            <a:ext cx="4426920" cy="275400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11" name="PlaceHolder 3"/>
          <p:cNvSpPr>
            <a:spLocks noGrp="1"/>
          </p:cNvSpPr>
          <p:nvPr>
            <p:ph/>
          </p:nvPr>
        </p:nvSpPr>
        <p:spPr>
          <a:xfrm>
            <a:off x="5152680" y="2376000"/>
            <a:ext cx="4426920" cy="275400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27ABE257-6228-4E12-B07B-23CC971F3C4A}"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buNone/>
            </a:pPr>
            <a:endParaRPr b="0" lang="en-US" sz="4400" spc="-1" strike="noStrike">
              <a:solidFill>
                <a:srgbClr val="ffffff"/>
              </a:solidFill>
              <a:latin typeface="Arial"/>
            </a:endParaRPr>
          </a:p>
        </p:txBody>
      </p:sp>
      <p:sp>
        <p:nvSpPr>
          <p:cNvPr id="133" name="PlaceHolder 2"/>
          <p:cNvSpPr>
            <a:spLocks noGrp="1"/>
          </p:cNvSpPr>
          <p:nvPr>
            <p:ph/>
          </p:nvPr>
        </p:nvSpPr>
        <p:spPr>
          <a:xfrm>
            <a:off x="504000" y="2376000"/>
            <a:ext cx="4426920" cy="275400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134" name="PlaceHolder 3"/>
          <p:cNvSpPr>
            <a:spLocks noGrp="1"/>
          </p:cNvSpPr>
          <p:nvPr>
            <p:ph/>
          </p:nvPr>
        </p:nvSpPr>
        <p:spPr>
          <a:xfrm>
            <a:off x="5152680" y="2376000"/>
            <a:ext cx="4426920" cy="275400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5" name="PlaceHolder 4"/>
          <p:cNvSpPr>
            <a:spLocks noGrp="1"/>
          </p:cNvSpPr>
          <p:nvPr>
            <p:ph type="ftr" idx="11"/>
          </p:nvPr>
        </p:nvSpPr>
        <p:spPr/>
        <p:txBody>
          <a:bodyPr/>
          <a:p>
            <a:r>
              <a:t>Footer</a:t>
            </a:r>
          </a:p>
        </p:txBody>
      </p:sp>
      <p:sp>
        <p:nvSpPr>
          <p:cNvPr id="6" name="PlaceHolder 5"/>
          <p:cNvSpPr>
            <a:spLocks noGrp="1"/>
          </p:cNvSpPr>
          <p:nvPr>
            <p:ph type="sldNum" idx="12"/>
          </p:nvPr>
        </p:nvSpPr>
        <p:spPr/>
        <p:txBody>
          <a:bodyPr/>
          <a:p>
            <a:fld id="{33057334-3FCC-4DB8-B799-57A9E4E7A674}" type="slidenum">
              <a:t>&lt;#&gt;</a:t>
            </a:fld>
          </a:p>
        </p:txBody>
      </p:sp>
      <p:sp>
        <p:nvSpPr>
          <p:cNvPr id="7" name="PlaceHolder 6"/>
          <p:cNvSpPr>
            <a:spLocks noGrp="1"/>
          </p:cNvSpPr>
          <p:nvPr>
            <p:ph type="dt" idx="10"/>
          </p:nvPr>
        </p:nvSpPr>
        <p:spPr/>
        <p:txBody>
          <a:bodyPr/>
          <a:p>
            <a:r>
              <a:rPr lang="en-US"/>
              <a:t/>
            </a: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5"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buNone/>
            </a:pPr>
            <a:endParaRPr b="0" lang="en-US" sz="4400" spc="-1" strike="noStrike">
              <a:solidFill>
                <a:srgbClr val="ffffff"/>
              </a:solidFill>
              <a:latin typeface="Arial"/>
            </a:endParaRPr>
          </a:p>
        </p:txBody>
      </p:sp>
      <p:sp>
        <p:nvSpPr>
          <p:cNvPr id="3" name="PlaceHolder 2"/>
          <p:cNvSpPr>
            <a:spLocks noGrp="1"/>
          </p:cNvSpPr>
          <p:nvPr>
            <p:ph type="ftr" idx="11"/>
          </p:nvPr>
        </p:nvSpPr>
        <p:spPr/>
        <p:txBody>
          <a:bodyPr/>
          <a:p>
            <a:r>
              <a:t>Footer</a:t>
            </a:r>
          </a:p>
        </p:txBody>
      </p:sp>
      <p:sp>
        <p:nvSpPr>
          <p:cNvPr id="4" name="PlaceHolder 3"/>
          <p:cNvSpPr>
            <a:spLocks noGrp="1"/>
          </p:cNvSpPr>
          <p:nvPr>
            <p:ph type="sldNum" idx="12"/>
          </p:nvPr>
        </p:nvSpPr>
        <p:spPr/>
        <p:txBody>
          <a:bodyPr/>
          <a:p>
            <a:fld id="{64A7FB6E-6F56-4C71-80D6-21B609D490D2}" type="slidenum">
              <a:t>&lt;#&gt;</a:t>
            </a:fld>
          </a:p>
        </p:txBody>
      </p:sp>
      <p:sp>
        <p:nvSpPr>
          <p:cNvPr id="5" name="PlaceHolder 4"/>
          <p:cNvSpPr>
            <a:spLocks noGrp="1"/>
          </p:cNvSpPr>
          <p:nvPr>
            <p:ph type="dt" idx="10"/>
          </p:nvPr>
        </p:nvSpPr>
        <p:spPr/>
        <p:txBody>
          <a:bodyPr/>
          <a:p>
            <a:r>
              <a:rPr lang="en-US"/>
              <a:t/>
            </a: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6" name="PlaceHolder 1"/>
          <p:cNvSpPr>
            <a:spLocks noGrp="1"/>
          </p:cNvSpPr>
          <p:nvPr>
            <p:ph type="subTitle"/>
          </p:nvPr>
        </p:nvSpPr>
        <p:spPr>
          <a:xfrm>
            <a:off x="504000" y="810000"/>
            <a:ext cx="9071640" cy="6008760"/>
          </a:xfrm>
          <a:prstGeom prst="rect">
            <a:avLst/>
          </a:prstGeom>
          <a:noFill/>
          <a:ln w="0">
            <a:noFill/>
          </a:ln>
        </p:spPr>
        <p:txBody>
          <a:bodyPr lIns="0" rIns="0" tIns="0" bIns="0" anchor="ctr">
            <a:noAutofit/>
          </a:bodyPr>
          <a:p>
            <a:pPr algn="ctr">
              <a:buNone/>
            </a:pPr>
            <a:endParaRPr b="0" lang="en-US" sz="3200" spc="-1" strike="noStrike">
              <a:solidFill>
                <a:srgbClr val="ffffff"/>
              </a:solidFill>
              <a:latin typeface="Arial"/>
            </a:endParaRPr>
          </a:p>
        </p:txBody>
      </p:sp>
      <p:sp>
        <p:nvSpPr>
          <p:cNvPr id="3" name="PlaceHolder 2"/>
          <p:cNvSpPr>
            <a:spLocks noGrp="1"/>
          </p:cNvSpPr>
          <p:nvPr>
            <p:ph type="ftr" idx="11"/>
          </p:nvPr>
        </p:nvSpPr>
        <p:spPr/>
        <p:txBody>
          <a:bodyPr/>
          <a:p>
            <a:r>
              <a:t>Footer</a:t>
            </a:r>
          </a:p>
        </p:txBody>
      </p:sp>
      <p:sp>
        <p:nvSpPr>
          <p:cNvPr id="4" name="PlaceHolder 3"/>
          <p:cNvSpPr>
            <a:spLocks noGrp="1"/>
          </p:cNvSpPr>
          <p:nvPr>
            <p:ph type="sldNum" idx="12"/>
          </p:nvPr>
        </p:nvSpPr>
        <p:spPr/>
        <p:txBody>
          <a:bodyPr/>
          <a:p>
            <a:fld id="{F0942E08-46FE-4500-A315-C2BF608B8F12}" type="slidenum">
              <a:t>&lt;#&gt;</a:t>
            </a:fld>
          </a:p>
        </p:txBody>
      </p:sp>
      <p:sp>
        <p:nvSpPr>
          <p:cNvPr id="5" name="PlaceHolder 4"/>
          <p:cNvSpPr>
            <a:spLocks noGrp="1"/>
          </p:cNvSpPr>
          <p:nvPr>
            <p:ph type="dt" idx="10"/>
          </p:nvPr>
        </p:nvSpPr>
        <p:spPr/>
        <p:txBody>
          <a:bodyPr/>
          <a:p>
            <a:r>
              <a:rPr lang="en-US"/>
              <a:t/>
            </a: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buNone/>
            </a:pPr>
            <a:endParaRPr b="0" lang="en-US" sz="4400" spc="-1" strike="noStrike">
              <a:solidFill>
                <a:srgbClr val="ffffff"/>
              </a:solidFill>
              <a:latin typeface="Arial"/>
            </a:endParaRPr>
          </a:p>
        </p:txBody>
      </p:sp>
      <p:sp>
        <p:nvSpPr>
          <p:cNvPr id="138" name="PlaceHolder 2"/>
          <p:cNvSpPr>
            <a:spLocks noGrp="1"/>
          </p:cNvSpPr>
          <p:nvPr>
            <p:ph/>
          </p:nvPr>
        </p:nvSpPr>
        <p:spPr>
          <a:xfrm>
            <a:off x="504000" y="2376000"/>
            <a:ext cx="442692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139" name="PlaceHolder 3"/>
          <p:cNvSpPr>
            <a:spLocks noGrp="1"/>
          </p:cNvSpPr>
          <p:nvPr>
            <p:ph/>
          </p:nvPr>
        </p:nvSpPr>
        <p:spPr>
          <a:xfrm>
            <a:off x="5152680" y="2376000"/>
            <a:ext cx="4426920" cy="275400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140" name="PlaceHolder 4"/>
          <p:cNvSpPr>
            <a:spLocks noGrp="1"/>
          </p:cNvSpPr>
          <p:nvPr>
            <p:ph/>
          </p:nvPr>
        </p:nvSpPr>
        <p:spPr>
          <a:xfrm>
            <a:off x="504000" y="3814920"/>
            <a:ext cx="442692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6" name="PlaceHolder 5"/>
          <p:cNvSpPr>
            <a:spLocks noGrp="1"/>
          </p:cNvSpPr>
          <p:nvPr>
            <p:ph type="ftr" idx="11"/>
          </p:nvPr>
        </p:nvSpPr>
        <p:spPr/>
        <p:txBody>
          <a:bodyPr/>
          <a:p>
            <a:r>
              <a:t>Footer</a:t>
            </a:r>
          </a:p>
        </p:txBody>
      </p:sp>
      <p:sp>
        <p:nvSpPr>
          <p:cNvPr id="7" name="PlaceHolder 6"/>
          <p:cNvSpPr>
            <a:spLocks noGrp="1"/>
          </p:cNvSpPr>
          <p:nvPr>
            <p:ph type="sldNum" idx="12"/>
          </p:nvPr>
        </p:nvSpPr>
        <p:spPr/>
        <p:txBody>
          <a:bodyPr/>
          <a:p>
            <a:fld id="{153EA382-C6E3-4708-B149-BEC1ABE25D93}" type="slidenum">
              <a:t>&lt;#&gt;</a:t>
            </a:fld>
          </a:p>
        </p:txBody>
      </p:sp>
      <p:sp>
        <p:nvSpPr>
          <p:cNvPr id="8" name="PlaceHolder 7"/>
          <p:cNvSpPr>
            <a:spLocks noGrp="1"/>
          </p:cNvSpPr>
          <p:nvPr>
            <p:ph type="dt" idx="10"/>
          </p:nvPr>
        </p:nvSpPr>
        <p:spPr/>
        <p:txBody>
          <a:bodyPr/>
          <a:p>
            <a:r>
              <a:rPr lang="en-US"/>
              <a:t/>
            </a: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buNone/>
            </a:pPr>
            <a:endParaRPr b="0" lang="en-US" sz="4400" spc="-1" strike="noStrike">
              <a:solidFill>
                <a:srgbClr val="ffffff"/>
              </a:solidFill>
              <a:latin typeface="Arial"/>
            </a:endParaRPr>
          </a:p>
        </p:txBody>
      </p:sp>
      <p:sp>
        <p:nvSpPr>
          <p:cNvPr id="142" name="PlaceHolder 2"/>
          <p:cNvSpPr>
            <a:spLocks noGrp="1"/>
          </p:cNvSpPr>
          <p:nvPr>
            <p:ph/>
          </p:nvPr>
        </p:nvSpPr>
        <p:spPr>
          <a:xfrm>
            <a:off x="504000" y="2376000"/>
            <a:ext cx="4426920" cy="275400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143" name="PlaceHolder 3"/>
          <p:cNvSpPr>
            <a:spLocks noGrp="1"/>
          </p:cNvSpPr>
          <p:nvPr>
            <p:ph/>
          </p:nvPr>
        </p:nvSpPr>
        <p:spPr>
          <a:xfrm>
            <a:off x="5152680" y="2376000"/>
            <a:ext cx="442692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144" name="PlaceHolder 4"/>
          <p:cNvSpPr>
            <a:spLocks noGrp="1"/>
          </p:cNvSpPr>
          <p:nvPr>
            <p:ph/>
          </p:nvPr>
        </p:nvSpPr>
        <p:spPr>
          <a:xfrm>
            <a:off x="5152680" y="3814920"/>
            <a:ext cx="442692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6" name="PlaceHolder 5"/>
          <p:cNvSpPr>
            <a:spLocks noGrp="1"/>
          </p:cNvSpPr>
          <p:nvPr>
            <p:ph type="ftr" idx="11"/>
          </p:nvPr>
        </p:nvSpPr>
        <p:spPr/>
        <p:txBody>
          <a:bodyPr/>
          <a:p>
            <a:r>
              <a:t>Footer</a:t>
            </a:r>
          </a:p>
        </p:txBody>
      </p:sp>
      <p:sp>
        <p:nvSpPr>
          <p:cNvPr id="7" name="PlaceHolder 6"/>
          <p:cNvSpPr>
            <a:spLocks noGrp="1"/>
          </p:cNvSpPr>
          <p:nvPr>
            <p:ph type="sldNum" idx="12"/>
          </p:nvPr>
        </p:nvSpPr>
        <p:spPr/>
        <p:txBody>
          <a:bodyPr/>
          <a:p>
            <a:fld id="{3D85E501-3DAA-4E93-A515-F2AA5AD9D568}" type="slidenum">
              <a:t>&lt;#&gt;</a:t>
            </a:fld>
          </a:p>
        </p:txBody>
      </p:sp>
      <p:sp>
        <p:nvSpPr>
          <p:cNvPr id="8" name="PlaceHolder 7"/>
          <p:cNvSpPr>
            <a:spLocks noGrp="1"/>
          </p:cNvSpPr>
          <p:nvPr>
            <p:ph type="dt" idx="10"/>
          </p:nvPr>
        </p:nvSpPr>
        <p:spPr/>
        <p:txBody>
          <a:bodyPr/>
          <a:p>
            <a:r>
              <a:rPr lang="en-US"/>
              <a:t/>
            </a: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buNone/>
            </a:pPr>
            <a:endParaRPr b="0" lang="en-US" sz="4400" spc="-1" strike="noStrike">
              <a:solidFill>
                <a:srgbClr val="ffffff"/>
              </a:solidFill>
              <a:latin typeface="Arial"/>
            </a:endParaRPr>
          </a:p>
        </p:txBody>
      </p:sp>
      <p:sp>
        <p:nvSpPr>
          <p:cNvPr id="146" name="PlaceHolder 2"/>
          <p:cNvSpPr>
            <a:spLocks noGrp="1"/>
          </p:cNvSpPr>
          <p:nvPr>
            <p:ph/>
          </p:nvPr>
        </p:nvSpPr>
        <p:spPr>
          <a:xfrm>
            <a:off x="504000" y="2376000"/>
            <a:ext cx="442692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147" name="PlaceHolder 3"/>
          <p:cNvSpPr>
            <a:spLocks noGrp="1"/>
          </p:cNvSpPr>
          <p:nvPr>
            <p:ph/>
          </p:nvPr>
        </p:nvSpPr>
        <p:spPr>
          <a:xfrm>
            <a:off x="5152680" y="2376000"/>
            <a:ext cx="442692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148" name="PlaceHolder 4"/>
          <p:cNvSpPr>
            <a:spLocks noGrp="1"/>
          </p:cNvSpPr>
          <p:nvPr>
            <p:ph/>
          </p:nvPr>
        </p:nvSpPr>
        <p:spPr>
          <a:xfrm>
            <a:off x="504000" y="3814920"/>
            <a:ext cx="907164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6" name="PlaceHolder 5"/>
          <p:cNvSpPr>
            <a:spLocks noGrp="1"/>
          </p:cNvSpPr>
          <p:nvPr>
            <p:ph type="ftr" idx="11"/>
          </p:nvPr>
        </p:nvSpPr>
        <p:spPr/>
        <p:txBody>
          <a:bodyPr/>
          <a:p>
            <a:r>
              <a:t>Footer</a:t>
            </a:r>
          </a:p>
        </p:txBody>
      </p:sp>
      <p:sp>
        <p:nvSpPr>
          <p:cNvPr id="7" name="PlaceHolder 6"/>
          <p:cNvSpPr>
            <a:spLocks noGrp="1"/>
          </p:cNvSpPr>
          <p:nvPr>
            <p:ph type="sldNum" idx="12"/>
          </p:nvPr>
        </p:nvSpPr>
        <p:spPr/>
        <p:txBody>
          <a:bodyPr/>
          <a:p>
            <a:fld id="{C387D74D-834F-4600-974E-CF9C0C1DEA96}" type="slidenum">
              <a:t>&lt;#&gt;</a:t>
            </a:fld>
          </a:p>
        </p:txBody>
      </p:sp>
      <p:sp>
        <p:nvSpPr>
          <p:cNvPr id="8" name="PlaceHolder 7"/>
          <p:cNvSpPr>
            <a:spLocks noGrp="1"/>
          </p:cNvSpPr>
          <p:nvPr>
            <p:ph type="dt" idx="10"/>
          </p:nvPr>
        </p:nvSpPr>
        <p:spPr/>
        <p:txBody>
          <a:bodyPr/>
          <a:p>
            <a:r>
              <a:rPr lang="en-US"/>
              <a:t/>
            </a: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buNone/>
            </a:pPr>
            <a:endParaRPr b="0" lang="en-US" sz="4400" spc="-1" strike="noStrike">
              <a:solidFill>
                <a:srgbClr val="ffffff"/>
              </a:solidFill>
              <a:latin typeface="Arial"/>
            </a:endParaRPr>
          </a:p>
        </p:txBody>
      </p:sp>
      <p:sp>
        <p:nvSpPr>
          <p:cNvPr id="150" name="PlaceHolder 2"/>
          <p:cNvSpPr>
            <a:spLocks noGrp="1"/>
          </p:cNvSpPr>
          <p:nvPr>
            <p:ph/>
          </p:nvPr>
        </p:nvSpPr>
        <p:spPr>
          <a:xfrm>
            <a:off x="504000" y="2376000"/>
            <a:ext cx="907164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151" name="PlaceHolder 3"/>
          <p:cNvSpPr>
            <a:spLocks noGrp="1"/>
          </p:cNvSpPr>
          <p:nvPr>
            <p:ph/>
          </p:nvPr>
        </p:nvSpPr>
        <p:spPr>
          <a:xfrm>
            <a:off x="504000" y="3814920"/>
            <a:ext cx="907164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5" name="PlaceHolder 4"/>
          <p:cNvSpPr>
            <a:spLocks noGrp="1"/>
          </p:cNvSpPr>
          <p:nvPr>
            <p:ph type="ftr" idx="11"/>
          </p:nvPr>
        </p:nvSpPr>
        <p:spPr/>
        <p:txBody>
          <a:bodyPr/>
          <a:p>
            <a:r>
              <a:t>Footer</a:t>
            </a:r>
          </a:p>
        </p:txBody>
      </p:sp>
      <p:sp>
        <p:nvSpPr>
          <p:cNvPr id="6" name="PlaceHolder 5"/>
          <p:cNvSpPr>
            <a:spLocks noGrp="1"/>
          </p:cNvSpPr>
          <p:nvPr>
            <p:ph type="sldNum" idx="12"/>
          </p:nvPr>
        </p:nvSpPr>
        <p:spPr/>
        <p:txBody>
          <a:bodyPr/>
          <a:p>
            <a:fld id="{F980C71D-6335-4F9D-96CF-38B049F6B1CA}" type="slidenum">
              <a:t>&lt;#&gt;</a:t>
            </a:fld>
          </a:p>
        </p:txBody>
      </p:sp>
      <p:sp>
        <p:nvSpPr>
          <p:cNvPr id="7" name="PlaceHolder 6"/>
          <p:cNvSpPr>
            <a:spLocks noGrp="1"/>
          </p:cNvSpPr>
          <p:nvPr>
            <p:ph type="dt" idx="10"/>
          </p:nvPr>
        </p:nvSpPr>
        <p:spPr/>
        <p:txBody>
          <a:bodyPr/>
          <a:p>
            <a:r>
              <a:rPr lang="en-US"/>
              <a:t/>
            </a: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buNone/>
            </a:pPr>
            <a:endParaRPr b="0" lang="en-US" sz="4400" spc="-1" strike="noStrike">
              <a:solidFill>
                <a:srgbClr val="ffffff"/>
              </a:solidFill>
              <a:latin typeface="Arial"/>
            </a:endParaRPr>
          </a:p>
        </p:txBody>
      </p:sp>
      <p:sp>
        <p:nvSpPr>
          <p:cNvPr id="153" name="PlaceHolder 2"/>
          <p:cNvSpPr>
            <a:spLocks noGrp="1"/>
          </p:cNvSpPr>
          <p:nvPr>
            <p:ph/>
          </p:nvPr>
        </p:nvSpPr>
        <p:spPr>
          <a:xfrm>
            <a:off x="504000" y="2376000"/>
            <a:ext cx="442692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154" name="PlaceHolder 3"/>
          <p:cNvSpPr>
            <a:spLocks noGrp="1"/>
          </p:cNvSpPr>
          <p:nvPr>
            <p:ph/>
          </p:nvPr>
        </p:nvSpPr>
        <p:spPr>
          <a:xfrm>
            <a:off x="5152680" y="2376000"/>
            <a:ext cx="442692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155" name="PlaceHolder 4"/>
          <p:cNvSpPr>
            <a:spLocks noGrp="1"/>
          </p:cNvSpPr>
          <p:nvPr>
            <p:ph/>
          </p:nvPr>
        </p:nvSpPr>
        <p:spPr>
          <a:xfrm>
            <a:off x="504000" y="3814920"/>
            <a:ext cx="442692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156" name="PlaceHolder 5"/>
          <p:cNvSpPr>
            <a:spLocks noGrp="1"/>
          </p:cNvSpPr>
          <p:nvPr>
            <p:ph/>
          </p:nvPr>
        </p:nvSpPr>
        <p:spPr>
          <a:xfrm>
            <a:off x="5152680" y="3814920"/>
            <a:ext cx="442692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7" name="PlaceHolder 6"/>
          <p:cNvSpPr>
            <a:spLocks noGrp="1"/>
          </p:cNvSpPr>
          <p:nvPr>
            <p:ph type="ftr" idx="11"/>
          </p:nvPr>
        </p:nvSpPr>
        <p:spPr/>
        <p:txBody>
          <a:bodyPr/>
          <a:p>
            <a:r>
              <a:t>Footer</a:t>
            </a:r>
          </a:p>
        </p:txBody>
      </p:sp>
      <p:sp>
        <p:nvSpPr>
          <p:cNvPr id="8" name="PlaceHolder 7"/>
          <p:cNvSpPr>
            <a:spLocks noGrp="1"/>
          </p:cNvSpPr>
          <p:nvPr>
            <p:ph type="sldNum" idx="12"/>
          </p:nvPr>
        </p:nvSpPr>
        <p:spPr/>
        <p:txBody>
          <a:bodyPr/>
          <a:p>
            <a:fld id="{216D0F9A-C6C0-4290-B544-906F94183014}" type="slidenum">
              <a:t>&lt;#&gt;</a:t>
            </a:fld>
          </a:p>
        </p:txBody>
      </p:sp>
      <p:sp>
        <p:nvSpPr>
          <p:cNvPr id="9" name="PlaceHolder 8"/>
          <p:cNvSpPr>
            <a:spLocks noGrp="1"/>
          </p:cNvSpPr>
          <p:nvPr>
            <p:ph type="dt" idx="10"/>
          </p:nvPr>
        </p:nvSpPr>
        <p:spPr/>
        <p:txBody>
          <a:bodyPr/>
          <a:p>
            <a:r>
              <a:rPr lang="en-US"/>
              <a:t/>
            </a: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buNone/>
            </a:pPr>
            <a:endParaRPr b="0" lang="en-US" sz="4400" spc="-1" strike="noStrike">
              <a:solidFill>
                <a:srgbClr val="ffffff"/>
              </a:solidFill>
              <a:latin typeface="Arial"/>
            </a:endParaRPr>
          </a:p>
        </p:txBody>
      </p:sp>
      <p:sp>
        <p:nvSpPr>
          <p:cNvPr id="158" name="PlaceHolder 2"/>
          <p:cNvSpPr>
            <a:spLocks noGrp="1"/>
          </p:cNvSpPr>
          <p:nvPr>
            <p:ph/>
          </p:nvPr>
        </p:nvSpPr>
        <p:spPr>
          <a:xfrm>
            <a:off x="504000" y="2376000"/>
            <a:ext cx="292068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159" name="PlaceHolder 3"/>
          <p:cNvSpPr>
            <a:spLocks noGrp="1"/>
          </p:cNvSpPr>
          <p:nvPr>
            <p:ph/>
          </p:nvPr>
        </p:nvSpPr>
        <p:spPr>
          <a:xfrm>
            <a:off x="3571200" y="2376000"/>
            <a:ext cx="292068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160" name="PlaceHolder 4"/>
          <p:cNvSpPr>
            <a:spLocks noGrp="1"/>
          </p:cNvSpPr>
          <p:nvPr>
            <p:ph/>
          </p:nvPr>
        </p:nvSpPr>
        <p:spPr>
          <a:xfrm>
            <a:off x="6638040" y="2376000"/>
            <a:ext cx="292068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161" name="PlaceHolder 5"/>
          <p:cNvSpPr>
            <a:spLocks noGrp="1"/>
          </p:cNvSpPr>
          <p:nvPr>
            <p:ph/>
          </p:nvPr>
        </p:nvSpPr>
        <p:spPr>
          <a:xfrm>
            <a:off x="504000" y="3814920"/>
            <a:ext cx="292068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162" name="PlaceHolder 6"/>
          <p:cNvSpPr>
            <a:spLocks noGrp="1"/>
          </p:cNvSpPr>
          <p:nvPr>
            <p:ph/>
          </p:nvPr>
        </p:nvSpPr>
        <p:spPr>
          <a:xfrm>
            <a:off x="3571200" y="3814920"/>
            <a:ext cx="292068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163" name="PlaceHolder 7"/>
          <p:cNvSpPr>
            <a:spLocks noGrp="1"/>
          </p:cNvSpPr>
          <p:nvPr>
            <p:ph/>
          </p:nvPr>
        </p:nvSpPr>
        <p:spPr>
          <a:xfrm>
            <a:off x="6638040" y="3814920"/>
            <a:ext cx="292068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9" name="PlaceHolder 8"/>
          <p:cNvSpPr>
            <a:spLocks noGrp="1"/>
          </p:cNvSpPr>
          <p:nvPr>
            <p:ph type="ftr" idx="11"/>
          </p:nvPr>
        </p:nvSpPr>
        <p:spPr/>
        <p:txBody>
          <a:bodyPr/>
          <a:p>
            <a:r>
              <a:t>Footer</a:t>
            </a:r>
          </a:p>
        </p:txBody>
      </p:sp>
      <p:sp>
        <p:nvSpPr>
          <p:cNvPr id="10" name="PlaceHolder 9"/>
          <p:cNvSpPr>
            <a:spLocks noGrp="1"/>
          </p:cNvSpPr>
          <p:nvPr>
            <p:ph type="sldNum" idx="12"/>
          </p:nvPr>
        </p:nvSpPr>
        <p:spPr/>
        <p:txBody>
          <a:bodyPr/>
          <a:p>
            <a:fld id="{1A754F9A-8806-44FC-A319-9589E42D0007}" type="slidenum">
              <a:t>&lt;#&gt;</a:t>
            </a:fld>
          </a:p>
        </p:txBody>
      </p:sp>
      <p:sp>
        <p:nvSpPr>
          <p:cNvPr id="11" name="PlaceHolder 10"/>
          <p:cNvSpPr>
            <a:spLocks noGrp="1"/>
          </p:cNvSpPr>
          <p:nvPr>
            <p:ph type="dt" idx="10"/>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buNone/>
            </a:pPr>
            <a:endParaRPr b="0" lang="en-US" sz="4400" spc="-1" strike="noStrike">
              <a:solidFill>
                <a:srgbClr val="ffffff"/>
              </a:solidFill>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A9C6A60E-DB2C-4E02-8094-FAAA6CFE80F8}"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810000"/>
            <a:ext cx="9071640" cy="6008760"/>
          </a:xfrm>
          <a:prstGeom prst="rect">
            <a:avLst/>
          </a:prstGeom>
          <a:noFill/>
          <a:ln w="0">
            <a:noFill/>
          </a:ln>
        </p:spPr>
        <p:txBody>
          <a:bodyPr lIns="0" rIns="0" tIns="0" bIns="0" anchor="ctr">
            <a:noAutofit/>
          </a:bodyPr>
          <a:p>
            <a:pPr algn="ctr">
              <a:buNone/>
            </a:pPr>
            <a:endParaRPr b="0" lang="en-US" sz="3200" spc="-1" strike="noStrike">
              <a:solidFill>
                <a:srgbClr val="ffffff"/>
              </a:solidFill>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40513F2C-7EBB-4B28-8AA5-4B8EB2C1DDAB}"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buNone/>
            </a:pPr>
            <a:endParaRPr b="0" lang="en-US" sz="4400" spc="-1" strike="noStrike">
              <a:solidFill>
                <a:srgbClr val="ffffff"/>
              </a:solidFill>
              <a:latin typeface="Arial"/>
            </a:endParaRPr>
          </a:p>
        </p:txBody>
      </p:sp>
      <p:sp>
        <p:nvSpPr>
          <p:cNvPr id="15" name="PlaceHolder 2"/>
          <p:cNvSpPr>
            <a:spLocks noGrp="1"/>
          </p:cNvSpPr>
          <p:nvPr>
            <p:ph/>
          </p:nvPr>
        </p:nvSpPr>
        <p:spPr>
          <a:xfrm>
            <a:off x="504000" y="2376000"/>
            <a:ext cx="442692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16" name="PlaceHolder 3"/>
          <p:cNvSpPr>
            <a:spLocks noGrp="1"/>
          </p:cNvSpPr>
          <p:nvPr>
            <p:ph/>
          </p:nvPr>
        </p:nvSpPr>
        <p:spPr>
          <a:xfrm>
            <a:off x="5152680" y="2376000"/>
            <a:ext cx="4426920" cy="275400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17" name="PlaceHolder 4"/>
          <p:cNvSpPr>
            <a:spLocks noGrp="1"/>
          </p:cNvSpPr>
          <p:nvPr>
            <p:ph/>
          </p:nvPr>
        </p:nvSpPr>
        <p:spPr>
          <a:xfrm>
            <a:off x="504000" y="3814920"/>
            <a:ext cx="442692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29AB872F-610B-4E42-89F3-1EC034F5C9F9}"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buNone/>
            </a:pPr>
            <a:endParaRPr b="0" lang="en-US" sz="4400" spc="-1" strike="noStrike">
              <a:solidFill>
                <a:srgbClr val="ffffff"/>
              </a:solidFill>
              <a:latin typeface="Arial"/>
            </a:endParaRPr>
          </a:p>
        </p:txBody>
      </p:sp>
      <p:sp>
        <p:nvSpPr>
          <p:cNvPr id="19" name="PlaceHolder 2"/>
          <p:cNvSpPr>
            <a:spLocks noGrp="1"/>
          </p:cNvSpPr>
          <p:nvPr>
            <p:ph/>
          </p:nvPr>
        </p:nvSpPr>
        <p:spPr>
          <a:xfrm>
            <a:off x="504000" y="2376000"/>
            <a:ext cx="4426920" cy="275400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20" name="PlaceHolder 3"/>
          <p:cNvSpPr>
            <a:spLocks noGrp="1"/>
          </p:cNvSpPr>
          <p:nvPr>
            <p:ph/>
          </p:nvPr>
        </p:nvSpPr>
        <p:spPr>
          <a:xfrm>
            <a:off x="5152680" y="2376000"/>
            <a:ext cx="442692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21" name="PlaceHolder 4"/>
          <p:cNvSpPr>
            <a:spLocks noGrp="1"/>
          </p:cNvSpPr>
          <p:nvPr>
            <p:ph/>
          </p:nvPr>
        </p:nvSpPr>
        <p:spPr>
          <a:xfrm>
            <a:off x="5152680" y="3814920"/>
            <a:ext cx="442692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B3D706A4-43D4-4A12-8FDB-C79613EC8D4B}"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buNone/>
            </a:pPr>
            <a:endParaRPr b="0" lang="en-US" sz="4400" spc="-1" strike="noStrike">
              <a:solidFill>
                <a:srgbClr val="ffffff"/>
              </a:solidFill>
              <a:latin typeface="Arial"/>
            </a:endParaRPr>
          </a:p>
        </p:txBody>
      </p:sp>
      <p:sp>
        <p:nvSpPr>
          <p:cNvPr id="23" name="PlaceHolder 2"/>
          <p:cNvSpPr>
            <a:spLocks noGrp="1"/>
          </p:cNvSpPr>
          <p:nvPr>
            <p:ph/>
          </p:nvPr>
        </p:nvSpPr>
        <p:spPr>
          <a:xfrm>
            <a:off x="504000" y="2376000"/>
            <a:ext cx="442692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24" name="PlaceHolder 3"/>
          <p:cNvSpPr>
            <a:spLocks noGrp="1"/>
          </p:cNvSpPr>
          <p:nvPr>
            <p:ph/>
          </p:nvPr>
        </p:nvSpPr>
        <p:spPr>
          <a:xfrm>
            <a:off x="5152680" y="2376000"/>
            <a:ext cx="442692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25" name="PlaceHolder 4"/>
          <p:cNvSpPr>
            <a:spLocks noGrp="1"/>
          </p:cNvSpPr>
          <p:nvPr>
            <p:ph/>
          </p:nvPr>
        </p:nvSpPr>
        <p:spPr>
          <a:xfrm>
            <a:off x="504000" y="3814920"/>
            <a:ext cx="907164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E17E040D-EB37-4F1E-B718-DB15BF938DE6}" type="slidenum">
              <a:t>&lt;#&gt;</a:t>
            </a:fld>
          </a:p>
        </p:txBody>
      </p:sp>
      <p:sp>
        <p:nvSpPr>
          <p:cNvPr id="8" name="PlaceHolder 7"/>
          <p:cNvSpPr>
            <a:spLocks noGrp="1"/>
          </p:cNvSpPr>
          <p:nvPr>
            <p:ph type="dt" idx="1"/>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4.pn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buNone/>
            </a:pPr>
            <a:r>
              <a:rPr b="0" lang="en-US" sz="4400" spc="-1" strike="noStrike">
                <a:solidFill>
                  <a:srgbClr val="ffffff"/>
                </a:solidFill>
                <a:latin typeface="Arial"/>
              </a:rPr>
              <a:t>Click to edit the title text format</a:t>
            </a:r>
            <a:endParaRPr b="0" lang="en-US" sz="4400" spc="-1" strike="noStrike">
              <a:solidFill>
                <a:srgbClr val="ffffff"/>
              </a:solidFill>
              <a:latin typeface="Arial"/>
            </a:endParaRPr>
          </a:p>
        </p:txBody>
      </p:sp>
      <p:sp>
        <p:nvSpPr>
          <p:cNvPr id="1" name="PlaceHolder 2"/>
          <p:cNvSpPr>
            <a:spLocks noGrp="1"/>
          </p:cNvSpPr>
          <p:nvPr>
            <p:ph type="body"/>
          </p:nvPr>
        </p:nvSpPr>
        <p:spPr>
          <a:xfrm>
            <a:off x="504000" y="2376000"/>
            <a:ext cx="9071640" cy="2754000"/>
          </a:xfrm>
          <a:prstGeom prst="rect">
            <a:avLst/>
          </a:prstGeom>
          <a:noFill/>
          <a:ln w="0">
            <a:noFill/>
          </a:ln>
        </p:spPr>
        <p:txBody>
          <a:bodyPr lIns="0" rIns="0" tIns="0" bIns="0" anchor="t">
            <a:normAutofit/>
          </a:bodyPr>
          <a:p>
            <a:pPr marL="432000" indent="-324000">
              <a:spcBef>
                <a:spcPts val="1414"/>
              </a:spcBef>
              <a:buClr>
                <a:srgbClr val="ffffff"/>
              </a:buClr>
              <a:buSzPct val="45000"/>
              <a:buFont typeface="Wingdings" charset="2"/>
              <a:buChar char=""/>
            </a:pPr>
            <a:r>
              <a:rPr b="0" lang="en-US" sz="3150" spc="-1" strike="noStrike">
                <a:solidFill>
                  <a:srgbClr val="ffffff"/>
                </a:solidFill>
                <a:latin typeface="Arial"/>
              </a:rPr>
              <a:t>Click to edit the outline text format</a:t>
            </a:r>
            <a:endParaRPr b="0" lang="en-US" sz="3150" spc="-1" strike="noStrike">
              <a:solidFill>
                <a:srgbClr val="ffffff"/>
              </a:solidFill>
              <a:latin typeface="Arial"/>
            </a:endParaRPr>
          </a:p>
          <a:p>
            <a:pPr lvl="1" marL="864000" indent="-324000">
              <a:spcBef>
                <a:spcPts val="1134"/>
              </a:spcBef>
              <a:buClr>
                <a:srgbClr val="ffffff"/>
              </a:buClr>
              <a:buSzPct val="75000"/>
              <a:buFont typeface="Symbol" charset="2"/>
              <a:buChar char=""/>
            </a:pPr>
            <a:r>
              <a:rPr b="0" lang="en-US" sz="2400" spc="-1" strike="noStrike">
                <a:solidFill>
                  <a:srgbClr val="ffffff"/>
                </a:solidFill>
                <a:latin typeface="Arial"/>
              </a:rPr>
              <a:t>Second Outline Level</a:t>
            </a:r>
            <a:endParaRPr b="0" lang="en-US" sz="2400" spc="-1" strike="noStrike">
              <a:solidFill>
                <a:srgbClr val="ffffff"/>
              </a:solidFill>
              <a:latin typeface="Arial"/>
            </a:endParaRPr>
          </a:p>
          <a:p>
            <a:pPr lvl="2" marL="1296000" indent="-288000">
              <a:spcBef>
                <a:spcPts val="850"/>
              </a:spcBef>
              <a:buClr>
                <a:srgbClr val="ffffff"/>
              </a:buClr>
              <a:buSzPct val="45000"/>
              <a:buFont typeface="Wingdings" charset="2"/>
              <a:buChar char=""/>
            </a:pPr>
            <a:r>
              <a:rPr b="0" lang="en-US" sz="1800" spc="-1" strike="noStrike">
                <a:solidFill>
                  <a:srgbClr val="ffffff"/>
                </a:solidFill>
                <a:latin typeface="Arial"/>
              </a:rPr>
              <a:t>Third Outline Level</a:t>
            </a:r>
            <a:endParaRPr b="0" lang="en-US" sz="1800" spc="-1" strike="noStrike">
              <a:solidFill>
                <a:srgbClr val="ffffff"/>
              </a:solidFill>
              <a:latin typeface="Arial"/>
            </a:endParaRPr>
          </a:p>
          <a:p>
            <a:pPr lvl="3" marL="1728000" indent="-216000">
              <a:spcBef>
                <a:spcPts val="567"/>
              </a:spcBef>
              <a:buClr>
                <a:srgbClr val="ffffff"/>
              </a:buClr>
              <a:buSzPct val="75000"/>
              <a:buFont typeface="Symbol" charset="2"/>
              <a:buChar char=""/>
            </a:pPr>
            <a:r>
              <a:rPr b="0" lang="en-US" sz="1500" spc="-1" strike="noStrike">
                <a:solidFill>
                  <a:srgbClr val="ffffff"/>
                </a:solidFill>
                <a:latin typeface="Arial"/>
              </a:rPr>
              <a:t>Fourth Outline Level</a:t>
            </a:r>
            <a:endParaRPr b="0" lang="en-US" sz="1500" spc="-1" strike="noStrike">
              <a:solidFill>
                <a:srgbClr val="ffffff"/>
              </a:solidFill>
              <a:latin typeface="Arial"/>
            </a:endParaRPr>
          </a:p>
          <a:p>
            <a:pPr lvl="4" marL="2160000" indent="-216000">
              <a:spcBef>
                <a:spcPts val="283"/>
              </a:spcBef>
              <a:buClr>
                <a:srgbClr val="ffffff"/>
              </a:buClr>
              <a:buSzPct val="45000"/>
              <a:buFont typeface="Wingdings" charset="2"/>
              <a:buChar char=""/>
            </a:pPr>
            <a:r>
              <a:rPr b="0" lang="en-US" sz="1500" spc="-1" strike="noStrike">
                <a:solidFill>
                  <a:srgbClr val="ffffff"/>
                </a:solidFill>
                <a:latin typeface="Arial"/>
              </a:rPr>
              <a:t>Fifth Outline Level</a:t>
            </a:r>
            <a:endParaRPr b="0" lang="en-US" sz="1500" spc="-1" strike="noStrike">
              <a:solidFill>
                <a:srgbClr val="ffffff"/>
              </a:solidFill>
              <a:latin typeface="Arial"/>
            </a:endParaRPr>
          </a:p>
          <a:p>
            <a:pPr lvl="5" marL="2592000" indent="-216000">
              <a:spcBef>
                <a:spcPts val="283"/>
              </a:spcBef>
              <a:buClr>
                <a:srgbClr val="ffffff"/>
              </a:buClr>
              <a:buSzPct val="45000"/>
              <a:buFont typeface="Wingdings" charset="2"/>
              <a:buChar char=""/>
            </a:pPr>
            <a:r>
              <a:rPr b="0" lang="en-US" sz="1500" spc="-1" strike="noStrike">
                <a:solidFill>
                  <a:srgbClr val="ffffff"/>
                </a:solidFill>
                <a:latin typeface="Arial"/>
              </a:rPr>
              <a:t>Sixth Outline Level</a:t>
            </a:r>
            <a:endParaRPr b="0" lang="en-US" sz="1500" spc="-1" strike="noStrike">
              <a:solidFill>
                <a:srgbClr val="ffffff"/>
              </a:solidFill>
              <a:latin typeface="Arial"/>
            </a:endParaRPr>
          </a:p>
          <a:p>
            <a:pPr lvl="6" marL="3024000" indent="-216000">
              <a:spcBef>
                <a:spcPts val="283"/>
              </a:spcBef>
              <a:buClr>
                <a:srgbClr val="ffffff"/>
              </a:buClr>
              <a:buSzPct val="45000"/>
              <a:buFont typeface="Wingdings" charset="2"/>
              <a:buChar char=""/>
            </a:pPr>
            <a:r>
              <a:rPr b="0" lang="en-US" sz="1500" spc="-1" strike="noStrike">
                <a:solidFill>
                  <a:srgbClr val="ffffff"/>
                </a:solidFill>
                <a:latin typeface="Arial"/>
              </a:rPr>
              <a:t>Seventh Outline Level</a:t>
            </a:r>
            <a:endParaRPr b="0" lang="en-US" sz="1500" spc="-1" strike="noStrike">
              <a:solidFill>
                <a:srgbClr val="ffffff"/>
              </a:solidFill>
              <a:latin typeface="Arial"/>
            </a:endParaRPr>
          </a:p>
        </p:txBody>
      </p:sp>
      <p:sp>
        <p:nvSpPr>
          <p:cNvPr id="2" name="PlaceHolder 3"/>
          <p:cNvSpPr>
            <a:spLocks noGrp="1"/>
          </p:cNvSpPr>
          <p:nvPr>
            <p:ph type="dt" idx="1"/>
          </p:nvPr>
        </p:nvSpPr>
        <p:spPr>
          <a:xfrm>
            <a:off x="504000" y="5164920"/>
            <a:ext cx="2348280" cy="390600"/>
          </a:xfrm>
          <a:prstGeom prst="rect">
            <a:avLst/>
          </a:prstGeom>
          <a:noFill/>
          <a:ln w="0">
            <a:noFill/>
          </a:ln>
        </p:spPr>
        <p:txBody>
          <a:bodyPr lIns="0" rIns="0" tIns="0" bIns="0" anchor="t">
            <a:noAutofit/>
          </a:bodyPr>
          <a:lstStyle>
            <a:lvl1pPr>
              <a:defRPr b="0" lang="en-US" sz="1400" spc="-1" strike="noStrike">
                <a:solidFill>
                  <a:srgbClr val="ffffff"/>
                </a:solidFill>
                <a:latin typeface="Arial"/>
              </a:defRPr>
            </a:lvl1pPr>
          </a:lstStyle>
          <a:p>
            <a:r>
              <a:rPr b="0" lang="en-US" sz="1400" spc="-1" strike="noStrike">
                <a:solidFill>
                  <a:srgbClr val="ffffff"/>
                </a:solidFill>
                <a:latin typeface="Arial"/>
              </a:rPr>
              <a:t>&lt;date/time&gt;</a:t>
            </a:r>
            <a:endParaRPr b="0" lang="en-US" sz="1400" spc="-1" strike="noStrike">
              <a:solidFill>
                <a:srgbClr val="ffffff"/>
              </a:solidFill>
              <a:latin typeface="Arial"/>
            </a:endParaRPr>
          </a:p>
        </p:txBody>
      </p:sp>
      <p:sp>
        <p:nvSpPr>
          <p:cNvPr id="3" name="PlaceHolder 4"/>
          <p:cNvSpPr>
            <a:spLocks noGrp="1"/>
          </p:cNvSpPr>
          <p:nvPr>
            <p:ph type="ftr" idx="2"/>
          </p:nvPr>
        </p:nvSpPr>
        <p:spPr>
          <a:xfrm>
            <a:off x="3447360" y="5164920"/>
            <a:ext cx="3195000" cy="390600"/>
          </a:xfrm>
          <a:prstGeom prst="rect">
            <a:avLst/>
          </a:prstGeom>
          <a:noFill/>
          <a:ln w="0">
            <a:noFill/>
          </a:ln>
        </p:spPr>
        <p:txBody>
          <a:bodyPr lIns="0" rIns="0" tIns="0" bIns="0" anchor="t">
            <a:noAutofit/>
          </a:bodyPr>
          <a:lstStyle>
            <a:lvl1pPr algn="ctr">
              <a:buNone/>
              <a:defRPr b="0" lang="en-US" sz="1400" spc="-1" strike="noStrike">
                <a:solidFill>
                  <a:srgbClr val="ffffff"/>
                </a:solidFill>
                <a:latin typeface="Arial"/>
              </a:defRPr>
            </a:lvl1pPr>
          </a:lstStyle>
          <a:p>
            <a:pPr algn="ctr">
              <a:buNone/>
            </a:pPr>
            <a:r>
              <a:rPr b="0" lang="en-US" sz="1400" spc="-1" strike="noStrike">
                <a:solidFill>
                  <a:srgbClr val="ffffff"/>
                </a:solidFill>
                <a:latin typeface="Arial"/>
              </a:rPr>
              <a:t>&lt;footer&gt;</a:t>
            </a:r>
            <a:endParaRPr b="0" lang="en-US" sz="1400" spc="-1" strike="noStrike">
              <a:solidFill>
                <a:srgbClr val="ffffff"/>
              </a:solidFill>
              <a:latin typeface="Arial"/>
            </a:endParaRPr>
          </a:p>
        </p:txBody>
      </p:sp>
      <p:sp>
        <p:nvSpPr>
          <p:cNvPr id="4" name="PlaceHolder 5"/>
          <p:cNvSpPr>
            <a:spLocks noGrp="1"/>
          </p:cNvSpPr>
          <p:nvPr>
            <p:ph type="sldNum" idx="3"/>
          </p:nvPr>
        </p:nvSpPr>
        <p:spPr>
          <a:xfrm>
            <a:off x="7227360" y="5164920"/>
            <a:ext cx="2348280" cy="390600"/>
          </a:xfrm>
          <a:prstGeom prst="rect">
            <a:avLst/>
          </a:prstGeom>
          <a:noFill/>
          <a:ln w="0">
            <a:noFill/>
          </a:ln>
        </p:spPr>
        <p:txBody>
          <a:bodyPr lIns="0" rIns="0" tIns="0" bIns="0" anchor="t">
            <a:noAutofit/>
          </a:bodyPr>
          <a:lstStyle>
            <a:lvl1pPr algn="r">
              <a:buNone/>
              <a:defRPr b="0" lang="en-US" sz="1400" spc="-1" strike="noStrike">
                <a:solidFill>
                  <a:srgbClr val="ffffff"/>
                </a:solidFill>
                <a:latin typeface="Arial"/>
              </a:defRPr>
            </a:lvl1pPr>
          </a:lstStyle>
          <a:p>
            <a:pPr algn="r">
              <a:buNone/>
            </a:pPr>
            <a:fld id="{79D86265-0CE2-4957-AABC-290D2D19DEC2}" type="slidenum">
              <a:rPr b="0" lang="en-US" sz="1400" spc="-1" strike="noStrike">
                <a:solidFill>
                  <a:srgbClr val="ffffff"/>
                </a:solidFill>
                <a:latin typeface="Arial"/>
              </a:rPr>
              <a:t>&lt;number&gt;</a:t>
            </a:fld>
            <a:endParaRPr b="0" lang="en-US" sz="1400" spc="-1" strike="noStrike">
              <a:solidFill>
                <a:srgbClr val="ffffff"/>
              </a:solid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504000" y="225720"/>
            <a:ext cx="9071640" cy="946800"/>
          </a:xfrm>
          <a:prstGeom prst="rect">
            <a:avLst/>
          </a:prstGeom>
          <a:noFill/>
          <a:ln w="0">
            <a:noFill/>
          </a:ln>
        </p:spPr>
        <p:txBody>
          <a:bodyPr lIns="0" rIns="0" tIns="0" bIns="0" anchor="ctr">
            <a:noAutofit/>
          </a:bodyPr>
          <a:p>
            <a:pPr algn="ctr">
              <a:buNone/>
            </a:pPr>
            <a:r>
              <a:rPr b="0" lang="en-US" sz="3300" spc="-1" strike="noStrike">
                <a:latin typeface="Arial"/>
              </a:rPr>
              <a:t>Click to edit the title text format</a:t>
            </a:r>
            <a:endParaRPr b="0" lang="en-US" sz="3300" spc="-1" strike="noStrike">
              <a:latin typeface="Arial"/>
            </a:endParaRPr>
          </a:p>
        </p:txBody>
      </p:sp>
      <p:sp>
        <p:nvSpPr>
          <p:cNvPr id="42" name="PlaceHolder 2"/>
          <p:cNvSpPr>
            <a:spLocks noGrp="1"/>
          </p:cNvSpPr>
          <p:nvPr>
            <p:ph type="body"/>
          </p:nvPr>
        </p:nvSpPr>
        <p:spPr>
          <a:xfrm>
            <a:off x="504000" y="1326600"/>
            <a:ext cx="9071640" cy="3288240"/>
          </a:xfrm>
          <a:prstGeom prst="rect">
            <a:avLst/>
          </a:prstGeom>
          <a:noFill/>
          <a:ln w="0">
            <a:noFill/>
          </a:ln>
        </p:spPr>
        <p:txBody>
          <a:bodyPr lIns="0" rIns="0" tIns="0" bIns="0" anchor="t">
            <a:normAutofit/>
          </a:bodyPr>
          <a:p>
            <a:pPr marL="432000" indent="-324000">
              <a:spcBef>
                <a:spcPts val="1060"/>
              </a:spcBef>
              <a:buClr>
                <a:srgbClr val="000000"/>
              </a:buClr>
              <a:buSzPct val="45000"/>
              <a:buFont typeface="Wingdings" charset="2"/>
              <a:buChar char=""/>
            </a:pPr>
            <a:r>
              <a:rPr b="0" lang="en-US" sz="2400" spc="-1" strike="noStrike">
                <a:latin typeface="Arial"/>
              </a:rPr>
              <a:t>Click to edit the outline text format</a:t>
            </a:r>
            <a:endParaRPr b="0" lang="en-US" sz="2400" spc="-1" strike="noStrike">
              <a:latin typeface="Arial"/>
            </a:endParaRPr>
          </a:p>
          <a:p>
            <a:pPr lvl="1" marL="864000" indent="-324000">
              <a:spcBef>
                <a:spcPts val="850"/>
              </a:spcBef>
              <a:buClr>
                <a:srgbClr val="000000"/>
              </a:buClr>
              <a:buSzPct val="75000"/>
              <a:buFont typeface="Symbol" charset="2"/>
              <a:buChar char=""/>
            </a:pPr>
            <a:r>
              <a:rPr b="0" lang="en-US" sz="2100" spc="-1" strike="noStrike">
                <a:latin typeface="Arial"/>
              </a:rPr>
              <a:t>Second Outline Level</a:t>
            </a:r>
            <a:endParaRPr b="0" lang="en-US" sz="2100" spc="-1" strike="noStrike">
              <a:latin typeface="Arial"/>
            </a:endParaRPr>
          </a:p>
          <a:p>
            <a:pPr lvl="2" marL="1296000" indent="-288000">
              <a:spcBef>
                <a:spcPts val="638"/>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425"/>
              </a:spcBef>
              <a:buClr>
                <a:srgbClr val="000000"/>
              </a:buClr>
              <a:buSzPct val="75000"/>
              <a:buFont typeface="Symbol" charset="2"/>
              <a:buChar char=""/>
            </a:pPr>
            <a:r>
              <a:rPr b="0" lang="en-US" sz="1500" spc="-1" strike="noStrike">
                <a:latin typeface="Arial"/>
              </a:rPr>
              <a:t>Fourth Outline Level</a:t>
            </a:r>
            <a:endParaRPr b="0" lang="en-US" sz="1500" spc="-1" strike="noStrike">
              <a:latin typeface="Arial"/>
            </a:endParaRPr>
          </a:p>
          <a:p>
            <a:pPr lvl="4" marL="2160000" indent="-216000">
              <a:spcBef>
                <a:spcPts val="213"/>
              </a:spcBef>
              <a:buClr>
                <a:srgbClr val="000000"/>
              </a:buClr>
              <a:buSzPct val="45000"/>
              <a:buFont typeface="Wingdings" charset="2"/>
              <a:buChar char=""/>
            </a:pPr>
            <a:r>
              <a:rPr b="0" lang="en-US" sz="1500" spc="-1" strike="noStrike">
                <a:latin typeface="Arial"/>
              </a:rPr>
              <a:t>Fifth Outline Level</a:t>
            </a:r>
            <a:endParaRPr b="0" lang="en-US" sz="1500" spc="-1" strike="noStrike">
              <a:latin typeface="Arial"/>
            </a:endParaRPr>
          </a:p>
          <a:p>
            <a:pPr lvl="5" marL="2592000" indent="-216000">
              <a:spcBef>
                <a:spcPts val="213"/>
              </a:spcBef>
              <a:buClr>
                <a:srgbClr val="000000"/>
              </a:buClr>
              <a:buSzPct val="45000"/>
              <a:buFont typeface="Wingdings" charset="2"/>
              <a:buChar char=""/>
            </a:pPr>
            <a:r>
              <a:rPr b="0" lang="en-US" sz="1500" spc="-1" strike="noStrike">
                <a:latin typeface="Arial"/>
              </a:rPr>
              <a:t>Sixth Outline Level</a:t>
            </a:r>
            <a:endParaRPr b="0" lang="en-US" sz="1500" spc="-1" strike="noStrike">
              <a:latin typeface="Arial"/>
            </a:endParaRPr>
          </a:p>
          <a:p>
            <a:pPr lvl="6" marL="3024000" indent="-216000">
              <a:spcBef>
                <a:spcPts val="213"/>
              </a:spcBef>
              <a:buClr>
                <a:srgbClr val="000000"/>
              </a:buClr>
              <a:buSzPct val="45000"/>
              <a:buFont typeface="Wingdings" charset="2"/>
              <a:buChar char=""/>
            </a:pPr>
            <a:r>
              <a:rPr b="0" lang="en-US" sz="1500" spc="-1" strike="noStrike">
                <a:latin typeface="Arial"/>
              </a:rPr>
              <a:t>Seventh Outline Level</a:t>
            </a:r>
            <a:endParaRPr b="0" lang="en-US" sz="1500" spc="-1" strike="noStrike">
              <a:latin typeface="Arial"/>
            </a:endParaRPr>
          </a:p>
        </p:txBody>
      </p:sp>
      <p:sp>
        <p:nvSpPr>
          <p:cNvPr id="43" name="PlaceHolder 3"/>
          <p:cNvSpPr>
            <a:spLocks noGrp="1"/>
          </p:cNvSpPr>
          <p:nvPr>
            <p:ph type="dt" idx="4"/>
          </p:nvPr>
        </p:nvSpPr>
        <p:spPr>
          <a:xfrm>
            <a:off x="504000" y="5165280"/>
            <a:ext cx="2348280" cy="390960"/>
          </a:xfrm>
          <a:prstGeom prst="rect">
            <a:avLst/>
          </a:prstGeom>
          <a:noFill/>
          <a:ln w="0">
            <a:noFill/>
          </a:ln>
        </p:spPr>
        <p:txBody>
          <a:bodyPr lIns="0" rIns="0" tIns="0" bIns="0" anchor="t">
            <a:noAutofit/>
          </a:bodyPr>
          <a:lstStyle>
            <a:lvl1pPr>
              <a:defRPr b="0" lang="en-US" sz="1400" spc="-1" strike="noStrike">
                <a:latin typeface="Arial"/>
              </a:defRPr>
            </a:lvl1pPr>
          </a:lstStyle>
          <a:p>
            <a:r>
              <a:rPr b="0" lang="en-US" sz="1400" spc="-1" strike="noStrike">
                <a:latin typeface="Arial"/>
              </a:rPr>
              <a:t>&lt;date/time&gt;</a:t>
            </a:r>
            <a:endParaRPr b="0" lang="en-US" sz="1400" spc="-1" strike="noStrike">
              <a:latin typeface="Arial"/>
            </a:endParaRPr>
          </a:p>
        </p:txBody>
      </p:sp>
      <p:sp>
        <p:nvSpPr>
          <p:cNvPr id="44" name="PlaceHolder 4"/>
          <p:cNvSpPr>
            <a:spLocks noGrp="1"/>
          </p:cNvSpPr>
          <p:nvPr>
            <p:ph type="ftr" idx="5"/>
          </p:nvPr>
        </p:nvSpPr>
        <p:spPr>
          <a:xfrm>
            <a:off x="3447360" y="5165280"/>
            <a:ext cx="3195000" cy="390960"/>
          </a:xfrm>
          <a:prstGeom prst="rect">
            <a:avLst/>
          </a:prstGeom>
          <a:noFill/>
          <a:ln w="0">
            <a:noFill/>
          </a:ln>
        </p:spPr>
        <p:txBody>
          <a:bodyPr lIns="0" rIns="0" tIns="0" bIns="0" anchor="t">
            <a:noAutofit/>
          </a:bodyPr>
          <a:lstStyle>
            <a:lvl1pPr algn="ctr">
              <a:buNone/>
              <a:defRPr b="0" lang="en-US" sz="1400" spc="-1" strike="noStrike">
                <a:latin typeface="Arial"/>
              </a:defRPr>
            </a:lvl1pPr>
          </a:lstStyle>
          <a:p>
            <a:pPr algn="ctr">
              <a:buNone/>
            </a:pPr>
            <a:r>
              <a:rPr b="0" lang="en-US" sz="1400" spc="-1" strike="noStrike">
                <a:latin typeface="Arial"/>
              </a:rPr>
              <a:t>&lt;footer&gt;</a:t>
            </a:r>
            <a:endParaRPr b="0" lang="en-US" sz="1400" spc="-1" strike="noStrike">
              <a:latin typeface="Arial"/>
            </a:endParaRPr>
          </a:p>
        </p:txBody>
      </p:sp>
      <p:sp>
        <p:nvSpPr>
          <p:cNvPr id="45" name="PlaceHolder 5"/>
          <p:cNvSpPr>
            <a:spLocks noGrp="1"/>
          </p:cNvSpPr>
          <p:nvPr>
            <p:ph type="sldNum" idx="6"/>
          </p:nvPr>
        </p:nvSpPr>
        <p:spPr>
          <a:xfrm>
            <a:off x="7227360" y="5165280"/>
            <a:ext cx="2348280" cy="390960"/>
          </a:xfrm>
          <a:prstGeom prst="rect">
            <a:avLst/>
          </a:prstGeom>
          <a:noFill/>
          <a:ln w="0">
            <a:noFill/>
          </a:ln>
        </p:spPr>
        <p:txBody>
          <a:bodyPr lIns="0" rIns="0" tIns="0" bIns="0" anchor="t">
            <a:noAutofit/>
          </a:bodyPr>
          <a:lstStyle>
            <a:lvl1pPr algn="r">
              <a:buNone/>
              <a:defRPr b="0" lang="en-US" sz="1400" spc="-1" strike="noStrike">
                <a:latin typeface="Arial"/>
              </a:defRPr>
            </a:lvl1pPr>
          </a:lstStyle>
          <a:p>
            <a:pPr algn="r">
              <a:buNone/>
            </a:pPr>
            <a:fld id="{21DD0B6D-ADDC-4784-979A-021FCB54E805}" type="slidenum">
              <a:rPr b="0" lang="en-US" sz="1400" spc="-1" strike="noStrike">
                <a:latin typeface="Arial"/>
              </a:rPr>
              <a:t>&lt;number&gt;</a:t>
            </a:fld>
            <a:endParaRPr b="0" lang="en-US" sz="14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82"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buNone/>
            </a:pPr>
            <a:r>
              <a:rPr b="0" lang="en-US" sz="4400" spc="-1" strike="noStrike">
                <a:solidFill>
                  <a:srgbClr val="ffffff"/>
                </a:solidFill>
                <a:latin typeface="Arial"/>
              </a:rPr>
              <a:t>Click to edit the title text format</a:t>
            </a:r>
            <a:endParaRPr b="0" lang="en-US" sz="4400" spc="-1" strike="noStrike">
              <a:solidFill>
                <a:srgbClr val="ffffff"/>
              </a:solidFill>
              <a:latin typeface="Arial"/>
            </a:endParaRPr>
          </a:p>
        </p:txBody>
      </p:sp>
      <p:sp>
        <p:nvSpPr>
          <p:cNvPr id="83" name="PlaceHolder 2"/>
          <p:cNvSpPr>
            <a:spLocks noGrp="1"/>
          </p:cNvSpPr>
          <p:nvPr>
            <p:ph type="body"/>
          </p:nvPr>
        </p:nvSpPr>
        <p:spPr>
          <a:xfrm>
            <a:off x="504000" y="2376000"/>
            <a:ext cx="9071640" cy="2754000"/>
          </a:xfrm>
          <a:prstGeom prst="rect">
            <a:avLst/>
          </a:prstGeom>
          <a:noFill/>
          <a:ln w="0">
            <a:noFill/>
          </a:ln>
        </p:spPr>
        <p:txBody>
          <a:bodyPr lIns="0" rIns="0" tIns="0" bIns="0" anchor="t">
            <a:normAutofit/>
          </a:bodyPr>
          <a:p>
            <a:pPr marL="432000" indent="-324000">
              <a:spcBef>
                <a:spcPts val="1414"/>
              </a:spcBef>
              <a:buClr>
                <a:srgbClr val="ffffff"/>
              </a:buClr>
              <a:buSzPct val="45000"/>
              <a:buFont typeface="Wingdings" charset="2"/>
              <a:buChar char=""/>
            </a:pPr>
            <a:r>
              <a:rPr b="0" lang="en-US" sz="3150" spc="-1" strike="noStrike">
                <a:solidFill>
                  <a:srgbClr val="ffffff"/>
                </a:solidFill>
                <a:latin typeface="Arial"/>
              </a:rPr>
              <a:t>Click to edit the outline text format</a:t>
            </a:r>
            <a:endParaRPr b="0" lang="en-US" sz="3150" spc="-1" strike="noStrike">
              <a:solidFill>
                <a:srgbClr val="ffffff"/>
              </a:solidFill>
              <a:latin typeface="Arial"/>
            </a:endParaRPr>
          </a:p>
          <a:p>
            <a:pPr lvl="1" marL="864000" indent="-324000">
              <a:spcBef>
                <a:spcPts val="1134"/>
              </a:spcBef>
              <a:buClr>
                <a:srgbClr val="ffffff"/>
              </a:buClr>
              <a:buSzPct val="75000"/>
              <a:buFont typeface="Symbol" charset="2"/>
              <a:buChar char=""/>
            </a:pPr>
            <a:r>
              <a:rPr b="0" lang="en-US" sz="2400" spc="-1" strike="noStrike">
                <a:solidFill>
                  <a:srgbClr val="ffffff"/>
                </a:solidFill>
                <a:latin typeface="Arial"/>
              </a:rPr>
              <a:t>Second Outline Level</a:t>
            </a:r>
            <a:endParaRPr b="0" lang="en-US" sz="2400" spc="-1" strike="noStrike">
              <a:solidFill>
                <a:srgbClr val="ffffff"/>
              </a:solidFill>
              <a:latin typeface="Arial"/>
            </a:endParaRPr>
          </a:p>
          <a:p>
            <a:pPr lvl="2" marL="1296000" indent="-288000">
              <a:spcBef>
                <a:spcPts val="850"/>
              </a:spcBef>
              <a:buClr>
                <a:srgbClr val="ffffff"/>
              </a:buClr>
              <a:buSzPct val="45000"/>
              <a:buFont typeface="Wingdings" charset="2"/>
              <a:buChar char=""/>
            </a:pPr>
            <a:r>
              <a:rPr b="0" lang="en-US" sz="1800" spc="-1" strike="noStrike">
                <a:solidFill>
                  <a:srgbClr val="ffffff"/>
                </a:solidFill>
                <a:latin typeface="Arial"/>
              </a:rPr>
              <a:t>Third Outline Level</a:t>
            </a:r>
            <a:endParaRPr b="0" lang="en-US" sz="1800" spc="-1" strike="noStrike">
              <a:solidFill>
                <a:srgbClr val="ffffff"/>
              </a:solidFill>
              <a:latin typeface="Arial"/>
            </a:endParaRPr>
          </a:p>
          <a:p>
            <a:pPr lvl="3" marL="1728000" indent="-216000">
              <a:spcBef>
                <a:spcPts val="567"/>
              </a:spcBef>
              <a:buClr>
                <a:srgbClr val="ffffff"/>
              </a:buClr>
              <a:buSzPct val="75000"/>
              <a:buFont typeface="Symbol" charset="2"/>
              <a:buChar char=""/>
            </a:pPr>
            <a:r>
              <a:rPr b="0" lang="en-US" sz="1500" spc="-1" strike="noStrike">
                <a:solidFill>
                  <a:srgbClr val="ffffff"/>
                </a:solidFill>
                <a:latin typeface="Arial"/>
              </a:rPr>
              <a:t>Fourth Outline Level</a:t>
            </a:r>
            <a:endParaRPr b="0" lang="en-US" sz="1500" spc="-1" strike="noStrike">
              <a:solidFill>
                <a:srgbClr val="ffffff"/>
              </a:solidFill>
              <a:latin typeface="Arial"/>
            </a:endParaRPr>
          </a:p>
          <a:p>
            <a:pPr lvl="4" marL="2160000" indent="-216000">
              <a:spcBef>
                <a:spcPts val="283"/>
              </a:spcBef>
              <a:buClr>
                <a:srgbClr val="ffffff"/>
              </a:buClr>
              <a:buSzPct val="45000"/>
              <a:buFont typeface="Wingdings" charset="2"/>
              <a:buChar char=""/>
            </a:pPr>
            <a:r>
              <a:rPr b="0" lang="en-US" sz="1500" spc="-1" strike="noStrike">
                <a:solidFill>
                  <a:srgbClr val="ffffff"/>
                </a:solidFill>
                <a:latin typeface="Arial"/>
              </a:rPr>
              <a:t>Fifth Outline Level</a:t>
            </a:r>
            <a:endParaRPr b="0" lang="en-US" sz="1500" spc="-1" strike="noStrike">
              <a:solidFill>
                <a:srgbClr val="ffffff"/>
              </a:solidFill>
              <a:latin typeface="Arial"/>
            </a:endParaRPr>
          </a:p>
          <a:p>
            <a:pPr lvl="5" marL="2592000" indent="-216000">
              <a:spcBef>
                <a:spcPts val="283"/>
              </a:spcBef>
              <a:buClr>
                <a:srgbClr val="ffffff"/>
              </a:buClr>
              <a:buSzPct val="45000"/>
              <a:buFont typeface="Wingdings" charset="2"/>
              <a:buChar char=""/>
            </a:pPr>
            <a:r>
              <a:rPr b="0" lang="en-US" sz="1500" spc="-1" strike="noStrike">
                <a:solidFill>
                  <a:srgbClr val="ffffff"/>
                </a:solidFill>
                <a:latin typeface="Arial"/>
              </a:rPr>
              <a:t>Sixth Outline Level</a:t>
            </a:r>
            <a:endParaRPr b="0" lang="en-US" sz="1500" spc="-1" strike="noStrike">
              <a:solidFill>
                <a:srgbClr val="ffffff"/>
              </a:solidFill>
              <a:latin typeface="Arial"/>
            </a:endParaRPr>
          </a:p>
          <a:p>
            <a:pPr lvl="6" marL="3024000" indent="-216000">
              <a:spcBef>
                <a:spcPts val="283"/>
              </a:spcBef>
              <a:buClr>
                <a:srgbClr val="ffffff"/>
              </a:buClr>
              <a:buSzPct val="45000"/>
              <a:buFont typeface="Wingdings" charset="2"/>
              <a:buChar char=""/>
            </a:pPr>
            <a:r>
              <a:rPr b="0" lang="en-US" sz="1500" spc="-1" strike="noStrike">
                <a:solidFill>
                  <a:srgbClr val="ffffff"/>
                </a:solidFill>
                <a:latin typeface="Arial"/>
              </a:rPr>
              <a:t>Seventh Outline Level</a:t>
            </a:r>
            <a:endParaRPr b="0" lang="en-US" sz="1500" spc="-1" strike="noStrike">
              <a:solidFill>
                <a:srgbClr val="ffffff"/>
              </a:solidFill>
              <a:latin typeface="Arial"/>
            </a:endParaRPr>
          </a:p>
        </p:txBody>
      </p:sp>
      <p:sp>
        <p:nvSpPr>
          <p:cNvPr id="84" name="PlaceHolder 3"/>
          <p:cNvSpPr>
            <a:spLocks noGrp="1"/>
          </p:cNvSpPr>
          <p:nvPr>
            <p:ph type="dt" idx="7"/>
          </p:nvPr>
        </p:nvSpPr>
        <p:spPr>
          <a:xfrm>
            <a:off x="504000" y="5164920"/>
            <a:ext cx="2348280" cy="390600"/>
          </a:xfrm>
          <a:prstGeom prst="rect">
            <a:avLst/>
          </a:prstGeom>
          <a:noFill/>
          <a:ln w="0">
            <a:noFill/>
          </a:ln>
        </p:spPr>
        <p:txBody>
          <a:bodyPr lIns="0" rIns="0" tIns="0" bIns="0" anchor="t">
            <a:noAutofit/>
          </a:bodyPr>
          <a:lstStyle>
            <a:lvl1pPr>
              <a:defRPr b="0" lang="en-US" sz="1400" spc="-1" strike="noStrike">
                <a:solidFill>
                  <a:srgbClr val="ffffff"/>
                </a:solidFill>
                <a:latin typeface="Arial"/>
              </a:defRPr>
            </a:lvl1pPr>
          </a:lstStyle>
          <a:p>
            <a:r>
              <a:rPr b="0" lang="en-US" sz="1400" spc="-1" strike="noStrike">
                <a:solidFill>
                  <a:srgbClr val="ffffff"/>
                </a:solidFill>
                <a:latin typeface="Arial"/>
              </a:rPr>
              <a:t>&lt;date/time&gt;</a:t>
            </a:r>
            <a:endParaRPr b="0" lang="en-US" sz="1400" spc="-1" strike="noStrike">
              <a:solidFill>
                <a:srgbClr val="ffffff"/>
              </a:solidFill>
              <a:latin typeface="Arial"/>
            </a:endParaRPr>
          </a:p>
        </p:txBody>
      </p:sp>
      <p:sp>
        <p:nvSpPr>
          <p:cNvPr id="85" name="PlaceHolder 4"/>
          <p:cNvSpPr>
            <a:spLocks noGrp="1"/>
          </p:cNvSpPr>
          <p:nvPr>
            <p:ph type="ftr" idx="8"/>
          </p:nvPr>
        </p:nvSpPr>
        <p:spPr>
          <a:xfrm>
            <a:off x="3447360" y="5164920"/>
            <a:ext cx="3195000" cy="390600"/>
          </a:xfrm>
          <a:prstGeom prst="rect">
            <a:avLst/>
          </a:prstGeom>
          <a:noFill/>
          <a:ln w="0">
            <a:noFill/>
          </a:ln>
        </p:spPr>
        <p:txBody>
          <a:bodyPr lIns="0" rIns="0" tIns="0" bIns="0" anchor="t">
            <a:noAutofit/>
          </a:bodyPr>
          <a:lstStyle>
            <a:lvl1pPr algn="ctr">
              <a:buNone/>
              <a:defRPr b="0" lang="en-US" sz="1400" spc="-1" strike="noStrike">
                <a:solidFill>
                  <a:srgbClr val="ffffff"/>
                </a:solidFill>
                <a:latin typeface="Arial"/>
              </a:defRPr>
            </a:lvl1pPr>
          </a:lstStyle>
          <a:p>
            <a:pPr algn="ctr">
              <a:buNone/>
            </a:pPr>
            <a:r>
              <a:rPr b="0" lang="en-US" sz="1400" spc="-1" strike="noStrike">
                <a:solidFill>
                  <a:srgbClr val="ffffff"/>
                </a:solidFill>
                <a:latin typeface="Arial"/>
              </a:rPr>
              <a:t>&lt;footer&gt;</a:t>
            </a:r>
            <a:endParaRPr b="0" lang="en-US" sz="1400" spc="-1" strike="noStrike">
              <a:solidFill>
                <a:srgbClr val="ffffff"/>
              </a:solidFill>
              <a:latin typeface="Arial"/>
            </a:endParaRPr>
          </a:p>
        </p:txBody>
      </p:sp>
      <p:sp>
        <p:nvSpPr>
          <p:cNvPr id="86" name="PlaceHolder 5"/>
          <p:cNvSpPr>
            <a:spLocks noGrp="1"/>
          </p:cNvSpPr>
          <p:nvPr>
            <p:ph type="sldNum" idx="9"/>
          </p:nvPr>
        </p:nvSpPr>
        <p:spPr>
          <a:xfrm>
            <a:off x="7227360" y="5164920"/>
            <a:ext cx="2348280" cy="390600"/>
          </a:xfrm>
          <a:prstGeom prst="rect">
            <a:avLst/>
          </a:prstGeom>
          <a:noFill/>
          <a:ln w="0">
            <a:noFill/>
          </a:ln>
        </p:spPr>
        <p:txBody>
          <a:bodyPr lIns="0" rIns="0" tIns="0" bIns="0" anchor="t">
            <a:noAutofit/>
          </a:bodyPr>
          <a:lstStyle>
            <a:lvl1pPr algn="r">
              <a:buNone/>
              <a:defRPr b="0" lang="en-US" sz="1400" spc="-1" strike="noStrike">
                <a:solidFill>
                  <a:srgbClr val="ffffff"/>
                </a:solidFill>
                <a:latin typeface="Arial"/>
              </a:defRPr>
            </a:lvl1pPr>
          </a:lstStyle>
          <a:p>
            <a:pPr algn="r">
              <a:buNone/>
            </a:pPr>
            <a:fld id="{6B9E6FE3-C619-4440-BAE0-D6EC6D41E735}" type="slidenum">
              <a:rPr b="0" lang="en-US" sz="1400" spc="-1" strike="noStrike">
                <a:solidFill>
                  <a:srgbClr val="ffffff"/>
                </a:solidFill>
                <a:latin typeface="Arial"/>
              </a:rPr>
              <a:t>&lt;number&gt;</a:t>
            </a:fld>
            <a:endParaRPr b="0" lang="en-US" sz="1400" spc="-1" strike="noStrike">
              <a:solidFill>
                <a:srgbClr val="ffffff"/>
              </a:solidFill>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123" name="PlaceHolder 1"/>
          <p:cNvSpPr>
            <a:spLocks noGrp="1"/>
          </p:cNvSpPr>
          <p:nvPr>
            <p:ph type="title"/>
          </p:nvPr>
        </p:nvSpPr>
        <p:spPr>
          <a:xfrm>
            <a:off x="504000" y="225720"/>
            <a:ext cx="9071640" cy="946800"/>
          </a:xfrm>
          <a:prstGeom prst="rect">
            <a:avLst/>
          </a:prstGeom>
          <a:noFill/>
          <a:ln w="0">
            <a:noFill/>
          </a:ln>
        </p:spPr>
        <p:txBody>
          <a:bodyPr lIns="0" rIns="0" tIns="0" bIns="0" anchor="ctr">
            <a:noAutofit/>
          </a:bodyPr>
          <a:p>
            <a:pPr algn="ctr">
              <a:buNone/>
            </a:pPr>
            <a:r>
              <a:rPr b="0" lang="en-US" sz="3300" spc="-1" strike="noStrike">
                <a:latin typeface="Arial"/>
              </a:rPr>
              <a:t>Click to edit the title text format</a:t>
            </a:r>
            <a:endParaRPr b="0" lang="en-US" sz="3300" spc="-1" strike="noStrike">
              <a:latin typeface="Arial"/>
            </a:endParaRPr>
          </a:p>
        </p:txBody>
      </p:sp>
      <p:sp>
        <p:nvSpPr>
          <p:cNvPr id="124" name="PlaceHolder 2"/>
          <p:cNvSpPr>
            <a:spLocks noGrp="1"/>
          </p:cNvSpPr>
          <p:nvPr>
            <p:ph type="body"/>
          </p:nvPr>
        </p:nvSpPr>
        <p:spPr>
          <a:xfrm>
            <a:off x="504000" y="1326600"/>
            <a:ext cx="9071640" cy="3288240"/>
          </a:xfrm>
          <a:prstGeom prst="rect">
            <a:avLst/>
          </a:prstGeom>
          <a:noFill/>
          <a:ln w="0">
            <a:noFill/>
          </a:ln>
        </p:spPr>
        <p:txBody>
          <a:bodyPr lIns="0" rIns="0" tIns="0" bIns="0" anchor="t">
            <a:normAutofit/>
          </a:bodyPr>
          <a:p>
            <a:pPr marL="432000" indent="-324000">
              <a:spcBef>
                <a:spcPts val="1060"/>
              </a:spcBef>
              <a:buClr>
                <a:srgbClr val="000000"/>
              </a:buClr>
              <a:buSzPct val="45000"/>
              <a:buFont typeface="Wingdings" charset="2"/>
              <a:buChar char=""/>
            </a:pPr>
            <a:r>
              <a:rPr b="0" lang="en-US" sz="2400" spc="-1" strike="noStrike">
                <a:latin typeface="Arial"/>
              </a:rPr>
              <a:t>Click to edit the outline text format</a:t>
            </a:r>
            <a:endParaRPr b="0" lang="en-US" sz="2400" spc="-1" strike="noStrike">
              <a:latin typeface="Arial"/>
            </a:endParaRPr>
          </a:p>
          <a:p>
            <a:pPr lvl="1" marL="864000" indent="-324000">
              <a:spcBef>
                <a:spcPts val="850"/>
              </a:spcBef>
              <a:buClr>
                <a:srgbClr val="000000"/>
              </a:buClr>
              <a:buSzPct val="75000"/>
              <a:buFont typeface="Symbol" charset="2"/>
              <a:buChar char=""/>
            </a:pPr>
            <a:r>
              <a:rPr b="0" lang="en-US" sz="2100" spc="-1" strike="noStrike">
                <a:latin typeface="Arial"/>
              </a:rPr>
              <a:t>Second Outline Level</a:t>
            </a:r>
            <a:endParaRPr b="0" lang="en-US" sz="2100" spc="-1" strike="noStrike">
              <a:latin typeface="Arial"/>
            </a:endParaRPr>
          </a:p>
          <a:p>
            <a:pPr lvl="2" marL="1296000" indent="-288000">
              <a:spcBef>
                <a:spcPts val="638"/>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425"/>
              </a:spcBef>
              <a:buClr>
                <a:srgbClr val="000000"/>
              </a:buClr>
              <a:buSzPct val="75000"/>
              <a:buFont typeface="Symbol" charset="2"/>
              <a:buChar char=""/>
            </a:pPr>
            <a:r>
              <a:rPr b="0" lang="en-US" sz="1500" spc="-1" strike="noStrike">
                <a:latin typeface="Arial"/>
              </a:rPr>
              <a:t>Fourth Outline Level</a:t>
            </a:r>
            <a:endParaRPr b="0" lang="en-US" sz="1500" spc="-1" strike="noStrike">
              <a:latin typeface="Arial"/>
            </a:endParaRPr>
          </a:p>
          <a:p>
            <a:pPr lvl="4" marL="2160000" indent="-216000">
              <a:spcBef>
                <a:spcPts val="213"/>
              </a:spcBef>
              <a:buClr>
                <a:srgbClr val="000000"/>
              </a:buClr>
              <a:buSzPct val="45000"/>
              <a:buFont typeface="Wingdings" charset="2"/>
              <a:buChar char=""/>
            </a:pPr>
            <a:r>
              <a:rPr b="0" lang="en-US" sz="1500" spc="-1" strike="noStrike">
                <a:latin typeface="Arial"/>
              </a:rPr>
              <a:t>Fifth Outline Level</a:t>
            </a:r>
            <a:endParaRPr b="0" lang="en-US" sz="1500" spc="-1" strike="noStrike">
              <a:latin typeface="Arial"/>
            </a:endParaRPr>
          </a:p>
          <a:p>
            <a:pPr lvl="5" marL="2592000" indent="-216000">
              <a:spcBef>
                <a:spcPts val="213"/>
              </a:spcBef>
              <a:buClr>
                <a:srgbClr val="000000"/>
              </a:buClr>
              <a:buSzPct val="45000"/>
              <a:buFont typeface="Wingdings" charset="2"/>
              <a:buChar char=""/>
            </a:pPr>
            <a:r>
              <a:rPr b="0" lang="en-US" sz="1500" spc="-1" strike="noStrike">
                <a:latin typeface="Arial"/>
              </a:rPr>
              <a:t>Sixth Outline Level</a:t>
            </a:r>
            <a:endParaRPr b="0" lang="en-US" sz="1500" spc="-1" strike="noStrike">
              <a:latin typeface="Arial"/>
            </a:endParaRPr>
          </a:p>
          <a:p>
            <a:pPr lvl="6" marL="3024000" indent="-216000">
              <a:spcBef>
                <a:spcPts val="213"/>
              </a:spcBef>
              <a:buClr>
                <a:srgbClr val="000000"/>
              </a:buClr>
              <a:buSzPct val="45000"/>
              <a:buFont typeface="Wingdings" charset="2"/>
              <a:buChar char=""/>
            </a:pPr>
            <a:r>
              <a:rPr b="0" lang="en-US" sz="1500" spc="-1" strike="noStrike">
                <a:latin typeface="Arial"/>
              </a:rPr>
              <a:t>Seventh Outline Level</a:t>
            </a:r>
            <a:endParaRPr b="0" lang="en-US" sz="1500" spc="-1" strike="noStrike">
              <a:latin typeface="Arial"/>
            </a:endParaRPr>
          </a:p>
        </p:txBody>
      </p:sp>
      <p:sp>
        <p:nvSpPr>
          <p:cNvPr id="125" name="PlaceHolder 3"/>
          <p:cNvSpPr>
            <a:spLocks noGrp="1"/>
          </p:cNvSpPr>
          <p:nvPr>
            <p:ph type="dt" idx="10"/>
          </p:nvPr>
        </p:nvSpPr>
        <p:spPr>
          <a:xfrm>
            <a:off x="504000" y="5165280"/>
            <a:ext cx="2348280" cy="390960"/>
          </a:xfrm>
          <a:prstGeom prst="rect">
            <a:avLst/>
          </a:prstGeom>
          <a:noFill/>
          <a:ln w="0">
            <a:noFill/>
          </a:ln>
        </p:spPr>
        <p:txBody>
          <a:bodyPr lIns="0" rIns="0" tIns="0" bIns="0" anchor="t">
            <a:noAutofit/>
          </a:bodyPr>
          <a:lstStyle>
            <a:lvl1pPr>
              <a:defRPr b="0" lang="en-US" sz="1400" spc="-1" strike="noStrike">
                <a:latin typeface="Arial"/>
              </a:defRPr>
            </a:lvl1pPr>
          </a:lstStyle>
          <a:p>
            <a:r>
              <a:rPr b="0" lang="en-US" sz="1400" spc="-1" strike="noStrike">
                <a:latin typeface="Arial"/>
              </a:rPr>
              <a:t>&lt;date/time&gt;</a:t>
            </a:r>
            <a:endParaRPr b="0" lang="en-US" sz="1400" spc="-1" strike="noStrike">
              <a:latin typeface="Arial"/>
            </a:endParaRPr>
          </a:p>
        </p:txBody>
      </p:sp>
      <p:sp>
        <p:nvSpPr>
          <p:cNvPr id="126" name="PlaceHolder 4"/>
          <p:cNvSpPr>
            <a:spLocks noGrp="1"/>
          </p:cNvSpPr>
          <p:nvPr>
            <p:ph type="ftr" idx="11"/>
          </p:nvPr>
        </p:nvSpPr>
        <p:spPr>
          <a:xfrm>
            <a:off x="3447360" y="5165280"/>
            <a:ext cx="3195000" cy="390960"/>
          </a:xfrm>
          <a:prstGeom prst="rect">
            <a:avLst/>
          </a:prstGeom>
          <a:noFill/>
          <a:ln w="0">
            <a:noFill/>
          </a:ln>
        </p:spPr>
        <p:txBody>
          <a:bodyPr lIns="0" rIns="0" tIns="0" bIns="0" anchor="t">
            <a:noAutofit/>
          </a:bodyPr>
          <a:lstStyle>
            <a:lvl1pPr algn="ctr">
              <a:buNone/>
              <a:defRPr b="0" lang="en-US" sz="1400" spc="-1" strike="noStrike">
                <a:latin typeface="Arial"/>
              </a:defRPr>
            </a:lvl1pPr>
          </a:lstStyle>
          <a:p>
            <a:pPr algn="ctr">
              <a:buNone/>
            </a:pPr>
            <a:r>
              <a:rPr b="0" lang="en-US" sz="1400" spc="-1" strike="noStrike">
                <a:latin typeface="Arial"/>
              </a:rPr>
              <a:t>&lt;footer&gt;</a:t>
            </a:r>
            <a:endParaRPr b="0" lang="en-US" sz="1400" spc="-1" strike="noStrike">
              <a:latin typeface="Arial"/>
            </a:endParaRPr>
          </a:p>
        </p:txBody>
      </p:sp>
      <p:sp>
        <p:nvSpPr>
          <p:cNvPr id="127" name="PlaceHolder 5"/>
          <p:cNvSpPr>
            <a:spLocks noGrp="1"/>
          </p:cNvSpPr>
          <p:nvPr>
            <p:ph type="sldNum" idx="12"/>
          </p:nvPr>
        </p:nvSpPr>
        <p:spPr>
          <a:xfrm>
            <a:off x="7227360" y="5165280"/>
            <a:ext cx="2348280" cy="390960"/>
          </a:xfrm>
          <a:prstGeom prst="rect">
            <a:avLst/>
          </a:prstGeom>
          <a:noFill/>
          <a:ln w="0">
            <a:noFill/>
          </a:ln>
        </p:spPr>
        <p:txBody>
          <a:bodyPr lIns="0" rIns="0" tIns="0" bIns="0" anchor="t">
            <a:noAutofit/>
          </a:bodyPr>
          <a:lstStyle>
            <a:lvl1pPr algn="r">
              <a:buNone/>
              <a:defRPr b="0" lang="en-US" sz="1400" spc="-1" strike="noStrike">
                <a:latin typeface="Arial"/>
              </a:defRPr>
            </a:lvl1pPr>
          </a:lstStyle>
          <a:p>
            <a:pPr algn="r">
              <a:buNone/>
            </a:pPr>
            <a:fld id="{EEF31976-699B-4BB6-B340-41CEC6D72C15}" type="slidenum">
              <a:rPr b="0" lang="en-US" sz="1400" spc="-1" strike="noStrike">
                <a:latin typeface="Arial"/>
              </a:rPr>
              <a:t>&lt;number&gt;</a:t>
            </a:fld>
            <a:endParaRPr b="0" lang="en-US" sz="14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buNone/>
            </a:pPr>
            <a:r>
              <a:rPr b="0" lang="en-US" sz="4400" spc="-1" strike="noStrike">
                <a:solidFill>
                  <a:srgbClr val="ffffff"/>
                </a:solidFill>
                <a:latin typeface="Arial"/>
              </a:rPr>
              <a:t>Final Presentation of British Airline Customer Reviews</a:t>
            </a:r>
            <a:endParaRPr b="0" lang="en-US" sz="4400" spc="-1" strike="noStrike">
              <a:solidFill>
                <a:srgbClr val="ffffff"/>
              </a:solidFill>
              <a:latin typeface="Arial"/>
            </a:endParaRPr>
          </a:p>
        </p:txBody>
      </p:sp>
      <p:sp>
        <p:nvSpPr>
          <p:cNvPr id="165" name="PlaceHolder 2"/>
          <p:cNvSpPr>
            <a:spLocks noGrp="1"/>
          </p:cNvSpPr>
          <p:nvPr>
            <p:ph type="subTitle"/>
          </p:nvPr>
        </p:nvSpPr>
        <p:spPr>
          <a:xfrm>
            <a:off x="504000" y="2376000"/>
            <a:ext cx="9071640" cy="2754000"/>
          </a:xfrm>
          <a:prstGeom prst="rect">
            <a:avLst/>
          </a:prstGeom>
          <a:noFill/>
          <a:ln w="0">
            <a:noFill/>
          </a:ln>
        </p:spPr>
        <p:txBody>
          <a:bodyPr lIns="0" rIns="0" tIns="0" bIns="0" anchor="ctr">
            <a:noAutofit/>
          </a:bodyPr>
          <a:p>
            <a:pPr algn="ctr">
              <a:buNone/>
            </a:pPr>
            <a:endParaRPr b="0" lang="en-US" sz="3200" spc="-1" strike="noStrike">
              <a:solidFill>
                <a:srgbClr val="ffffff"/>
              </a:solidFill>
              <a:latin typeface="Arial"/>
            </a:endParaRPr>
          </a:p>
        </p:txBody>
      </p:sp>
      <p:sp>
        <p:nvSpPr>
          <p:cNvPr id="166" name=""/>
          <p:cNvSpPr txBox="1"/>
          <p:nvPr/>
        </p:nvSpPr>
        <p:spPr>
          <a:xfrm>
            <a:off x="209880" y="2264400"/>
            <a:ext cx="9637200" cy="1130400"/>
          </a:xfrm>
          <a:prstGeom prst="rect">
            <a:avLst/>
          </a:prstGeom>
          <a:noFill/>
          <a:ln w="18000">
            <a:noFill/>
          </a:ln>
        </p:spPr>
        <p:txBody>
          <a:bodyPr lIns="90000" rIns="90000" tIns="45000" bIns="45000" anchor="t">
            <a:noAutofit/>
          </a:bodyPr>
          <a:p>
            <a:pPr algn="ctr">
              <a:spcBef>
                <a:spcPts val="1191"/>
              </a:spcBef>
              <a:spcAft>
                <a:spcPts val="992"/>
              </a:spcAft>
              <a:buNone/>
            </a:pPr>
            <a:r>
              <a:rPr b="1" lang="en-US" sz="2200" spc="-1" strike="noStrike">
                <a:solidFill>
                  <a:srgbClr val="ffffff"/>
                </a:solidFill>
                <a:latin typeface="Arial"/>
              </a:rPr>
              <a:t>Key Topics</a:t>
            </a:r>
            <a:endParaRPr b="1" lang="en-US" sz="2200" spc="-1" strike="noStrike">
              <a:solidFill>
                <a:srgbClr val="ffffff"/>
              </a:solidFill>
              <a:latin typeface="Arial"/>
            </a:endParaRPr>
          </a:p>
          <a:p>
            <a:r>
              <a:rPr b="0" lang="en-US" sz="1000" spc="-1" strike="noStrike">
                <a:solidFill>
                  <a:srgbClr val="ffffff"/>
                </a:solidFill>
                <a:latin typeface="Arial"/>
              </a:rPr>
              <a:t>The frequency chart below shows that the key topics within the reviews include “flight”, “London”, “service” and “crew”, showing that people are actively talking about their experience and staff. </a:t>
            </a:r>
            <a:endParaRPr b="0" lang="en-US" sz="1000" spc="-1" strike="noStrike">
              <a:solidFill>
                <a:srgbClr val="ffffff"/>
              </a:solidFill>
              <a:latin typeface="Arial"/>
            </a:endParaRPr>
          </a:p>
          <a:p>
            <a:endParaRPr b="0" lang="en-US" sz="1000" spc="-1" strike="noStrike">
              <a:solidFill>
                <a:srgbClr val="ffffff"/>
              </a:solidFill>
              <a:latin typeface="Arial"/>
            </a:endParaRPr>
          </a:p>
          <a:p>
            <a:r>
              <a:rPr b="0" lang="en-US" sz="1000" spc="-1" strike="noStrike">
                <a:solidFill>
                  <a:srgbClr val="ffffff"/>
                </a:solidFill>
                <a:latin typeface="Arial"/>
              </a:rPr>
              <a:t>The word cloud also showed similar words and key topics within the reviews. This includes “flight”, “BA”, “seat” and “time”, showing that people are actively talking about their experience and staff.</a:t>
            </a:r>
            <a:endParaRPr b="0" lang="en-US" sz="1000" spc="-1" strike="noStrike">
              <a:solidFill>
                <a:srgbClr val="ffffff"/>
              </a:solidFill>
              <a:latin typeface="Arial"/>
            </a:endParaRPr>
          </a:p>
          <a:p>
            <a:endParaRPr b="0" lang="en-US" sz="10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PlaceHolder 1"/>
          <p:cNvSpPr>
            <a:spLocks noGrp="1"/>
          </p:cNvSpPr>
          <p:nvPr>
            <p:ph type="title"/>
          </p:nvPr>
        </p:nvSpPr>
        <p:spPr>
          <a:xfrm>
            <a:off x="504000" y="225720"/>
            <a:ext cx="9071640" cy="946800"/>
          </a:xfrm>
          <a:prstGeom prst="rect">
            <a:avLst/>
          </a:prstGeom>
          <a:noFill/>
          <a:ln w="0">
            <a:noFill/>
          </a:ln>
        </p:spPr>
        <p:txBody>
          <a:bodyPr lIns="0" rIns="0" tIns="0" bIns="0" anchor="ctr">
            <a:noAutofit/>
          </a:bodyPr>
          <a:p>
            <a:pPr algn="ctr">
              <a:buNone/>
            </a:pPr>
            <a:r>
              <a:rPr b="0" lang="en-US" sz="3300" spc="-1" strike="noStrike">
                <a:latin typeface="Arial"/>
              </a:rPr>
              <a:t>Sentiment</a:t>
            </a:r>
            <a:endParaRPr b="0" lang="en-US" sz="3300" spc="-1" strike="noStrike">
              <a:latin typeface="Arial"/>
            </a:endParaRPr>
          </a:p>
        </p:txBody>
      </p:sp>
      <p:pic>
        <p:nvPicPr>
          <p:cNvPr id="168" name="" descr=""/>
          <p:cNvPicPr/>
          <p:nvPr/>
        </p:nvPicPr>
        <p:blipFill>
          <a:blip r:embed="rId1"/>
          <a:stretch/>
        </p:blipFill>
        <p:spPr>
          <a:xfrm>
            <a:off x="1833480" y="1326600"/>
            <a:ext cx="6411960" cy="3288240"/>
          </a:xfrm>
          <a:prstGeom prst="rect">
            <a:avLst/>
          </a:prstGeom>
          <a:ln w="18000">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PlaceHolder 1"/>
          <p:cNvSpPr>
            <a:spLocks noGrp="1"/>
          </p:cNvSpPr>
          <p:nvPr>
            <p:ph type="title"/>
          </p:nvPr>
        </p:nvSpPr>
        <p:spPr>
          <a:xfrm>
            <a:off x="2376000" y="2376000"/>
            <a:ext cx="7199640" cy="946800"/>
          </a:xfrm>
          <a:prstGeom prst="rect">
            <a:avLst/>
          </a:prstGeom>
          <a:noFill/>
          <a:ln w="0">
            <a:noFill/>
          </a:ln>
        </p:spPr>
        <p:txBody>
          <a:bodyPr lIns="0" rIns="0" tIns="0" bIns="0" anchor="ctr">
            <a:noAutofit/>
          </a:bodyPr>
          <a:p>
            <a:pPr algn="ctr">
              <a:buNone/>
            </a:pPr>
            <a:r>
              <a:rPr b="0" lang="en-US" sz="2200" spc="-1" strike="noStrike">
                <a:solidFill>
                  <a:srgbClr val="ffffff"/>
                </a:solidFill>
                <a:latin typeface="Arial"/>
              </a:rPr>
              <a:t>This work is licensed under a Creative Commons Attribution-ShareAlike 3.0 Unported License.</a:t>
            </a:r>
            <a:br>
              <a:rPr sz="2200"/>
            </a:br>
            <a:r>
              <a:rPr b="0" lang="en-US" sz="2200" spc="-1" strike="noStrike">
                <a:solidFill>
                  <a:srgbClr val="ffffff"/>
                </a:solidFill>
                <a:latin typeface="Arial"/>
              </a:rPr>
              <a:t>It makes use of the works of Mateus Machado Luna.</a:t>
            </a:r>
            <a:endParaRPr b="0" lang="en-US" sz="2200" spc="-1" strike="noStrike">
              <a:solidFill>
                <a:srgbClr val="ffffff"/>
              </a:solidFill>
              <a:latin typeface="Arial"/>
            </a:endParaRPr>
          </a:p>
        </p:txBody>
      </p:sp>
      <p:pic>
        <p:nvPicPr>
          <p:cNvPr id="170" name="" descr=""/>
          <p:cNvPicPr/>
          <p:nvPr/>
        </p:nvPicPr>
        <p:blipFill>
          <a:blip r:embed="rId1"/>
          <a:stretch/>
        </p:blipFill>
        <p:spPr>
          <a:xfrm>
            <a:off x="816120" y="2716200"/>
            <a:ext cx="837720" cy="294840"/>
          </a:xfrm>
          <a:prstGeom prst="rect">
            <a:avLst/>
          </a:prstGeom>
          <a:ln w="18000">
            <a:noFill/>
          </a:ln>
        </p:spPr>
      </p:pic>
      <p:pic>
        <p:nvPicPr>
          <p:cNvPr id="171" name="" descr=""/>
          <p:cNvPicPr/>
          <p:nvPr/>
        </p:nvPicPr>
        <p:blipFill>
          <a:blip r:embed="rId2"/>
          <a:stretch/>
        </p:blipFill>
        <p:spPr>
          <a:xfrm>
            <a:off x="942480" y="280080"/>
            <a:ext cx="8172000" cy="4314600"/>
          </a:xfrm>
          <a:prstGeom prst="rect">
            <a:avLst/>
          </a:prstGeom>
          <a:ln w="1800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7</TotalTime>
  <Application>LibreOffice/7.3.7.2$Linux_X86_64 LibreOffice_project/30$Build-2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2023-07-19T10:14:41Z</dcterms:created>
  <dc:creator/>
  <dc:description/>
  <dc:language>en-US</dc:language>
  <cp:lastModifiedBy/>
  <dcterms:modified xsi:type="dcterms:W3CDTF">2023-07-19T10:22:00Z</dcterms:modified>
  <cp:revision>2</cp:revision>
  <dc:subject/>
  <dc:title>Blueprint Plans</dc:title>
</cp:coreProperties>
</file>