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1804" y="409172"/>
            <a:ext cx="11526869" cy="6038801"/>
            <a:chOff x="497706" y="613757"/>
            <a:chExt cx="17290303" cy="90582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706" y="613757"/>
              <a:ext cx="17290303" cy="90582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020" y="542479"/>
            <a:ext cx="978822" cy="3798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42857" y="747347"/>
            <a:ext cx="8956551" cy="56372"/>
            <a:chOff x="2914285" y="1121020"/>
            <a:chExt cx="13434826" cy="84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285" y="1121020"/>
              <a:ext cx="13434826" cy="84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8924" y="1397841"/>
            <a:ext cx="623638" cy="145947"/>
            <a:chOff x="1243386" y="2096760"/>
            <a:chExt cx="935457" cy="2189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386" y="2096760"/>
              <a:ext cx="935457" cy="2189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93423" y="498513"/>
            <a:ext cx="418621" cy="561159"/>
            <a:chOff x="16640134" y="747769"/>
            <a:chExt cx="627932" cy="8417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40134" y="747769"/>
              <a:ext cx="627932" cy="84173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1BFF76-39E4-31DA-72C3-3BD7343ABFFF}"/>
              </a:ext>
            </a:extLst>
          </p:cNvPr>
          <p:cNvSpPr txBox="1"/>
          <p:nvPr/>
        </p:nvSpPr>
        <p:spPr>
          <a:xfrm>
            <a:off x="787020" y="928964"/>
            <a:ext cx="14157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667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5211F-74E4-8479-1EF7-92D3468FAF41}"/>
              </a:ext>
            </a:extLst>
          </p:cNvPr>
          <p:cNvSpPr txBox="1"/>
          <p:nvPr/>
        </p:nvSpPr>
        <p:spPr>
          <a:xfrm>
            <a:off x="1371600" y="4597400"/>
            <a:ext cx="288732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667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헬멧 착용 문화 확산</a:t>
            </a:r>
            <a:endParaRPr lang="en-US" altLang="ko-KR" sz="2667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5E0D1-7294-FB15-6425-BE7655A8186F}"/>
              </a:ext>
            </a:extLst>
          </p:cNvPr>
          <p:cNvSpPr txBox="1"/>
          <p:nvPr/>
        </p:nvSpPr>
        <p:spPr>
          <a:xfrm>
            <a:off x="4953142" y="4584117"/>
            <a:ext cx="211147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667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헬멧 분실방지</a:t>
            </a:r>
            <a:endParaRPr lang="en-US" altLang="ko-KR" sz="2667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AA85-5DD1-03AF-484C-3B8429F0F366}"/>
              </a:ext>
            </a:extLst>
          </p:cNvPr>
          <p:cNvSpPr txBox="1"/>
          <p:nvPr/>
        </p:nvSpPr>
        <p:spPr>
          <a:xfrm>
            <a:off x="8077200" y="4607485"/>
            <a:ext cx="211147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 latinLnBrk="0"/>
            <a:r>
              <a:rPr lang="ko-KR" altLang="en-US" sz="2667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서비스 차별화</a:t>
            </a:r>
            <a:endParaRPr lang="en-US" altLang="ko-KR" sz="2667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A734-34F5-81C4-A466-8DE1F72933D2}"/>
              </a:ext>
            </a:extLst>
          </p:cNvPr>
          <p:cNvSpPr txBox="1"/>
          <p:nvPr/>
        </p:nvSpPr>
        <p:spPr>
          <a:xfrm>
            <a:off x="1371600" y="1860490"/>
            <a:ext cx="28257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Helmet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Validation System</a:t>
            </a:r>
          </a:p>
          <a:p>
            <a:pPr defTabSz="609630" latinLnBrk="0"/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헬멧 착용을 필수적으로 요구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라이딩 중이나 반납시에 인증샷을 남기면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추가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혜택 제공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r>
              <a:rPr lang="en-US" altLang="ko-KR" sz="1600" dirty="0" err="1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Helmel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Challenge</a:t>
            </a:r>
          </a:p>
          <a:p>
            <a:pPr defTabSz="609630" latinLnBrk="0"/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안전한  헬멧 </a:t>
            </a:r>
            <a:r>
              <a:rPr lang="ko-KR" altLang="en-US" sz="1600" dirty="0" err="1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착용샷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공유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- 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단순히 대여 서비스가 아닌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,</a:t>
            </a:r>
          </a:p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라이더 플랫폼으로 확장 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252CA-DB25-803C-E7DA-19AB5E26EDEE}"/>
              </a:ext>
            </a:extLst>
          </p:cNvPr>
          <p:cNvSpPr txBox="1"/>
          <p:nvPr/>
        </p:nvSpPr>
        <p:spPr>
          <a:xfrm>
            <a:off x="4953142" y="2159000"/>
            <a:ext cx="2049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사용자 신원을 임시로 확보하여 분실문제를 예방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헬멧에 </a:t>
            </a:r>
            <a:r>
              <a:rPr lang="ko-KR" altLang="en-US" sz="1600" dirty="0" err="1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라벨링된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QR</a:t>
            </a:r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코드를 부여하여 헬멧 회수율을 높임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FBB08-1BC9-CAE1-52B9-8C86191CB63D}"/>
              </a:ext>
            </a:extLst>
          </p:cNvPr>
          <p:cNvSpPr txBox="1"/>
          <p:nvPr/>
        </p:nvSpPr>
        <p:spPr>
          <a:xfrm>
            <a:off x="8077200" y="2159000"/>
            <a:ext cx="2049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고객안전에 </a:t>
            </a:r>
            <a:r>
              <a:rPr lang="ko-KR" altLang="en-US" sz="1600" dirty="0" err="1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포커싱한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차별화된 서비스 제공 가능</a:t>
            </a:r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  <a:p>
            <a:pPr defTabSz="609630" latinLnBrk="0"/>
            <a:endParaRPr lang="en-US" altLang="ko-KR" sz="1600" dirty="0">
              <a:solidFill>
                <a:prstClr val="black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0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HG꼬딕씨 80g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10208</dc:creator>
  <cp:lastModifiedBy>10208</cp:lastModifiedBy>
  <cp:revision>2</cp:revision>
  <dcterms:created xsi:type="dcterms:W3CDTF">2022-12-22T09:44:47Z</dcterms:created>
  <dcterms:modified xsi:type="dcterms:W3CDTF">2022-12-22T10:21:30Z</dcterms:modified>
</cp:coreProperties>
</file>