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egMkXjGUEz8vSS/eFYrWeJsCU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nl-NL"/>
              <a:t>Start met de vraag: heeft iemand thuis een stofzuiger robot? of, wie zit er wel eens op tiktok?</a:t>
            </a:r>
            <a:endParaRPr/>
          </a:p>
        </p:txBody>
      </p:sp>
      <p:sp>
        <p:nvSpPr>
          <p:cNvPr id="82" name="Google Shape;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508788b46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31508788b46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4cff4c22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
        <p:nvSpPr>
          <p:cNvPr id="192" name="Google Shape;192;g324cff4c22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4cff4c22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324cff4c22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4cff4c22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324cff4c222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24cff4c22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324cff4c22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24cff4c2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324cff4c222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4cff4c22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324cff4c22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a:p>
        </p:txBody>
      </p:sp>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nl-NL"/>
              <a:t>3 verschillende smaken: het genereren van dingen (zoals tekst bij ChatGPT), machine learning (door wat aangeboden wordt daar patronen uit halen om vervolg beslissingen te maken) of Beeldherkening (zoals bij de Captcha, welk tegeltje is hier een stoplicht) -&gt; om te checken of je geen robot bent.</a:t>
            </a:r>
            <a:endParaRPr/>
          </a:p>
        </p:txBody>
      </p:sp>
      <p:sp>
        <p:nvSpPr>
          <p:cNvPr id="119" name="Google Shape;11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508788b46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1508788b46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17" name="Shape 17"/>
        <p:cNvGrpSpPr/>
        <p:nvPr/>
      </p:nvGrpSpPr>
      <p:grpSpPr>
        <a:xfrm>
          <a:off x="0" y="0"/>
          <a:ext cx="0" cy="0"/>
          <a:chOff x="0" y="0"/>
          <a:chExt cx="0" cy="0"/>
        </a:xfrm>
      </p:grpSpPr>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app.runwayml.com/" TargetMode="External"/><Relationship Id="rId6" Type="http://schemas.openxmlformats.org/officeDocument/2006/relationships/image" Target="../media/image25.png"/><Relationship Id="rId7" Type="http://schemas.openxmlformats.org/officeDocument/2006/relationships/image" Target="../media/image3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9.jpg"/><Relationship Id="rId6" Type="http://schemas.openxmlformats.org/officeDocument/2006/relationships/image" Target="../media/image3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suno.com/create" TargetMode="External"/><Relationship Id="rId6" Type="http://schemas.openxmlformats.org/officeDocument/2006/relationships/image" Target="../media/image26.jpg"/><Relationship Id="rId7"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21.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11.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p:nvPr/>
        </p:nvSpPr>
        <p:spPr>
          <a:xfrm>
            <a:off x="0" y="0"/>
            <a:ext cx="12192000" cy="68580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85" name="Google Shape;85;p19"/>
          <p:cNvPicPr preferRelativeResize="0"/>
          <p:nvPr/>
        </p:nvPicPr>
        <p:blipFill rotWithShape="1">
          <a:blip r:embed="rId3">
            <a:alphaModFix/>
          </a:blip>
          <a:srcRect b="0" l="0" r="0" t="0"/>
          <a:stretch/>
        </p:blipFill>
        <p:spPr>
          <a:xfrm>
            <a:off x="8517609" y="5542505"/>
            <a:ext cx="3429923" cy="1144222"/>
          </a:xfrm>
          <a:prstGeom prst="rect">
            <a:avLst/>
          </a:prstGeom>
          <a:noFill/>
          <a:ln>
            <a:noFill/>
          </a:ln>
        </p:spPr>
      </p:pic>
      <p:sp>
        <p:nvSpPr>
          <p:cNvPr id="86" name="Google Shape;86;p19"/>
          <p:cNvSpPr txBox="1"/>
          <p:nvPr/>
        </p:nvSpPr>
        <p:spPr>
          <a:xfrm>
            <a:off x="3331027" y="1937910"/>
            <a:ext cx="6901543" cy="2176889"/>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8000"/>
              <a:buFont typeface="Arial"/>
              <a:buNone/>
            </a:pPr>
            <a:r>
              <a:rPr b="1" i="0" lang="nl-NL" sz="8000" u="none" cap="none" strike="noStrike">
                <a:solidFill>
                  <a:srgbClr val="002060"/>
                </a:solidFill>
                <a:latin typeface="Calibri"/>
                <a:ea typeface="Calibri"/>
                <a:cs typeface="Calibri"/>
                <a:sym typeface="Calibri"/>
              </a:rPr>
              <a:t>AI is de toekomst</a:t>
            </a:r>
            <a:endParaRPr b="1" i="0" sz="8000" u="none" cap="none" strike="noStrike">
              <a:solidFill>
                <a:srgbClr val="002060"/>
              </a:solidFill>
              <a:latin typeface="Calibri"/>
              <a:ea typeface="Calibri"/>
              <a:cs typeface="Calibri"/>
              <a:sym typeface="Calibri"/>
            </a:endParaRPr>
          </a:p>
        </p:txBody>
      </p:sp>
      <p:pic>
        <p:nvPicPr>
          <p:cNvPr descr="Kunstmatige intelligentie met effen opvulling" id="87" name="Google Shape;87;p19"/>
          <p:cNvPicPr preferRelativeResize="0"/>
          <p:nvPr/>
        </p:nvPicPr>
        <p:blipFill rotWithShape="1">
          <a:blip r:embed="rId4">
            <a:alphaModFix/>
          </a:blip>
          <a:srcRect b="0" l="0" r="0" t="0"/>
          <a:stretch/>
        </p:blipFill>
        <p:spPr>
          <a:xfrm>
            <a:off x="126739" y="1146498"/>
            <a:ext cx="4565004" cy="4565004"/>
          </a:xfrm>
          <a:prstGeom prst="rect">
            <a:avLst/>
          </a:prstGeom>
          <a:noFill/>
          <a:ln>
            <a:noFill/>
          </a:ln>
        </p:spPr>
      </p:pic>
      <p:pic>
        <p:nvPicPr>
          <p:cNvPr descr="Afbeelding met tekst&#10;&#10;Automatisch gegenereerde beschrijving" id="88" name="Google Shape;88;p19"/>
          <p:cNvPicPr preferRelativeResize="0"/>
          <p:nvPr/>
        </p:nvPicPr>
        <p:blipFill rotWithShape="1">
          <a:blip r:embed="rId5">
            <a:alphaModFix/>
          </a:blip>
          <a:srcRect b="0" l="0" r="0" t="0"/>
          <a:stretch/>
        </p:blipFill>
        <p:spPr>
          <a:xfrm>
            <a:off x="8099415" y="158768"/>
            <a:ext cx="3848100" cy="13536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p:nvPr/>
        </p:nvSpPr>
        <p:spPr>
          <a:xfrm>
            <a:off x="0" y="0"/>
            <a:ext cx="12192000" cy="50334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chemeClr val="lt1"/>
              </a:solidFill>
              <a:latin typeface="Calibri"/>
              <a:ea typeface="Calibri"/>
              <a:cs typeface="Calibri"/>
              <a:sym typeface="Calibri"/>
            </a:endParaRPr>
          </a:p>
        </p:txBody>
      </p:sp>
      <p:pic>
        <p:nvPicPr>
          <p:cNvPr descr="A blue flag with black border&#10;&#10;Description automatically generated" id="172" name="Google Shape;172;p31"/>
          <p:cNvPicPr preferRelativeResize="0"/>
          <p:nvPr/>
        </p:nvPicPr>
        <p:blipFill rotWithShape="1">
          <a:blip r:embed="rId3">
            <a:alphaModFix/>
          </a:blip>
          <a:srcRect b="0" l="0" r="0" t="0"/>
          <a:stretch/>
        </p:blipFill>
        <p:spPr>
          <a:xfrm>
            <a:off x="485329" y="5199335"/>
            <a:ext cx="1163825" cy="1659070"/>
          </a:xfrm>
          <a:prstGeom prst="rect">
            <a:avLst/>
          </a:prstGeom>
          <a:noFill/>
          <a:ln>
            <a:noFill/>
          </a:ln>
        </p:spPr>
      </p:pic>
      <p:pic>
        <p:nvPicPr>
          <p:cNvPr descr="A planet with a ring around it&#10;&#10;Description automatically generated" id="173" name="Google Shape;173;p31"/>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sp>
        <p:nvSpPr>
          <p:cNvPr id="174" name="Google Shape;174;p31"/>
          <p:cNvSpPr/>
          <p:nvPr/>
        </p:nvSpPr>
        <p:spPr>
          <a:xfrm>
            <a:off x="1988200" y="776900"/>
            <a:ext cx="10117500" cy="5532300"/>
          </a:xfrm>
          <a:prstGeom prst="rect">
            <a:avLst/>
          </a:prstGeom>
          <a:noFill/>
          <a:ln>
            <a:noFill/>
          </a:ln>
        </p:spPr>
        <p:txBody>
          <a:bodyPr anchorCtr="0" anchor="t" bIns="45700" lIns="91425" spcFirstLastPara="1" rIns="91425" wrap="square" tIns="45700">
            <a:normAutofit/>
          </a:bodyPr>
          <a:lstStyle/>
          <a:p>
            <a:pPr indent="-385445" lvl="0" marL="457200" marR="0" rtl="0" algn="l">
              <a:lnSpc>
                <a:spcPct val="70000"/>
              </a:lnSpc>
              <a:spcBef>
                <a:spcPts val="0"/>
              </a:spcBef>
              <a:spcAft>
                <a:spcPts val="0"/>
              </a:spcAft>
              <a:buClr>
                <a:schemeClr val="dk1"/>
              </a:buClr>
              <a:buSzPts val="2470"/>
              <a:buFont typeface="Calibri"/>
              <a:buChar char="●"/>
            </a:pPr>
            <a:r>
              <a:rPr b="0" i="0" lang="nl-NL" sz="2470" u="none" cap="none" strike="noStrike">
                <a:solidFill>
                  <a:schemeClr val="dk1"/>
                </a:solidFill>
                <a:latin typeface="Calibri"/>
                <a:ea typeface="Calibri"/>
                <a:cs typeface="Calibri"/>
                <a:sym typeface="Calibri"/>
              </a:rPr>
              <a:t>Wie heeft de Amerikaanse verkiezingen gewonnen, Trump of Harris?</a:t>
            </a:r>
            <a:endParaRPr b="0" i="0" sz="2470" u="none" cap="none" strike="noStrike">
              <a:solidFill>
                <a:schemeClr val="dk1"/>
              </a:solidFill>
              <a:latin typeface="Calibri"/>
              <a:ea typeface="Calibri"/>
              <a:cs typeface="Calibri"/>
              <a:sym typeface="Calibri"/>
            </a:endParaRPr>
          </a:p>
          <a:p>
            <a:pPr indent="0" lvl="0" marL="457200" marR="0" rtl="0" algn="l">
              <a:lnSpc>
                <a:spcPct val="70000"/>
              </a:lnSpc>
              <a:spcBef>
                <a:spcPts val="0"/>
              </a:spcBef>
              <a:spcAft>
                <a:spcPts val="0"/>
              </a:spcAft>
              <a:buClr>
                <a:srgbClr val="000000"/>
              </a:buClr>
              <a:buSzPts val="2470"/>
              <a:buFont typeface="Arial"/>
              <a:buNone/>
            </a:pPr>
            <a:r>
              <a:t/>
            </a:r>
            <a:endParaRPr b="0" i="0" sz="2470" u="none" cap="none" strike="noStrike">
              <a:solidFill>
                <a:schemeClr val="dk1"/>
              </a:solidFill>
              <a:latin typeface="Calibri"/>
              <a:ea typeface="Calibri"/>
              <a:cs typeface="Calibri"/>
              <a:sym typeface="Calibri"/>
            </a:endParaRPr>
          </a:p>
          <a:p>
            <a:pPr indent="-385445" lvl="0" marL="457200" marR="0" rtl="0" algn="l">
              <a:lnSpc>
                <a:spcPct val="70000"/>
              </a:lnSpc>
              <a:spcBef>
                <a:spcPts val="1000"/>
              </a:spcBef>
              <a:spcAft>
                <a:spcPts val="0"/>
              </a:spcAft>
              <a:buClr>
                <a:schemeClr val="dk1"/>
              </a:buClr>
              <a:buSzPts val="2470"/>
              <a:buFont typeface="Calibri"/>
              <a:buChar char="●"/>
            </a:pPr>
            <a:r>
              <a:rPr b="0" i="0" lang="nl-NL" sz="2470" u="none" cap="none" strike="noStrike">
                <a:solidFill>
                  <a:schemeClr val="dk1"/>
                </a:solidFill>
                <a:latin typeface="Calibri"/>
                <a:ea typeface="Calibri"/>
                <a:cs typeface="Calibri"/>
                <a:sym typeface="Calibri"/>
              </a:rPr>
              <a:t>Kun je me helpen bij het schrijven van een kort verhaal over [een magisch avontuur]?</a:t>
            </a:r>
            <a:endParaRPr b="0" i="0" sz="2470" u="none" cap="none" strike="noStrike">
              <a:solidFill>
                <a:schemeClr val="dk1"/>
              </a:solidFill>
              <a:latin typeface="Calibri"/>
              <a:ea typeface="Calibri"/>
              <a:cs typeface="Calibri"/>
              <a:sym typeface="Calibri"/>
            </a:endParaRPr>
          </a:p>
          <a:p>
            <a:pPr indent="0" lvl="0" marL="457200" marR="0" rtl="0" algn="l">
              <a:lnSpc>
                <a:spcPct val="70000"/>
              </a:lnSpc>
              <a:spcBef>
                <a:spcPts val="1000"/>
              </a:spcBef>
              <a:spcAft>
                <a:spcPts val="0"/>
              </a:spcAft>
              <a:buClr>
                <a:srgbClr val="000000"/>
              </a:buClr>
              <a:buSzPts val="2470"/>
              <a:buFont typeface="Arial"/>
              <a:buNone/>
            </a:pPr>
            <a:r>
              <a:t/>
            </a:r>
            <a:endParaRPr b="0" i="0" sz="2470" u="none" cap="none" strike="noStrike">
              <a:solidFill>
                <a:schemeClr val="dk1"/>
              </a:solidFill>
              <a:latin typeface="Calibri"/>
              <a:ea typeface="Calibri"/>
              <a:cs typeface="Calibri"/>
              <a:sym typeface="Calibri"/>
            </a:endParaRPr>
          </a:p>
          <a:p>
            <a:pPr indent="-385445" lvl="0" marL="457200" marR="0" rtl="0" algn="l">
              <a:lnSpc>
                <a:spcPct val="70000"/>
              </a:lnSpc>
              <a:spcBef>
                <a:spcPts val="1000"/>
              </a:spcBef>
              <a:spcAft>
                <a:spcPts val="0"/>
              </a:spcAft>
              <a:buClr>
                <a:schemeClr val="dk1"/>
              </a:buClr>
              <a:buSzPts val="2470"/>
              <a:buFont typeface="Calibri"/>
              <a:buChar char="●"/>
            </a:pPr>
            <a:r>
              <a:rPr b="0" i="0" lang="nl-NL" sz="2470" u="none" cap="none" strike="noStrike">
                <a:solidFill>
                  <a:schemeClr val="dk1"/>
                </a:solidFill>
                <a:latin typeface="Calibri"/>
                <a:ea typeface="Calibri"/>
                <a:cs typeface="Calibri"/>
                <a:sym typeface="Calibri"/>
              </a:rPr>
              <a:t>Wat zijn enkele leuke wetenschappelijke experimenten die ik thuis kan doen?</a:t>
            </a:r>
            <a:endParaRPr b="0" i="0" sz="2470" u="none" cap="none" strike="noStrike">
              <a:solidFill>
                <a:schemeClr val="dk1"/>
              </a:solidFill>
              <a:latin typeface="Calibri"/>
              <a:ea typeface="Calibri"/>
              <a:cs typeface="Calibri"/>
              <a:sym typeface="Calibri"/>
            </a:endParaRPr>
          </a:p>
          <a:p>
            <a:pPr indent="0" lvl="0" marL="457200" marR="0" rtl="0" algn="l">
              <a:lnSpc>
                <a:spcPct val="70000"/>
              </a:lnSpc>
              <a:spcBef>
                <a:spcPts val="1000"/>
              </a:spcBef>
              <a:spcAft>
                <a:spcPts val="0"/>
              </a:spcAft>
              <a:buClr>
                <a:srgbClr val="000000"/>
              </a:buClr>
              <a:buSzPts val="2470"/>
              <a:buFont typeface="Arial"/>
              <a:buNone/>
            </a:pPr>
            <a:r>
              <a:t/>
            </a:r>
            <a:endParaRPr b="0" i="0" sz="2470" u="none" cap="none" strike="noStrike">
              <a:solidFill>
                <a:schemeClr val="dk1"/>
              </a:solidFill>
              <a:latin typeface="Calibri"/>
              <a:ea typeface="Calibri"/>
              <a:cs typeface="Calibri"/>
              <a:sym typeface="Calibri"/>
            </a:endParaRPr>
          </a:p>
          <a:p>
            <a:pPr indent="-385445" lvl="0" marL="457200" marR="0" rtl="0" algn="l">
              <a:lnSpc>
                <a:spcPct val="70000"/>
              </a:lnSpc>
              <a:spcBef>
                <a:spcPts val="1000"/>
              </a:spcBef>
              <a:spcAft>
                <a:spcPts val="0"/>
              </a:spcAft>
              <a:buClr>
                <a:schemeClr val="dk1"/>
              </a:buClr>
              <a:buSzPts val="2470"/>
              <a:buFont typeface="Calibri"/>
              <a:buChar char="●"/>
            </a:pPr>
            <a:r>
              <a:rPr b="0" i="0" lang="nl-NL" sz="2470" u="none" cap="none" strike="noStrike">
                <a:solidFill>
                  <a:schemeClr val="dk1"/>
                </a:solidFill>
                <a:latin typeface="Calibri"/>
                <a:ea typeface="Calibri"/>
                <a:cs typeface="Calibri"/>
                <a:sym typeface="Calibri"/>
              </a:rPr>
              <a:t>Kun je wat boeken aanbevelen voor [een lezer in klas 1]?</a:t>
            </a:r>
            <a:endParaRPr b="0" i="0" sz="2470" u="none" cap="none" strike="noStrike">
              <a:solidFill>
                <a:schemeClr val="dk1"/>
              </a:solidFill>
              <a:latin typeface="Calibri"/>
              <a:ea typeface="Calibri"/>
              <a:cs typeface="Calibri"/>
              <a:sym typeface="Calibri"/>
            </a:endParaRPr>
          </a:p>
          <a:p>
            <a:pPr indent="0" lvl="0" marL="457200" marR="0" rtl="0" algn="l">
              <a:lnSpc>
                <a:spcPct val="70000"/>
              </a:lnSpc>
              <a:spcBef>
                <a:spcPts val="1000"/>
              </a:spcBef>
              <a:spcAft>
                <a:spcPts val="0"/>
              </a:spcAft>
              <a:buClr>
                <a:srgbClr val="000000"/>
              </a:buClr>
              <a:buSzPts val="2470"/>
              <a:buFont typeface="Arial"/>
              <a:buNone/>
            </a:pPr>
            <a:r>
              <a:t/>
            </a:r>
            <a:endParaRPr b="0" i="0" sz="2470" u="none" cap="none" strike="noStrike">
              <a:solidFill>
                <a:schemeClr val="dk1"/>
              </a:solidFill>
              <a:latin typeface="Calibri"/>
              <a:ea typeface="Calibri"/>
              <a:cs typeface="Calibri"/>
              <a:sym typeface="Calibri"/>
            </a:endParaRPr>
          </a:p>
          <a:p>
            <a:pPr indent="-385445" lvl="0" marL="457200" marR="0" rtl="0" algn="l">
              <a:lnSpc>
                <a:spcPct val="70000"/>
              </a:lnSpc>
              <a:spcBef>
                <a:spcPts val="1000"/>
              </a:spcBef>
              <a:spcAft>
                <a:spcPts val="0"/>
              </a:spcAft>
              <a:buClr>
                <a:schemeClr val="dk1"/>
              </a:buClr>
              <a:buSzPts val="2470"/>
              <a:buFont typeface="Calibri"/>
              <a:buChar char="●"/>
            </a:pPr>
            <a:r>
              <a:rPr b="0" i="0" lang="nl-NL" sz="2470" u="none" cap="none" strike="noStrike">
                <a:solidFill>
                  <a:schemeClr val="dk1"/>
                </a:solidFill>
                <a:latin typeface="Calibri"/>
                <a:ea typeface="Calibri"/>
                <a:cs typeface="Calibri"/>
                <a:sym typeface="Calibri"/>
              </a:rPr>
              <a:t>Kun je me een eenvoudige goocheltruc leren om indruk te maken op mijn vrienden?</a:t>
            </a:r>
            <a:endParaRPr b="0" i="0" sz="1695" u="none" cap="none" strike="noStrike">
              <a:solidFill>
                <a:schemeClr val="dk1"/>
              </a:solidFill>
              <a:latin typeface="Calibri"/>
              <a:ea typeface="Calibri"/>
              <a:cs typeface="Calibri"/>
              <a:sym typeface="Calibri"/>
            </a:endParaRPr>
          </a:p>
        </p:txBody>
      </p:sp>
      <p:sp>
        <p:nvSpPr>
          <p:cNvPr id="175" name="Google Shape;175;p31"/>
          <p:cNvSpPr txBox="1"/>
          <p:nvPr/>
        </p:nvSpPr>
        <p:spPr>
          <a:xfrm>
            <a:off x="1648266" y="330503"/>
            <a:ext cx="80490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nl-NL" sz="2300" u="none" cap="none" strike="noStrike">
                <a:solidFill>
                  <a:schemeClr val="dk1"/>
                </a:solidFill>
                <a:latin typeface="Calibri"/>
                <a:ea typeface="Calibri"/>
                <a:cs typeface="Calibri"/>
                <a:sym typeface="Calibri"/>
              </a:rPr>
              <a:t>Voorbeelden van vragen die je kan stellen</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1508788b46_1_3"/>
          <p:cNvSpPr/>
          <p:nvPr/>
        </p:nvSpPr>
        <p:spPr>
          <a:xfrm>
            <a:off x="0" y="0"/>
            <a:ext cx="12192000" cy="68580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rgbClr val="FFFFFF"/>
              </a:solidFill>
              <a:latin typeface="Calibri"/>
              <a:ea typeface="Calibri"/>
              <a:cs typeface="Calibri"/>
              <a:sym typeface="Calibri"/>
            </a:endParaRPr>
          </a:p>
        </p:txBody>
      </p:sp>
      <p:sp>
        <p:nvSpPr>
          <p:cNvPr id="181" name="Google Shape;181;g31508788b46_1_3"/>
          <p:cNvSpPr txBox="1"/>
          <p:nvPr/>
        </p:nvSpPr>
        <p:spPr>
          <a:xfrm>
            <a:off x="229250" y="104150"/>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Arial"/>
              <a:buNone/>
            </a:pPr>
            <a:r>
              <a:rPr b="1" i="0" lang="nl-NL" sz="4000" u="none" cap="none" strike="noStrike">
                <a:solidFill>
                  <a:srgbClr val="002060"/>
                </a:solidFill>
                <a:latin typeface="Calibri"/>
                <a:ea typeface="Calibri"/>
                <a:cs typeface="Calibri"/>
                <a:sym typeface="Calibri"/>
              </a:rPr>
              <a:t>Aan de slag!</a:t>
            </a:r>
            <a:endParaRPr b="0" i="0" sz="1400" u="none" cap="none" strike="noStrike">
              <a:solidFill>
                <a:srgbClr val="000000"/>
              </a:solidFill>
              <a:latin typeface="Calibri"/>
              <a:ea typeface="Calibri"/>
              <a:cs typeface="Calibri"/>
              <a:sym typeface="Calibri"/>
            </a:endParaRPr>
          </a:p>
        </p:txBody>
      </p:sp>
      <p:pic>
        <p:nvPicPr>
          <p:cNvPr descr="A blue flag with black border&#10;&#10;Description automatically generated" id="182" name="Google Shape;182;g31508788b46_1_3"/>
          <p:cNvPicPr preferRelativeResize="0"/>
          <p:nvPr/>
        </p:nvPicPr>
        <p:blipFill rotWithShape="1">
          <a:blip r:embed="rId3">
            <a:alphaModFix/>
          </a:blip>
          <a:srcRect b="0" l="0" r="0" t="0"/>
          <a:stretch/>
        </p:blipFill>
        <p:spPr>
          <a:xfrm>
            <a:off x="485329" y="5199335"/>
            <a:ext cx="1163825" cy="1659070"/>
          </a:xfrm>
          <a:prstGeom prst="rect">
            <a:avLst/>
          </a:prstGeom>
          <a:noFill/>
          <a:ln>
            <a:noFill/>
          </a:ln>
        </p:spPr>
      </p:pic>
      <p:pic>
        <p:nvPicPr>
          <p:cNvPr descr="A planet with a ring around it&#10;&#10;Description automatically generated" id="183" name="Google Shape;183;g31508788b46_1_3"/>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sp>
        <p:nvSpPr>
          <p:cNvPr id="184" name="Google Shape;184;g31508788b46_1_3"/>
          <p:cNvSpPr txBox="1"/>
          <p:nvPr/>
        </p:nvSpPr>
        <p:spPr>
          <a:xfrm>
            <a:off x="1700904" y="749832"/>
            <a:ext cx="8906700" cy="153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nl-NL" sz="2200" u="none" cap="none" strike="noStrike">
                <a:solidFill>
                  <a:srgbClr val="000000"/>
                </a:solidFill>
                <a:latin typeface="Calibri"/>
                <a:ea typeface="Calibri"/>
                <a:cs typeface="Calibri"/>
                <a:sym typeface="Calibri"/>
              </a:rPr>
              <a:t>https://chatgpt.com</a:t>
            </a:r>
            <a:endParaRPr b="0" i="0" sz="1800" u="none" cap="none" strike="noStrike">
              <a:solidFill>
                <a:srgbClr val="000000"/>
              </a:solidFill>
              <a:latin typeface="Calibri"/>
              <a:ea typeface="Calibri"/>
              <a:cs typeface="Calibri"/>
              <a:sym typeface="Calibri"/>
            </a:endParaRPr>
          </a:p>
        </p:txBody>
      </p:sp>
      <p:pic>
        <p:nvPicPr>
          <p:cNvPr descr="ChatGPT Nederlands (Dutch) - Geen Registratie | OpenAI - ChatGPT Dutch" id="185" name="Google Shape;185;g31508788b46_1_3"/>
          <p:cNvPicPr preferRelativeResize="0"/>
          <p:nvPr/>
        </p:nvPicPr>
        <p:blipFill rotWithShape="1">
          <a:blip r:embed="rId5">
            <a:alphaModFix/>
          </a:blip>
          <a:srcRect b="0" l="0" r="0" t="0"/>
          <a:stretch/>
        </p:blipFill>
        <p:spPr>
          <a:xfrm>
            <a:off x="1533594" y="2470799"/>
            <a:ext cx="2012170" cy="589377"/>
          </a:xfrm>
          <a:prstGeom prst="rect">
            <a:avLst/>
          </a:prstGeom>
          <a:noFill/>
          <a:ln>
            <a:noFill/>
          </a:ln>
        </p:spPr>
      </p:pic>
      <p:sp>
        <p:nvSpPr>
          <p:cNvPr id="186" name="Google Shape;186;g31508788b46_1_3"/>
          <p:cNvSpPr/>
          <p:nvPr/>
        </p:nvSpPr>
        <p:spPr>
          <a:xfrm>
            <a:off x="640214" y="1563887"/>
            <a:ext cx="979800" cy="984000"/>
          </a:xfrm>
          <a:prstGeom prst="star8">
            <a:avLst>
              <a:gd fmla="val 37500" name="adj"/>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nl-NL" sz="3200" u="none" cap="none" strike="noStrike">
                <a:solidFill>
                  <a:schemeClr val="lt1"/>
                </a:solidFill>
                <a:latin typeface="Arial"/>
                <a:ea typeface="Arial"/>
                <a:cs typeface="Arial"/>
                <a:sym typeface="Arial"/>
              </a:rPr>
              <a:t>1</a:t>
            </a:r>
            <a:endParaRPr b="0" i="0" sz="3200" u="none" cap="none" strike="noStrike">
              <a:solidFill>
                <a:schemeClr val="lt1"/>
              </a:solidFill>
              <a:latin typeface="Arial"/>
              <a:ea typeface="Arial"/>
              <a:cs typeface="Arial"/>
              <a:sym typeface="Arial"/>
            </a:endParaRPr>
          </a:p>
        </p:txBody>
      </p:sp>
      <p:sp>
        <p:nvSpPr>
          <p:cNvPr id="187" name="Google Shape;187;g31508788b46_1_3"/>
          <p:cNvSpPr txBox="1"/>
          <p:nvPr/>
        </p:nvSpPr>
        <p:spPr>
          <a:xfrm>
            <a:off x="6816655" y="1714096"/>
            <a:ext cx="47976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nl-NL" sz="2100" u="none" cap="none" strike="noStrike">
                <a:solidFill>
                  <a:srgbClr val="000000"/>
                </a:solidFill>
                <a:latin typeface="Calibri"/>
                <a:ea typeface="Calibri"/>
                <a:cs typeface="Calibri"/>
                <a:sym typeface="Calibri"/>
              </a:rPr>
              <a:t>Klik op ‘afgemeld blijven’</a:t>
            </a:r>
            <a:endParaRPr b="0" i="0" sz="1700" u="none" cap="none" strike="noStrike">
              <a:solidFill>
                <a:srgbClr val="000000"/>
              </a:solidFill>
              <a:latin typeface="Calibri"/>
              <a:ea typeface="Calibri"/>
              <a:cs typeface="Calibri"/>
              <a:sym typeface="Calibri"/>
            </a:endParaRPr>
          </a:p>
        </p:txBody>
      </p:sp>
      <p:sp>
        <p:nvSpPr>
          <p:cNvPr id="188" name="Google Shape;188;g31508788b46_1_3"/>
          <p:cNvSpPr/>
          <p:nvPr/>
        </p:nvSpPr>
        <p:spPr>
          <a:xfrm>
            <a:off x="5749842" y="1429849"/>
            <a:ext cx="979800" cy="984000"/>
          </a:xfrm>
          <a:prstGeom prst="star8">
            <a:avLst>
              <a:gd fmla="val 37500" name="adj"/>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nl-NL" sz="3200" u="none" cap="none" strike="noStrike">
                <a:solidFill>
                  <a:schemeClr val="lt1"/>
                </a:solidFill>
                <a:latin typeface="Arial"/>
                <a:ea typeface="Arial"/>
                <a:cs typeface="Arial"/>
                <a:sym typeface="Arial"/>
              </a:rPr>
              <a:t>2</a:t>
            </a:r>
            <a:endParaRPr b="0" i="0" sz="3200" u="none" cap="none" strike="noStrike">
              <a:solidFill>
                <a:schemeClr val="lt1"/>
              </a:solidFill>
              <a:latin typeface="Arial"/>
              <a:ea typeface="Arial"/>
              <a:cs typeface="Arial"/>
              <a:sym typeface="Arial"/>
            </a:endParaRPr>
          </a:p>
        </p:txBody>
      </p:sp>
      <p:pic>
        <p:nvPicPr>
          <p:cNvPr id="189" name="Google Shape;189;g31508788b46_1_3"/>
          <p:cNvPicPr preferRelativeResize="0"/>
          <p:nvPr/>
        </p:nvPicPr>
        <p:blipFill rotWithShape="1">
          <a:blip r:embed="rId6">
            <a:alphaModFix/>
          </a:blip>
          <a:srcRect b="0" l="0" r="0" t="0"/>
          <a:stretch/>
        </p:blipFill>
        <p:spPr>
          <a:xfrm>
            <a:off x="5005025" y="2674325"/>
            <a:ext cx="6868700" cy="410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24cff4c222_0_10"/>
          <p:cNvSpPr/>
          <p:nvPr/>
        </p:nvSpPr>
        <p:spPr>
          <a:xfrm>
            <a:off x="0" y="0"/>
            <a:ext cx="12192000" cy="50334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chemeClr val="lt1"/>
              </a:solidFill>
              <a:latin typeface="Calibri"/>
              <a:ea typeface="Calibri"/>
              <a:cs typeface="Calibri"/>
              <a:sym typeface="Calibri"/>
            </a:endParaRPr>
          </a:p>
        </p:txBody>
      </p:sp>
      <p:pic>
        <p:nvPicPr>
          <p:cNvPr id="195" name="Google Shape;195;g324cff4c222_0_10"/>
          <p:cNvPicPr preferRelativeResize="0"/>
          <p:nvPr/>
        </p:nvPicPr>
        <p:blipFill rotWithShape="1">
          <a:blip r:embed="rId3">
            <a:alphaModFix/>
          </a:blip>
          <a:srcRect b="0" l="0" r="0" t="0"/>
          <a:stretch/>
        </p:blipFill>
        <p:spPr>
          <a:xfrm>
            <a:off x="455250" y="5199335"/>
            <a:ext cx="1163825" cy="1659070"/>
          </a:xfrm>
          <a:prstGeom prst="rect">
            <a:avLst/>
          </a:prstGeom>
          <a:noFill/>
          <a:ln>
            <a:noFill/>
          </a:ln>
        </p:spPr>
      </p:pic>
      <p:pic>
        <p:nvPicPr>
          <p:cNvPr id="196" name="Google Shape;196;g324cff4c222_0_10"/>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sp>
        <p:nvSpPr>
          <p:cNvPr id="197" name="Google Shape;197;g324cff4c222_0_10"/>
          <p:cNvSpPr txBox="1"/>
          <p:nvPr/>
        </p:nvSpPr>
        <p:spPr>
          <a:xfrm>
            <a:off x="1260230" y="278423"/>
            <a:ext cx="9950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nl-NL" sz="1800" u="none" cap="none" strike="noStrike">
                <a:solidFill>
                  <a:srgbClr val="0D0D0D"/>
                </a:solidFill>
                <a:latin typeface="Arial"/>
                <a:ea typeface="Arial"/>
                <a:cs typeface="Arial"/>
                <a:sym typeface="Arial"/>
              </a:rPr>
              <a:t>Opdracht: Maak een Lip Sync Video met RunWay AI</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98" name="Google Shape;198;g324cff4c222_0_10"/>
          <p:cNvPicPr preferRelativeResize="0"/>
          <p:nvPr/>
        </p:nvPicPr>
        <p:blipFill rotWithShape="1">
          <a:blip r:embed="rId5">
            <a:alphaModFix/>
          </a:blip>
          <a:srcRect b="0" l="0" r="0" t="0"/>
          <a:stretch/>
        </p:blipFill>
        <p:spPr>
          <a:xfrm>
            <a:off x="4237038" y="706967"/>
            <a:ext cx="3717925" cy="5486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24cff4c222_0_18"/>
          <p:cNvSpPr/>
          <p:nvPr/>
        </p:nvSpPr>
        <p:spPr>
          <a:xfrm>
            <a:off x="0" y="0"/>
            <a:ext cx="12192000" cy="68580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rgbClr val="FFFFFF"/>
              </a:solidFill>
              <a:latin typeface="Calibri"/>
              <a:ea typeface="Calibri"/>
              <a:cs typeface="Calibri"/>
              <a:sym typeface="Calibri"/>
            </a:endParaRPr>
          </a:p>
        </p:txBody>
      </p:sp>
      <p:sp>
        <p:nvSpPr>
          <p:cNvPr id="204" name="Google Shape;204;g324cff4c222_0_18"/>
          <p:cNvSpPr txBox="1"/>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Arial"/>
              <a:buNone/>
            </a:pPr>
            <a:r>
              <a:rPr b="1" i="0" lang="nl-NL" sz="4000" u="none" cap="none" strike="noStrike">
                <a:solidFill>
                  <a:srgbClr val="002060"/>
                </a:solidFill>
                <a:latin typeface="Arial"/>
                <a:ea typeface="Arial"/>
                <a:cs typeface="Arial"/>
                <a:sym typeface="Arial"/>
              </a:rPr>
              <a:t>Aan het werk!</a:t>
            </a:r>
            <a:endParaRPr b="0" i="0" sz="1400" u="none" cap="none" strike="noStrike">
              <a:solidFill>
                <a:srgbClr val="000000"/>
              </a:solidFill>
              <a:latin typeface="Arial"/>
              <a:ea typeface="Arial"/>
              <a:cs typeface="Arial"/>
              <a:sym typeface="Arial"/>
            </a:endParaRPr>
          </a:p>
        </p:txBody>
      </p:sp>
      <p:pic>
        <p:nvPicPr>
          <p:cNvPr descr="A blue flag with black border&#10;&#10;Description automatically generated" id="205" name="Google Shape;205;g324cff4c222_0_18"/>
          <p:cNvPicPr preferRelativeResize="0"/>
          <p:nvPr/>
        </p:nvPicPr>
        <p:blipFill rotWithShape="1">
          <a:blip r:embed="rId3">
            <a:alphaModFix/>
          </a:blip>
          <a:srcRect b="0" l="0" r="0" t="0"/>
          <a:stretch/>
        </p:blipFill>
        <p:spPr>
          <a:xfrm>
            <a:off x="485329" y="5199335"/>
            <a:ext cx="1163825" cy="1659070"/>
          </a:xfrm>
          <a:prstGeom prst="rect">
            <a:avLst/>
          </a:prstGeom>
          <a:noFill/>
          <a:ln>
            <a:noFill/>
          </a:ln>
        </p:spPr>
      </p:pic>
      <p:pic>
        <p:nvPicPr>
          <p:cNvPr descr="A planet with a ring around it&#10;&#10;Description automatically generated" id="206" name="Google Shape;206;g324cff4c222_0_18"/>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sp>
        <p:nvSpPr>
          <p:cNvPr id="207" name="Google Shape;207;g324cff4c222_0_18"/>
          <p:cNvSpPr txBox="1"/>
          <p:nvPr/>
        </p:nvSpPr>
        <p:spPr>
          <a:xfrm>
            <a:off x="1700905" y="749832"/>
            <a:ext cx="43950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nl-NL" sz="1800" u="none" cap="none" strike="noStrike">
                <a:solidFill>
                  <a:srgbClr val="000000"/>
                </a:solidFill>
                <a:latin typeface="Arial"/>
                <a:ea typeface="Arial"/>
                <a:cs typeface="Arial"/>
                <a:sym typeface="Arial"/>
              </a:rPr>
              <a:t>Ga naar RunWay Generative Audio (</a:t>
            </a:r>
            <a:r>
              <a:rPr b="0" i="0" lang="nl-NL" sz="1800" u="sng" cap="none" strike="noStrike">
                <a:solidFill>
                  <a:srgbClr val="000000"/>
                </a:solidFill>
                <a:latin typeface="Arial"/>
                <a:ea typeface="Arial"/>
                <a:cs typeface="Arial"/>
                <a:sym typeface="Arial"/>
                <a:hlinkClick r:id="rId5">
                  <a:extLst>
                    <a:ext uri="{A12FA001-AC4F-418D-AE19-62706E023703}">
                      <ahyp:hlinkClr val="tx"/>
                    </a:ext>
                  </a:extLst>
                </a:hlinkClick>
              </a:rPr>
              <a:t>https://app.runwayml.com</a:t>
            </a:r>
            <a:r>
              <a:rPr b="0" i="0" lang="nl-NL" sz="1800" u="none" cap="none" strike="noStrike">
                <a:solidFill>
                  <a:srgbClr val="000000"/>
                </a:solidFill>
                <a:latin typeface="Arial"/>
                <a:ea typeface="Arial"/>
                <a:cs typeface="Arial"/>
                <a:sym typeface="Arial"/>
              </a:rPr>
              <a:t>).</a:t>
            </a:r>
            <a:endParaRPr/>
          </a:p>
        </p:txBody>
      </p:sp>
      <p:sp>
        <p:nvSpPr>
          <p:cNvPr id="208" name="Google Shape;208;g324cff4c222_0_18"/>
          <p:cNvSpPr/>
          <p:nvPr/>
        </p:nvSpPr>
        <p:spPr>
          <a:xfrm>
            <a:off x="640214" y="1563887"/>
            <a:ext cx="979800" cy="984000"/>
          </a:xfrm>
          <a:prstGeom prst="star8">
            <a:avLst>
              <a:gd fmla="val 37500" name="adj"/>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nl-NL" sz="3200" u="none" cap="none" strike="noStrike">
                <a:solidFill>
                  <a:schemeClr val="lt1"/>
                </a:solidFill>
                <a:latin typeface="Arial"/>
                <a:ea typeface="Arial"/>
                <a:cs typeface="Arial"/>
                <a:sym typeface="Arial"/>
              </a:rPr>
              <a:t>1</a:t>
            </a:r>
            <a:endParaRPr b="0" i="0" sz="3200" u="none" cap="none" strike="noStrike">
              <a:solidFill>
                <a:schemeClr val="lt1"/>
              </a:solidFill>
              <a:latin typeface="Arial"/>
              <a:ea typeface="Arial"/>
              <a:cs typeface="Arial"/>
              <a:sym typeface="Arial"/>
            </a:endParaRPr>
          </a:p>
        </p:txBody>
      </p:sp>
      <p:sp>
        <p:nvSpPr>
          <p:cNvPr id="209" name="Google Shape;209;g324cff4c222_0_18"/>
          <p:cNvSpPr txBox="1"/>
          <p:nvPr/>
        </p:nvSpPr>
        <p:spPr>
          <a:xfrm>
            <a:off x="6961630" y="1913046"/>
            <a:ext cx="4797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nl-NL" sz="1800" u="none" cap="none" strike="noStrike">
                <a:solidFill>
                  <a:srgbClr val="000000"/>
                </a:solidFill>
                <a:latin typeface="Arial"/>
                <a:ea typeface="Arial"/>
                <a:cs typeface="Arial"/>
                <a:sym typeface="Arial"/>
              </a:rPr>
              <a:t>Aanmelden met een Google Account</a:t>
            </a:r>
            <a:endParaRPr/>
          </a:p>
        </p:txBody>
      </p:sp>
      <p:sp>
        <p:nvSpPr>
          <p:cNvPr id="210" name="Google Shape;210;g324cff4c222_0_18"/>
          <p:cNvSpPr/>
          <p:nvPr/>
        </p:nvSpPr>
        <p:spPr>
          <a:xfrm>
            <a:off x="6013817" y="1605649"/>
            <a:ext cx="979800" cy="984000"/>
          </a:xfrm>
          <a:prstGeom prst="star8">
            <a:avLst>
              <a:gd fmla="val 37500" name="adj"/>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nl-NL" sz="3200" u="none" cap="none" strike="noStrike">
                <a:solidFill>
                  <a:schemeClr val="lt1"/>
                </a:solidFill>
                <a:latin typeface="Arial"/>
                <a:ea typeface="Arial"/>
                <a:cs typeface="Arial"/>
                <a:sym typeface="Arial"/>
              </a:rPr>
              <a:t>2</a:t>
            </a:r>
            <a:endParaRPr b="0" i="0" sz="3200" u="none" cap="none" strike="noStrike">
              <a:solidFill>
                <a:schemeClr val="lt1"/>
              </a:solidFill>
              <a:latin typeface="Arial"/>
              <a:ea typeface="Arial"/>
              <a:cs typeface="Arial"/>
              <a:sym typeface="Arial"/>
            </a:endParaRPr>
          </a:p>
        </p:txBody>
      </p:sp>
      <p:sp>
        <p:nvSpPr>
          <p:cNvPr id="211" name="Google Shape;211;g324cff4c222_0_18"/>
          <p:cNvSpPr/>
          <p:nvPr/>
        </p:nvSpPr>
        <p:spPr>
          <a:xfrm>
            <a:off x="1760554" y="3290286"/>
            <a:ext cx="979800" cy="984000"/>
          </a:xfrm>
          <a:prstGeom prst="star8">
            <a:avLst>
              <a:gd fmla="val 37500" name="adj"/>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nl-NL" sz="3200" u="none" cap="none" strike="noStrike">
                <a:solidFill>
                  <a:schemeClr val="lt1"/>
                </a:solidFill>
                <a:latin typeface="Arial"/>
                <a:ea typeface="Arial"/>
                <a:cs typeface="Arial"/>
                <a:sym typeface="Arial"/>
              </a:rPr>
              <a:t>3</a:t>
            </a:r>
            <a:endParaRPr b="0" i="0" sz="3200" u="none" cap="none" strike="noStrike">
              <a:solidFill>
                <a:schemeClr val="lt1"/>
              </a:solidFill>
              <a:latin typeface="Arial"/>
              <a:ea typeface="Arial"/>
              <a:cs typeface="Arial"/>
              <a:sym typeface="Arial"/>
            </a:endParaRPr>
          </a:p>
        </p:txBody>
      </p:sp>
      <p:pic>
        <p:nvPicPr>
          <p:cNvPr descr="RunwayML Video Research Series — Lia Coleman" id="212" name="Google Shape;212;g324cff4c222_0_18"/>
          <p:cNvPicPr preferRelativeResize="0"/>
          <p:nvPr/>
        </p:nvPicPr>
        <p:blipFill rotWithShape="1">
          <a:blip r:embed="rId6">
            <a:alphaModFix/>
          </a:blip>
          <a:srcRect b="0" l="0" r="0" t="0"/>
          <a:stretch/>
        </p:blipFill>
        <p:spPr>
          <a:xfrm>
            <a:off x="1788339" y="2503133"/>
            <a:ext cx="2740269" cy="531284"/>
          </a:xfrm>
          <a:prstGeom prst="rect">
            <a:avLst/>
          </a:prstGeom>
          <a:noFill/>
          <a:ln>
            <a:noFill/>
          </a:ln>
        </p:spPr>
      </p:pic>
      <p:sp>
        <p:nvSpPr>
          <p:cNvPr id="213" name="Google Shape;213;g324cff4c222_0_18"/>
          <p:cNvSpPr txBox="1"/>
          <p:nvPr/>
        </p:nvSpPr>
        <p:spPr>
          <a:xfrm>
            <a:off x="2830286" y="3500418"/>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nl-NL" sz="1800" u="none" cap="none" strike="noStrike">
                <a:solidFill>
                  <a:srgbClr val="000000"/>
                </a:solidFill>
                <a:latin typeface="Arial"/>
                <a:ea typeface="Arial"/>
                <a:cs typeface="Arial"/>
                <a:sym typeface="Arial"/>
              </a:rPr>
              <a:t>Upload de foto van Maxima door op de upload knop te klikken en de juiste foto vanaf de computer te selecteren</a:t>
            </a:r>
            <a:r>
              <a:rPr b="0" i="0" lang="nl-NL" sz="1400" u="none" cap="none" strike="noStrike">
                <a:solidFill>
                  <a:srgbClr val="0D0D0D"/>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descr="Afbeelding met tekst, schermopname, software, Multimediasoftware" id="214" name="Google Shape;214;g324cff4c222_0_18"/>
          <p:cNvPicPr preferRelativeResize="0"/>
          <p:nvPr/>
        </p:nvPicPr>
        <p:blipFill rotWithShape="1">
          <a:blip r:embed="rId7">
            <a:alphaModFix/>
          </a:blip>
          <a:srcRect b="0" l="0" r="0" t="0"/>
          <a:stretch/>
        </p:blipFill>
        <p:spPr>
          <a:xfrm>
            <a:off x="2906487" y="4155767"/>
            <a:ext cx="4332515" cy="2535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24cff4c222_0_33"/>
          <p:cNvSpPr/>
          <p:nvPr/>
        </p:nvSpPr>
        <p:spPr>
          <a:xfrm>
            <a:off x="0" y="0"/>
            <a:ext cx="12192000" cy="50334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chemeClr val="lt1"/>
              </a:solidFill>
              <a:latin typeface="Calibri"/>
              <a:ea typeface="Calibri"/>
              <a:cs typeface="Calibri"/>
              <a:sym typeface="Calibri"/>
            </a:endParaRPr>
          </a:p>
        </p:txBody>
      </p:sp>
      <p:pic>
        <p:nvPicPr>
          <p:cNvPr descr="A blue flag with black border&#10;&#10;Description automatically generated" id="220" name="Google Shape;220;g324cff4c222_0_33"/>
          <p:cNvPicPr preferRelativeResize="0"/>
          <p:nvPr/>
        </p:nvPicPr>
        <p:blipFill rotWithShape="1">
          <a:blip r:embed="rId3">
            <a:alphaModFix/>
          </a:blip>
          <a:srcRect b="0" l="0" r="0" t="0"/>
          <a:stretch/>
        </p:blipFill>
        <p:spPr>
          <a:xfrm>
            <a:off x="485329" y="5199335"/>
            <a:ext cx="1163825" cy="1659070"/>
          </a:xfrm>
          <a:prstGeom prst="rect">
            <a:avLst/>
          </a:prstGeom>
          <a:noFill/>
          <a:ln>
            <a:noFill/>
          </a:ln>
        </p:spPr>
      </p:pic>
      <p:pic>
        <p:nvPicPr>
          <p:cNvPr descr="A planet with a ring around it&#10;&#10;Description automatically generated" id="221" name="Google Shape;221;g324cff4c222_0_33"/>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sp>
        <p:nvSpPr>
          <p:cNvPr id="222" name="Google Shape;222;g324cff4c222_0_33"/>
          <p:cNvSpPr/>
          <p:nvPr/>
        </p:nvSpPr>
        <p:spPr>
          <a:xfrm>
            <a:off x="1827335" y="382221"/>
            <a:ext cx="4419600" cy="893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1200"/>
              <a:buFont typeface="Arial"/>
              <a:buNone/>
            </a:pPr>
            <a:r>
              <a:rPr b="1" i="0" lang="nl-NL" sz="1200" u="none" cap="none" strike="noStrike">
                <a:solidFill>
                  <a:schemeClr val="dk1"/>
                </a:solidFill>
                <a:latin typeface="Arial"/>
                <a:ea typeface="Arial"/>
                <a:cs typeface="Arial"/>
                <a:sym typeface="Arial"/>
              </a:rPr>
              <a:t>Tekst invoeren voor de Lipsync</a:t>
            </a:r>
            <a:endParaRPr b="0" i="0" sz="28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rgbClr val="000000"/>
              </a:buClr>
              <a:buSzPts val="1200"/>
              <a:buFont typeface="Arial"/>
              <a:buChar char="•"/>
            </a:pPr>
            <a:r>
              <a:rPr b="0" i="0" lang="nl-NL" sz="1200" u="none" cap="none" strike="noStrike">
                <a:solidFill>
                  <a:srgbClr val="0D0D0D"/>
                </a:solidFill>
                <a:latin typeface="Arial"/>
                <a:ea typeface="Arial"/>
                <a:cs typeface="Arial"/>
                <a:sym typeface="Arial"/>
              </a:rPr>
              <a:t>Klik op de tekst.</a:t>
            </a:r>
            <a:endParaRPr/>
          </a:p>
          <a:p>
            <a:pPr indent="-228600" lvl="0" marL="228600" marR="0" rtl="0" algn="l">
              <a:lnSpc>
                <a:spcPct val="90000"/>
              </a:lnSpc>
              <a:spcBef>
                <a:spcPts val="1000"/>
              </a:spcBef>
              <a:spcAft>
                <a:spcPts val="0"/>
              </a:spcAft>
              <a:buClr>
                <a:srgbClr val="000000"/>
              </a:buClr>
              <a:buSzPts val="1200"/>
              <a:buFont typeface="Arial"/>
              <a:buChar char="•"/>
            </a:pPr>
            <a:r>
              <a:rPr b="0" i="0" lang="nl-NL" sz="1200" u="none" cap="none" strike="noStrike">
                <a:solidFill>
                  <a:srgbClr val="0D0D0D"/>
                </a:solidFill>
                <a:latin typeface="Arial"/>
                <a:ea typeface="Arial"/>
                <a:cs typeface="Arial"/>
                <a:sym typeface="Arial"/>
              </a:rPr>
              <a:t>Typ een korte tekst in die je Maxima wil laten zeggen.</a:t>
            </a:r>
            <a:endParaRPr b="0" i="0" sz="2800" u="none" cap="none" strike="noStrike">
              <a:solidFill>
                <a:schemeClr val="dk1"/>
              </a:solidFill>
              <a:latin typeface="Arial"/>
              <a:ea typeface="Arial"/>
              <a:cs typeface="Arial"/>
              <a:sym typeface="Arial"/>
            </a:endParaRPr>
          </a:p>
        </p:txBody>
      </p:sp>
      <p:pic>
        <p:nvPicPr>
          <p:cNvPr descr="Afbeelding met tekst, schermopname, software, Multimediasoftware&#10;&#10;Automatisch gegenereerde beschrijving" id="223" name="Google Shape;223;g324cff4c222_0_33"/>
          <p:cNvPicPr preferRelativeResize="0"/>
          <p:nvPr/>
        </p:nvPicPr>
        <p:blipFill rotWithShape="1">
          <a:blip r:embed="rId5">
            <a:alphaModFix/>
          </a:blip>
          <a:srcRect b="0" l="0" r="0" t="0"/>
          <a:stretch/>
        </p:blipFill>
        <p:spPr>
          <a:xfrm>
            <a:off x="1825291" y="1462088"/>
            <a:ext cx="8972551" cy="3933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324cff4c222_0_41"/>
          <p:cNvSpPr/>
          <p:nvPr/>
        </p:nvSpPr>
        <p:spPr>
          <a:xfrm>
            <a:off x="0" y="0"/>
            <a:ext cx="12192000" cy="50334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chemeClr val="lt1"/>
              </a:solidFill>
              <a:latin typeface="Calibri"/>
              <a:ea typeface="Calibri"/>
              <a:cs typeface="Calibri"/>
              <a:sym typeface="Calibri"/>
            </a:endParaRPr>
          </a:p>
        </p:txBody>
      </p:sp>
      <p:pic>
        <p:nvPicPr>
          <p:cNvPr descr="A blue flag with black border&#10;&#10;Description automatically generated" id="229" name="Google Shape;229;g324cff4c222_0_41"/>
          <p:cNvPicPr preferRelativeResize="0"/>
          <p:nvPr/>
        </p:nvPicPr>
        <p:blipFill rotWithShape="1">
          <a:blip r:embed="rId3">
            <a:alphaModFix/>
          </a:blip>
          <a:srcRect b="0" l="0" r="0" t="0"/>
          <a:stretch/>
        </p:blipFill>
        <p:spPr>
          <a:xfrm>
            <a:off x="455250" y="5079019"/>
            <a:ext cx="1163825" cy="1659070"/>
          </a:xfrm>
          <a:prstGeom prst="rect">
            <a:avLst/>
          </a:prstGeom>
          <a:noFill/>
          <a:ln>
            <a:noFill/>
          </a:ln>
        </p:spPr>
      </p:pic>
      <p:pic>
        <p:nvPicPr>
          <p:cNvPr descr="A planet with a ring around it&#10;&#10;Description automatically generated" id="230" name="Google Shape;230;g324cff4c222_0_41"/>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sp>
        <p:nvSpPr>
          <p:cNvPr id="231" name="Google Shape;231;g324cff4c222_0_41"/>
          <p:cNvSpPr/>
          <p:nvPr/>
        </p:nvSpPr>
        <p:spPr>
          <a:xfrm>
            <a:off x="3259554" y="499067"/>
            <a:ext cx="3858000" cy="6585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1200"/>
              <a:buFont typeface="Arial"/>
              <a:buNone/>
            </a:pPr>
            <a:r>
              <a:rPr b="1" i="0" lang="nl-NL" sz="1200" u="none" cap="none" strike="noStrike">
                <a:solidFill>
                  <a:schemeClr val="dk1"/>
                </a:solidFill>
                <a:latin typeface="Arial"/>
                <a:ea typeface="Arial"/>
                <a:cs typeface="Arial"/>
                <a:sym typeface="Arial"/>
              </a:rPr>
              <a:t>Stem selecteren</a:t>
            </a:r>
            <a:endParaRPr/>
          </a:p>
          <a:p>
            <a:pPr indent="-228600" lvl="0" marL="228600" marR="0" rtl="0" algn="l">
              <a:lnSpc>
                <a:spcPct val="90000"/>
              </a:lnSpc>
              <a:spcBef>
                <a:spcPts val="1000"/>
              </a:spcBef>
              <a:spcAft>
                <a:spcPts val="0"/>
              </a:spcAft>
              <a:buClr>
                <a:srgbClr val="000000"/>
              </a:buClr>
              <a:buSzPts val="1200"/>
              <a:buFont typeface="Arial"/>
              <a:buChar char="•"/>
            </a:pPr>
            <a:r>
              <a:rPr b="0" i="0" lang="nl-NL" sz="1200" u="none" cap="none" strike="noStrike">
                <a:solidFill>
                  <a:srgbClr val="0D0D0D"/>
                </a:solidFill>
                <a:latin typeface="Arial"/>
                <a:ea typeface="Arial"/>
                <a:cs typeface="Arial"/>
                <a:sym typeface="Arial"/>
              </a:rPr>
              <a:t>Selecteer een stem</a:t>
            </a:r>
            <a:endParaRPr b="0" i="0" sz="1200" u="none" cap="none" strike="noStrike">
              <a:solidFill>
                <a:schemeClr val="dk1"/>
              </a:solidFill>
              <a:latin typeface="Arial"/>
              <a:ea typeface="Arial"/>
              <a:cs typeface="Arial"/>
              <a:sym typeface="Arial"/>
            </a:endParaRPr>
          </a:p>
        </p:txBody>
      </p:sp>
      <p:pic>
        <p:nvPicPr>
          <p:cNvPr descr="Afbeelding met tekst, schermopname, software, Multimediasoftware&#10;&#10;Automatisch gegenereerde beschrijving" id="232" name="Google Shape;232;g324cff4c222_0_41"/>
          <p:cNvPicPr preferRelativeResize="0"/>
          <p:nvPr/>
        </p:nvPicPr>
        <p:blipFill rotWithShape="1">
          <a:blip r:embed="rId5">
            <a:alphaModFix/>
          </a:blip>
          <a:srcRect b="0" l="0" r="0" t="0"/>
          <a:stretch/>
        </p:blipFill>
        <p:spPr>
          <a:xfrm>
            <a:off x="3319212" y="1398421"/>
            <a:ext cx="2495550" cy="3800475"/>
          </a:xfrm>
          <a:prstGeom prst="rect">
            <a:avLst/>
          </a:prstGeom>
          <a:noFill/>
          <a:ln>
            <a:noFill/>
          </a:ln>
        </p:spPr>
      </p:pic>
      <p:sp>
        <p:nvSpPr>
          <p:cNvPr id="233" name="Google Shape;233;g324cff4c222_0_41"/>
          <p:cNvSpPr txBox="1"/>
          <p:nvPr/>
        </p:nvSpPr>
        <p:spPr>
          <a:xfrm>
            <a:off x="3319480" y="5346340"/>
            <a:ext cx="5180100" cy="424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rgbClr val="000000"/>
              </a:buClr>
              <a:buSzPts val="1200"/>
              <a:buFont typeface="Arial"/>
              <a:buChar char="•"/>
            </a:pPr>
            <a:r>
              <a:rPr b="0" i="0" lang="nl-NL" sz="1200" u="none" cap="none" strike="noStrike">
                <a:solidFill>
                  <a:srgbClr val="0D0D0D"/>
                </a:solidFill>
                <a:latin typeface="Arial"/>
                <a:ea typeface="Arial"/>
                <a:cs typeface="Arial"/>
                <a:sym typeface="Arial"/>
              </a:rPr>
              <a:t>Je kunt beluisteren hoe een stem klinkt, door op de "play" knop te klikken</a:t>
            </a:r>
            <a:endParaRPr b="0" i="0" sz="1200" u="none" cap="none" strike="noStrike">
              <a:solidFill>
                <a:schemeClr val="dk1"/>
              </a:solidFill>
              <a:latin typeface="Arial"/>
              <a:ea typeface="Arial"/>
              <a:cs typeface="Arial"/>
              <a:sym typeface="Arial"/>
            </a:endParaRPr>
          </a:p>
        </p:txBody>
      </p:sp>
      <p:pic>
        <p:nvPicPr>
          <p:cNvPr descr="Afbeelding met tekst, schermopname, logo, Lettertype&#10;&#10;Automatisch gegenereerde beschrijving" id="234" name="Google Shape;234;g324cff4c222_0_41"/>
          <p:cNvPicPr preferRelativeResize="0"/>
          <p:nvPr/>
        </p:nvPicPr>
        <p:blipFill rotWithShape="1">
          <a:blip r:embed="rId6">
            <a:alphaModFix/>
          </a:blip>
          <a:srcRect b="0" l="0" r="0" t="0"/>
          <a:stretch/>
        </p:blipFill>
        <p:spPr>
          <a:xfrm>
            <a:off x="3261560" y="5773153"/>
            <a:ext cx="3733800" cy="87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24cff4c222_0_51"/>
          <p:cNvSpPr/>
          <p:nvPr/>
        </p:nvSpPr>
        <p:spPr>
          <a:xfrm>
            <a:off x="0" y="0"/>
            <a:ext cx="12192000" cy="50334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chemeClr val="lt1"/>
              </a:solidFill>
              <a:latin typeface="Calibri"/>
              <a:ea typeface="Calibri"/>
              <a:cs typeface="Calibri"/>
              <a:sym typeface="Calibri"/>
            </a:endParaRPr>
          </a:p>
        </p:txBody>
      </p:sp>
      <p:pic>
        <p:nvPicPr>
          <p:cNvPr descr="A blue flag with black border&#10;&#10;Description automatically generated" id="240" name="Google Shape;240;g324cff4c222_0_51"/>
          <p:cNvPicPr preferRelativeResize="0"/>
          <p:nvPr/>
        </p:nvPicPr>
        <p:blipFill rotWithShape="1">
          <a:blip r:embed="rId3">
            <a:alphaModFix/>
          </a:blip>
          <a:srcRect b="0" l="0" r="0" t="0"/>
          <a:stretch/>
        </p:blipFill>
        <p:spPr>
          <a:xfrm>
            <a:off x="485329" y="5199335"/>
            <a:ext cx="1163825" cy="1659070"/>
          </a:xfrm>
          <a:prstGeom prst="rect">
            <a:avLst/>
          </a:prstGeom>
          <a:noFill/>
          <a:ln>
            <a:noFill/>
          </a:ln>
        </p:spPr>
      </p:pic>
      <p:pic>
        <p:nvPicPr>
          <p:cNvPr descr="A planet with a ring around it&#10;&#10;Description automatically generated" id="241" name="Google Shape;241;g324cff4c222_0_51"/>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pic>
        <p:nvPicPr>
          <p:cNvPr descr="Afbeelding met Modeaccessoire, Menselijk gezicht, hoofddracht met juwelen, kroon&#10;&#10;Automatisch gegenereerde beschrijving" id="242" name="Google Shape;242;g324cff4c222_0_51"/>
          <p:cNvPicPr preferRelativeResize="0"/>
          <p:nvPr/>
        </p:nvPicPr>
        <p:blipFill rotWithShape="1">
          <a:blip r:embed="rId5">
            <a:alphaModFix/>
          </a:blip>
          <a:srcRect b="0" l="0" r="0" t="0"/>
          <a:stretch/>
        </p:blipFill>
        <p:spPr>
          <a:xfrm>
            <a:off x="3176414" y="1512937"/>
            <a:ext cx="6096000" cy="3965986"/>
          </a:xfrm>
          <a:prstGeom prst="rect">
            <a:avLst/>
          </a:prstGeom>
          <a:noFill/>
          <a:ln>
            <a:noFill/>
          </a:ln>
        </p:spPr>
      </p:pic>
      <p:sp>
        <p:nvSpPr>
          <p:cNvPr id="243" name="Google Shape;243;g324cff4c222_0_51"/>
          <p:cNvSpPr txBox="1"/>
          <p:nvPr/>
        </p:nvSpPr>
        <p:spPr>
          <a:xfrm>
            <a:off x="3081163" y="992990"/>
            <a:ext cx="6440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nl-NL" sz="1800" u="none" cap="none" strike="noStrike">
                <a:solidFill>
                  <a:srgbClr val="0D0D0D"/>
                </a:solidFill>
                <a:latin typeface="Arial"/>
                <a:ea typeface="Arial"/>
                <a:cs typeface="Arial"/>
                <a:sym typeface="Arial"/>
              </a:rPr>
              <a:t>Bekijk de Video!</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p:nvPr/>
        </p:nvSpPr>
        <p:spPr>
          <a:xfrm>
            <a:off x="0" y="0"/>
            <a:ext cx="12192000" cy="50334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chemeClr val="lt1"/>
              </a:solidFill>
              <a:latin typeface="Calibri"/>
              <a:ea typeface="Calibri"/>
              <a:cs typeface="Calibri"/>
              <a:sym typeface="Calibri"/>
            </a:endParaRPr>
          </a:p>
        </p:txBody>
      </p:sp>
      <p:pic>
        <p:nvPicPr>
          <p:cNvPr descr="A blue flag with black border&#10;&#10;Description automatically generated" id="249" name="Google Shape;249;p37"/>
          <p:cNvPicPr preferRelativeResize="0"/>
          <p:nvPr/>
        </p:nvPicPr>
        <p:blipFill rotWithShape="1">
          <a:blip r:embed="rId3">
            <a:alphaModFix/>
          </a:blip>
          <a:srcRect b="0" l="0" r="0" t="0"/>
          <a:stretch/>
        </p:blipFill>
        <p:spPr>
          <a:xfrm>
            <a:off x="485329" y="5199335"/>
            <a:ext cx="1163825" cy="1659070"/>
          </a:xfrm>
          <a:prstGeom prst="rect">
            <a:avLst/>
          </a:prstGeom>
          <a:noFill/>
          <a:ln>
            <a:noFill/>
          </a:ln>
        </p:spPr>
      </p:pic>
      <p:pic>
        <p:nvPicPr>
          <p:cNvPr descr="A planet with a ring around it&#10;&#10;Description automatically generated" id="250" name="Google Shape;250;p37"/>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sp>
        <p:nvSpPr>
          <p:cNvPr id="251" name="Google Shape;251;p37"/>
          <p:cNvSpPr/>
          <p:nvPr/>
        </p:nvSpPr>
        <p:spPr>
          <a:xfrm>
            <a:off x="1939254" y="1182086"/>
            <a:ext cx="9144000" cy="125192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000"/>
              <a:buFont typeface="Arial"/>
              <a:buNone/>
            </a:pPr>
            <a:r>
              <a:rPr b="0" i="0" lang="nl-NL" sz="2000" u="none" cap="none" strike="noStrike">
                <a:solidFill>
                  <a:schemeClr val="dk1"/>
                </a:solidFill>
                <a:latin typeface="Calibri"/>
                <a:ea typeface="Calibri"/>
                <a:cs typeface="Calibri"/>
                <a:sym typeface="Calibri"/>
              </a:rPr>
              <a:t>Een AI liedje met Suno.com</a:t>
            </a:r>
            <a:br>
              <a:rPr b="0" i="0" lang="nl-NL" sz="2000" u="none" cap="none" strike="noStrike">
                <a:solidFill>
                  <a:schemeClr val="dk1"/>
                </a:solidFill>
                <a:latin typeface="Calibri"/>
                <a:ea typeface="Calibri"/>
                <a:cs typeface="Calibri"/>
                <a:sym typeface="Calibri"/>
              </a:rPr>
            </a:br>
            <a:br>
              <a:rPr b="0" i="0" lang="nl-NL" sz="2000" u="none" cap="none" strike="noStrike">
                <a:solidFill>
                  <a:schemeClr val="dk1"/>
                </a:solidFill>
                <a:latin typeface="Calibri"/>
                <a:ea typeface="Calibri"/>
                <a:cs typeface="Calibri"/>
                <a:sym typeface="Calibri"/>
              </a:rPr>
            </a:br>
            <a:br>
              <a:rPr b="0" i="0" lang="nl-NL"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p:txBody>
      </p:sp>
      <p:pic>
        <p:nvPicPr>
          <p:cNvPr descr="Afbeelding met Lettertype, Graphics, tekst, logo&#10;&#10;Automatisch gegenereerde beschrijving" id="252" name="Google Shape;252;p37"/>
          <p:cNvPicPr preferRelativeResize="0"/>
          <p:nvPr/>
        </p:nvPicPr>
        <p:blipFill rotWithShape="1">
          <a:blip r:embed="rId5">
            <a:alphaModFix/>
          </a:blip>
          <a:srcRect b="0" l="0" r="0" t="0"/>
          <a:stretch/>
        </p:blipFill>
        <p:spPr>
          <a:xfrm>
            <a:off x="1937801" y="2115207"/>
            <a:ext cx="6096000" cy="26275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p:nvPr/>
        </p:nvSpPr>
        <p:spPr>
          <a:xfrm>
            <a:off x="0" y="0"/>
            <a:ext cx="12192000" cy="68580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rgbClr val="FFFFFF"/>
              </a:solidFill>
              <a:latin typeface="Calibri"/>
              <a:ea typeface="Calibri"/>
              <a:cs typeface="Calibri"/>
              <a:sym typeface="Calibri"/>
            </a:endParaRPr>
          </a:p>
        </p:txBody>
      </p:sp>
      <p:sp>
        <p:nvSpPr>
          <p:cNvPr id="258" name="Google Shape;258;p38"/>
          <p:cNvSpPr txBox="1"/>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Arial"/>
              <a:buNone/>
            </a:pPr>
            <a:r>
              <a:rPr b="1" i="0" lang="nl-NL" sz="4000" u="none" cap="none" strike="noStrike">
                <a:solidFill>
                  <a:srgbClr val="002060"/>
                </a:solidFill>
                <a:latin typeface="Calibri"/>
                <a:ea typeface="Calibri"/>
                <a:cs typeface="Calibri"/>
                <a:sym typeface="Calibri"/>
              </a:rPr>
              <a:t>Aan de slag!</a:t>
            </a:r>
            <a:endParaRPr b="0" i="0" sz="1400" u="none" cap="none" strike="noStrike">
              <a:solidFill>
                <a:srgbClr val="000000"/>
              </a:solidFill>
              <a:latin typeface="Calibri"/>
              <a:ea typeface="Calibri"/>
              <a:cs typeface="Calibri"/>
              <a:sym typeface="Calibri"/>
            </a:endParaRPr>
          </a:p>
        </p:txBody>
      </p:sp>
      <p:pic>
        <p:nvPicPr>
          <p:cNvPr descr="A blue flag with black border&#10;&#10;Description automatically generated" id="259" name="Google Shape;259;p38"/>
          <p:cNvPicPr preferRelativeResize="0"/>
          <p:nvPr/>
        </p:nvPicPr>
        <p:blipFill rotWithShape="1">
          <a:blip r:embed="rId3">
            <a:alphaModFix/>
          </a:blip>
          <a:srcRect b="0" l="0" r="0" t="0"/>
          <a:stretch/>
        </p:blipFill>
        <p:spPr>
          <a:xfrm>
            <a:off x="485329" y="5199335"/>
            <a:ext cx="1163825" cy="1659070"/>
          </a:xfrm>
          <a:prstGeom prst="rect">
            <a:avLst/>
          </a:prstGeom>
          <a:noFill/>
          <a:ln>
            <a:noFill/>
          </a:ln>
        </p:spPr>
      </p:pic>
      <p:pic>
        <p:nvPicPr>
          <p:cNvPr descr="A planet with a ring around it&#10;&#10;Description automatically generated" id="260" name="Google Shape;260;p38"/>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sp>
        <p:nvSpPr>
          <p:cNvPr id="261" name="Google Shape;261;p38"/>
          <p:cNvSpPr txBox="1"/>
          <p:nvPr/>
        </p:nvSpPr>
        <p:spPr>
          <a:xfrm>
            <a:off x="1700905" y="749832"/>
            <a:ext cx="43950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nl-NL" sz="1800" u="none" cap="none" strike="noStrike">
                <a:solidFill>
                  <a:srgbClr val="000000"/>
                </a:solidFill>
                <a:latin typeface="Calibri"/>
                <a:ea typeface="Calibri"/>
                <a:cs typeface="Calibri"/>
                <a:sym typeface="Calibri"/>
              </a:rPr>
              <a:t>Ga naar Suno (</a:t>
            </a:r>
            <a:r>
              <a:rPr b="0" i="0" lang="nl-NL" sz="1800" u="sng" cap="none" strike="noStrike">
                <a:solidFill>
                  <a:srgbClr val="000000"/>
                </a:solidFill>
                <a:latin typeface="Calibri"/>
                <a:ea typeface="Calibri"/>
                <a:cs typeface="Calibri"/>
                <a:sym typeface="Calibri"/>
                <a:hlinkClick r:id="rId5">
                  <a:extLst>
                    <a:ext uri="{A12FA001-AC4F-418D-AE19-62706E023703}">
                      <ahyp:hlinkClr val="tx"/>
                    </a:ext>
                  </a:extLst>
                </a:hlinkClick>
              </a:rPr>
              <a:t>https://suno.com/create</a:t>
            </a:r>
            <a:r>
              <a:rPr b="0" i="0" lang="nl-NL"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262" name="Google Shape;262;p38"/>
          <p:cNvSpPr/>
          <p:nvPr/>
        </p:nvSpPr>
        <p:spPr>
          <a:xfrm>
            <a:off x="640214" y="1563887"/>
            <a:ext cx="979714" cy="984126"/>
          </a:xfrm>
          <a:prstGeom prst="star8">
            <a:avLst>
              <a:gd fmla="val 37500" name="adj"/>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nl-NL" sz="3200" u="none" cap="none" strike="noStrike">
                <a:solidFill>
                  <a:srgbClr val="FFFFFF"/>
                </a:solidFill>
                <a:latin typeface="Arial"/>
                <a:ea typeface="Arial"/>
                <a:cs typeface="Arial"/>
                <a:sym typeface="Arial"/>
              </a:rPr>
              <a:t>1</a:t>
            </a:r>
            <a:endParaRPr b="0" i="0" sz="3200" u="none" cap="none" strike="noStrike">
              <a:solidFill>
                <a:srgbClr val="FFFFFF"/>
              </a:solidFill>
              <a:latin typeface="Arial"/>
              <a:ea typeface="Arial"/>
              <a:cs typeface="Arial"/>
              <a:sym typeface="Arial"/>
            </a:endParaRPr>
          </a:p>
        </p:txBody>
      </p:sp>
      <p:sp>
        <p:nvSpPr>
          <p:cNvPr id="263" name="Google Shape;263;p38"/>
          <p:cNvSpPr txBox="1"/>
          <p:nvPr/>
        </p:nvSpPr>
        <p:spPr>
          <a:xfrm>
            <a:off x="6961630" y="1913046"/>
            <a:ext cx="4797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nl-NL" sz="1800" u="none" cap="none" strike="noStrike">
                <a:solidFill>
                  <a:srgbClr val="000000"/>
                </a:solidFill>
                <a:latin typeface="Calibri"/>
                <a:ea typeface="Calibri"/>
                <a:cs typeface="Calibri"/>
                <a:sym typeface="Calibri"/>
              </a:rPr>
              <a:t>Aanmelden met een Google Account of Discord Account</a:t>
            </a:r>
            <a:endParaRPr b="0" i="0" sz="1400" u="none" cap="none" strike="noStrike">
              <a:solidFill>
                <a:srgbClr val="000000"/>
              </a:solidFill>
              <a:latin typeface="Calibri"/>
              <a:ea typeface="Calibri"/>
              <a:cs typeface="Calibri"/>
              <a:sym typeface="Calibri"/>
            </a:endParaRPr>
          </a:p>
        </p:txBody>
      </p:sp>
      <p:sp>
        <p:nvSpPr>
          <p:cNvPr id="264" name="Google Shape;264;p38"/>
          <p:cNvSpPr/>
          <p:nvPr/>
        </p:nvSpPr>
        <p:spPr>
          <a:xfrm>
            <a:off x="6013817" y="1605649"/>
            <a:ext cx="979714" cy="984126"/>
          </a:xfrm>
          <a:prstGeom prst="star8">
            <a:avLst>
              <a:gd fmla="val 37500" name="adj"/>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nl-NL" sz="3200" u="none" cap="none" strike="noStrike">
                <a:solidFill>
                  <a:srgbClr val="FFFFFF"/>
                </a:solidFill>
                <a:latin typeface="Arial"/>
                <a:ea typeface="Arial"/>
                <a:cs typeface="Arial"/>
                <a:sym typeface="Arial"/>
              </a:rPr>
              <a:t>2</a:t>
            </a:r>
            <a:endParaRPr b="0" i="0" sz="3200" u="none" cap="none" strike="noStrike">
              <a:solidFill>
                <a:srgbClr val="FFFFFF"/>
              </a:solidFill>
              <a:latin typeface="Arial"/>
              <a:ea typeface="Arial"/>
              <a:cs typeface="Arial"/>
              <a:sym typeface="Arial"/>
            </a:endParaRPr>
          </a:p>
        </p:txBody>
      </p:sp>
      <p:sp>
        <p:nvSpPr>
          <p:cNvPr id="265" name="Google Shape;265;p38"/>
          <p:cNvSpPr/>
          <p:nvPr/>
        </p:nvSpPr>
        <p:spPr>
          <a:xfrm>
            <a:off x="1760554" y="3290286"/>
            <a:ext cx="979714" cy="984126"/>
          </a:xfrm>
          <a:prstGeom prst="star8">
            <a:avLst>
              <a:gd fmla="val 37500" name="adj"/>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nl-NL" sz="3200" u="none" cap="none" strike="noStrike">
                <a:solidFill>
                  <a:srgbClr val="FFFFFF"/>
                </a:solidFill>
                <a:latin typeface="Arial"/>
                <a:ea typeface="Arial"/>
                <a:cs typeface="Arial"/>
                <a:sym typeface="Arial"/>
              </a:rPr>
              <a:t>3</a:t>
            </a:r>
            <a:endParaRPr b="0" i="0" sz="3200" u="none" cap="none" strike="noStrike">
              <a:solidFill>
                <a:srgbClr val="FFFFFF"/>
              </a:solidFill>
              <a:latin typeface="Arial"/>
              <a:ea typeface="Arial"/>
              <a:cs typeface="Arial"/>
              <a:sym typeface="Arial"/>
            </a:endParaRPr>
          </a:p>
        </p:txBody>
      </p:sp>
      <p:sp>
        <p:nvSpPr>
          <p:cNvPr id="266" name="Google Shape;266;p38"/>
          <p:cNvSpPr txBox="1"/>
          <p:nvPr/>
        </p:nvSpPr>
        <p:spPr>
          <a:xfrm>
            <a:off x="2830286" y="3500418"/>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nl-NL" sz="1800" u="none" cap="none" strike="noStrike">
                <a:solidFill>
                  <a:srgbClr val="000000"/>
                </a:solidFill>
                <a:latin typeface="Calibri"/>
                <a:ea typeface="Calibri"/>
                <a:cs typeface="Calibri"/>
                <a:sym typeface="Calibri"/>
              </a:rPr>
              <a:t>Create a song in custom mode</a:t>
            </a:r>
            <a:endParaRPr b="0" i="0" sz="1400" u="none" cap="none" strike="noStrike">
              <a:solidFill>
                <a:srgbClr val="000000"/>
              </a:solidFill>
              <a:latin typeface="Calibri"/>
              <a:ea typeface="Calibri"/>
              <a:cs typeface="Calibri"/>
              <a:sym typeface="Calibri"/>
            </a:endParaRPr>
          </a:p>
        </p:txBody>
      </p:sp>
      <p:pic>
        <p:nvPicPr>
          <p:cNvPr descr="Afbeelding met tekst, schermopname, software, Multimediasoftware&#10;&#10;Automatisch gegenereerde beschrijving" id="267" name="Google Shape;267;p38"/>
          <p:cNvPicPr preferRelativeResize="0"/>
          <p:nvPr/>
        </p:nvPicPr>
        <p:blipFill rotWithShape="1">
          <a:blip r:embed="rId6">
            <a:alphaModFix/>
          </a:blip>
          <a:srcRect b="0" l="0" r="0" t="0"/>
          <a:stretch/>
        </p:blipFill>
        <p:spPr>
          <a:xfrm>
            <a:off x="2928257" y="4190626"/>
            <a:ext cx="6667126" cy="2571881"/>
          </a:xfrm>
          <a:prstGeom prst="rect">
            <a:avLst/>
          </a:prstGeom>
          <a:noFill/>
          <a:ln>
            <a:noFill/>
          </a:ln>
        </p:spPr>
      </p:pic>
      <p:pic>
        <p:nvPicPr>
          <p:cNvPr descr="秒發】Suno ai sunoai會員訂閱一鍵充值音樂生成sunoV3無需魔法-Taobao" id="268" name="Google Shape;268;p38"/>
          <p:cNvPicPr preferRelativeResize="0"/>
          <p:nvPr/>
        </p:nvPicPr>
        <p:blipFill rotWithShape="1">
          <a:blip r:embed="rId7">
            <a:alphaModFix/>
          </a:blip>
          <a:srcRect b="0" l="0" r="0" t="0"/>
          <a:stretch/>
        </p:blipFill>
        <p:spPr>
          <a:xfrm>
            <a:off x="1649154" y="1345618"/>
            <a:ext cx="2528056" cy="25280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p:nvPr/>
        </p:nvSpPr>
        <p:spPr>
          <a:xfrm>
            <a:off x="5160475" y="0"/>
            <a:ext cx="7031400" cy="68580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chemeClr val="lt1"/>
              </a:solidFill>
              <a:latin typeface="Calibri"/>
              <a:ea typeface="Calibri"/>
              <a:cs typeface="Calibri"/>
              <a:sym typeface="Calibri"/>
            </a:endParaRPr>
          </a:p>
        </p:txBody>
      </p:sp>
      <p:sp>
        <p:nvSpPr>
          <p:cNvPr id="94" name="Google Shape;94;p20"/>
          <p:cNvSpPr txBox="1"/>
          <p:nvPr/>
        </p:nvSpPr>
        <p:spPr>
          <a:xfrm>
            <a:off x="141453" y="1255924"/>
            <a:ext cx="5149004" cy="3577334"/>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60000"/>
              </a:lnSpc>
              <a:spcBef>
                <a:spcPts val="0"/>
              </a:spcBef>
              <a:spcAft>
                <a:spcPts val="0"/>
              </a:spcAft>
              <a:buClr>
                <a:srgbClr val="002060"/>
              </a:buClr>
              <a:buSzPts val="1800"/>
              <a:buFont typeface="Calibri"/>
              <a:buChar char="●"/>
            </a:pPr>
            <a:r>
              <a:rPr lang="nl-NL" sz="1800">
                <a:solidFill>
                  <a:srgbClr val="002060"/>
                </a:solidFill>
                <a:latin typeface="Calibri"/>
                <a:ea typeface="Calibri"/>
                <a:cs typeface="Calibri"/>
                <a:sym typeface="Calibri"/>
              </a:rPr>
              <a:t>wat doe je? waar kom je vandaan? wat zijn je hobby’s? </a:t>
            </a:r>
            <a:r>
              <a:rPr lang="nl-NL" sz="1800">
                <a:solidFill>
                  <a:srgbClr val="002060"/>
                </a:solidFill>
                <a:latin typeface="Calibri"/>
                <a:ea typeface="Calibri"/>
                <a:cs typeface="Calibri"/>
                <a:sym typeface="Calibri"/>
              </a:rPr>
              <a:t>….</a:t>
            </a:r>
            <a:endParaRPr b="0" i="0" sz="1800" u="none" cap="none" strike="noStrike">
              <a:solidFill>
                <a:srgbClr val="002060"/>
              </a:solidFill>
              <a:latin typeface="Calibri"/>
              <a:ea typeface="Calibri"/>
              <a:cs typeface="Calibri"/>
              <a:sym typeface="Calibri"/>
            </a:endParaRPr>
          </a:p>
        </p:txBody>
      </p:sp>
      <p:sp>
        <p:nvSpPr>
          <p:cNvPr id="95" name="Google Shape;95;p20"/>
          <p:cNvSpPr txBox="1"/>
          <p:nvPr/>
        </p:nvSpPr>
        <p:spPr>
          <a:xfrm>
            <a:off x="291939" y="436257"/>
            <a:ext cx="3127643" cy="819666"/>
          </a:xfrm>
          <a:prstGeom prst="rect">
            <a:avLst/>
          </a:prstGeom>
          <a:noFill/>
          <a:ln>
            <a:noFill/>
          </a:ln>
        </p:spPr>
        <p:txBody>
          <a:bodyPr anchorCtr="0" anchor="t" bIns="45700" lIns="91425" spcFirstLastPara="1" rIns="91425" wrap="square" tIns="45700">
            <a:normAutofit fontScale="85000"/>
          </a:bodyPr>
          <a:lstStyle/>
          <a:p>
            <a:pPr indent="0" lvl="0" marL="194729" marR="0" rtl="0" algn="ctr">
              <a:lnSpc>
                <a:spcPct val="107000"/>
              </a:lnSpc>
              <a:spcBef>
                <a:spcPts val="0"/>
              </a:spcBef>
              <a:spcAft>
                <a:spcPts val="0"/>
              </a:spcAft>
              <a:buClr>
                <a:srgbClr val="000000"/>
              </a:buClr>
              <a:buSzPct val="100000"/>
              <a:buFont typeface="Arial"/>
              <a:buNone/>
            </a:pPr>
            <a:r>
              <a:rPr b="1" lang="nl-NL" sz="4000">
                <a:solidFill>
                  <a:srgbClr val="002060"/>
                </a:solidFill>
                <a:latin typeface="Calibri"/>
                <a:ea typeface="Calibri"/>
                <a:cs typeface="Calibri"/>
                <a:sym typeface="Calibri"/>
              </a:rPr>
              <a:t>&lt;gastdocent 1&gt;</a:t>
            </a:r>
            <a:r>
              <a:rPr b="1" i="0" lang="nl-NL" sz="4000" u="none" cap="none" strike="noStrike">
                <a:solidFill>
                  <a:srgbClr val="00206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pic>
        <p:nvPicPr>
          <p:cNvPr id="96" name="Google Shape;96;p20"/>
          <p:cNvPicPr preferRelativeResize="0"/>
          <p:nvPr/>
        </p:nvPicPr>
        <p:blipFill rotWithShape="1">
          <a:blip r:embed="rId3">
            <a:alphaModFix/>
          </a:blip>
          <a:srcRect b="0" l="0" r="0" t="0"/>
          <a:stretch/>
        </p:blipFill>
        <p:spPr>
          <a:xfrm>
            <a:off x="335561" y="5838738"/>
            <a:ext cx="1523488" cy="814845"/>
          </a:xfrm>
          <a:prstGeom prst="rect">
            <a:avLst/>
          </a:prstGeom>
          <a:noFill/>
          <a:ln>
            <a:noFill/>
          </a:ln>
        </p:spPr>
      </p:pic>
      <p:sp>
        <p:nvSpPr>
          <p:cNvPr id="97" name="Google Shape;97;p20"/>
          <p:cNvSpPr txBox="1"/>
          <p:nvPr/>
        </p:nvSpPr>
        <p:spPr>
          <a:xfrm>
            <a:off x="7980825" y="3126275"/>
            <a:ext cx="423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NL" sz="2800">
                <a:solidFill>
                  <a:schemeClr val="dk1"/>
                </a:solidFill>
                <a:latin typeface="Calibri"/>
                <a:ea typeface="Calibri"/>
                <a:cs typeface="Calibri"/>
                <a:sym typeface="Calibri"/>
              </a:rPr>
              <a:t>ruimte voor foto’s</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24cff4c222_0_1"/>
          <p:cNvSpPr/>
          <p:nvPr/>
        </p:nvSpPr>
        <p:spPr>
          <a:xfrm>
            <a:off x="5160475" y="0"/>
            <a:ext cx="7031400" cy="68580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chemeClr val="lt1"/>
              </a:solidFill>
              <a:latin typeface="Calibri"/>
              <a:ea typeface="Calibri"/>
              <a:cs typeface="Calibri"/>
              <a:sym typeface="Calibri"/>
            </a:endParaRPr>
          </a:p>
        </p:txBody>
      </p:sp>
      <p:sp>
        <p:nvSpPr>
          <p:cNvPr id="103" name="Google Shape;103;g324cff4c222_0_1"/>
          <p:cNvSpPr txBox="1"/>
          <p:nvPr/>
        </p:nvSpPr>
        <p:spPr>
          <a:xfrm>
            <a:off x="141453" y="1255924"/>
            <a:ext cx="5148900" cy="35772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60000"/>
              </a:lnSpc>
              <a:spcBef>
                <a:spcPts val="0"/>
              </a:spcBef>
              <a:spcAft>
                <a:spcPts val="0"/>
              </a:spcAft>
              <a:buClr>
                <a:srgbClr val="002060"/>
              </a:buClr>
              <a:buSzPts val="1800"/>
              <a:buFont typeface="Calibri"/>
              <a:buChar char="●"/>
            </a:pPr>
            <a:r>
              <a:rPr lang="nl-NL" sz="1800">
                <a:solidFill>
                  <a:srgbClr val="002060"/>
                </a:solidFill>
                <a:latin typeface="Calibri"/>
                <a:ea typeface="Calibri"/>
                <a:cs typeface="Calibri"/>
                <a:sym typeface="Calibri"/>
              </a:rPr>
              <a:t>wat doe je? waar kom je vandaan? wat zijn je hobby’s? </a:t>
            </a:r>
            <a:r>
              <a:rPr lang="nl-NL" sz="1800">
                <a:solidFill>
                  <a:srgbClr val="002060"/>
                </a:solidFill>
                <a:latin typeface="Calibri"/>
                <a:ea typeface="Calibri"/>
                <a:cs typeface="Calibri"/>
                <a:sym typeface="Calibri"/>
              </a:rPr>
              <a:t>….</a:t>
            </a:r>
            <a:endParaRPr b="0" i="0" sz="1800" u="none" cap="none" strike="noStrike">
              <a:solidFill>
                <a:srgbClr val="002060"/>
              </a:solidFill>
              <a:latin typeface="Calibri"/>
              <a:ea typeface="Calibri"/>
              <a:cs typeface="Calibri"/>
              <a:sym typeface="Calibri"/>
            </a:endParaRPr>
          </a:p>
        </p:txBody>
      </p:sp>
      <p:sp>
        <p:nvSpPr>
          <p:cNvPr id="104" name="Google Shape;104;g324cff4c222_0_1"/>
          <p:cNvSpPr txBox="1"/>
          <p:nvPr/>
        </p:nvSpPr>
        <p:spPr>
          <a:xfrm>
            <a:off x="291939" y="436257"/>
            <a:ext cx="3127500" cy="819600"/>
          </a:xfrm>
          <a:prstGeom prst="rect">
            <a:avLst/>
          </a:prstGeom>
          <a:noFill/>
          <a:ln>
            <a:noFill/>
          </a:ln>
        </p:spPr>
        <p:txBody>
          <a:bodyPr anchorCtr="0" anchor="t" bIns="45700" lIns="91425" spcFirstLastPara="1" rIns="91425" wrap="square" tIns="45700">
            <a:normAutofit fontScale="85000"/>
          </a:bodyPr>
          <a:lstStyle/>
          <a:p>
            <a:pPr indent="0" lvl="0" marL="194729" marR="0" rtl="0" algn="ctr">
              <a:lnSpc>
                <a:spcPct val="107000"/>
              </a:lnSpc>
              <a:spcBef>
                <a:spcPts val="0"/>
              </a:spcBef>
              <a:spcAft>
                <a:spcPts val="0"/>
              </a:spcAft>
              <a:buClr>
                <a:srgbClr val="000000"/>
              </a:buClr>
              <a:buSzPct val="100000"/>
              <a:buFont typeface="Arial"/>
              <a:buNone/>
            </a:pPr>
            <a:r>
              <a:rPr b="1" lang="nl-NL" sz="4000">
                <a:solidFill>
                  <a:srgbClr val="002060"/>
                </a:solidFill>
                <a:latin typeface="Calibri"/>
                <a:ea typeface="Calibri"/>
                <a:cs typeface="Calibri"/>
                <a:sym typeface="Calibri"/>
              </a:rPr>
              <a:t>&lt;gastdocent 2&gt;</a:t>
            </a:r>
            <a:r>
              <a:rPr b="1" i="0" lang="nl-NL" sz="4000" u="none" cap="none" strike="noStrike">
                <a:solidFill>
                  <a:srgbClr val="00206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pic>
        <p:nvPicPr>
          <p:cNvPr id="105" name="Google Shape;105;g324cff4c222_0_1"/>
          <p:cNvPicPr preferRelativeResize="0"/>
          <p:nvPr/>
        </p:nvPicPr>
        <p:blipFill rotWithShape="1">
          <a:blip r:embed="rId3">
            <a:alphaModFix/>
          </a:blip>
          <a:srcRect b="0" l="0" r="0" t="0"/>
          <a:stretch/>
        </p:blipFill>
        <p:spPr>
          <a:xfrm>
            <a:off x="335561" y="5838738"/>
            <a:ext cx="1523488" cy="814845"/>
          </a:xfrm>
          <a:prstGeom prst="rect">
            <a:avLst/>
          </a:prstGeom>
          <a:noFill/>
          <a:ln>
            <a:noFill/>
          </a:ln>
        </p:spPr>
      </p:pic>
      <p:sp>
        <p:nvSpPr>
          <p:cNvPr id="106" name="Google Shape;106;g324cff4c222_0_1"/>
          <p:cNvSpPr txBox="1"/>
          <p:nvPr/>
        </p:nvSpPr>
        <p:spPr>
          <a:xfrm>
            <a:off x="7980825" y="3126275"/>
            <a:ext cx="423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NL" sz="2800">
                <a:solidFill>
                  <a:schemeClr val="dk1"/>
                </a:solidFill>
                <a:latin typeface="Calibri"/>
                <a:ea typeface="Calibri"/>
                <a:cs typeface="Calibri"/>
                <a:sym typeface="Calibri"/>
              </a:rPr>
              <a:t>ruimte voor foto’s</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p:nvPr/>
        </p:nvSpPr>
        <p:spPr>
          <a:xfrm>
            <a:off x="0" y="0"/>
            <a:ext cx="12192000" cy="4121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Arial"/>
              <a:buNone/>
            </a:pPr>
            <a:r>
              <a:rPr b="1" lang="nl-NL" sz="4000">
                <a:solidFill>
                  <a:srgbClr val="002060"/>
                </a:solidFill>
              </a:rPr>
              <a:t>Agenda</a:t>
            </a:r>
            <a:endParaRPr/>
          </a:p>
        </p:txBody>
      </p:sp>
      <p:sp>
        <p:nvSpPr>
          <p:cNvPr id="113" name="Google Shape;113;p2"/>
          <p:cNvSpPr txBox="1"/>
          <p:nvPr>
            <p:ph idx="1" type="body"/>
          </p:nvPr>
        </p:nvSpPr>
        <p:spPr>
          <a:xfrm>
            <a:off x="838200" y="2055813"/>
            <a:ext cx="10515600" cy="38444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2060"/>
              </a:buClr>
              <a:buSzPts val="2800"/>
              <a:buChar char="•"/>
            </a:pPr>
            <a:r>
              <a:rPr lang="nl-NL">
                <a:solidFill>
                  <a:srgbClr val="002060"/>
                </a:solidFill>
              </a:rPr>
              <a:t>Wat is AI?</a:t>
            </a:r>
            <a:endParaRPr/>
          </a:p>
          <a:p>
            <a:pPr indent="-228600" lvl="0" marL="228600" rtl="0" algn="l">
              <a:lnSpc>
                <a:spcPct val="90000"/>
              </a:lnSpc>
              <a:spcBef>
                <a:spcPts val="0"/>
              </a:spcBef>
              <a:spcAft>
                <a:spcPts val="0"/>
              </a:spcAft>
              <a:buClr>
                <a:srgbClr val="002060"/>
              </a:buClr>
              <a:buSzPts val="2800"/>
              <a:buChar char="•"/>
            </a:pPr>
            <a:r>
              <a:rPr lang="nl-NL">
                <a:solidFill>
                  <a:srgbClr val="002060"/>
                </a:solidFill>
              </a:rPr>
              <a:t>Waar wordt AI gebruikt?</a:t>
            </a:r>
            <a:endParaRPr/>
          </a:p>
          <a:p>
            <a:pPr indent="-228600" lvl="0" marL="228600" rtl="0" algn="l">
              <a:lnSpc>
                <a:spcPct val="90000"/>
              </a:lnSpc>
              <a:spcBef>
                <a:spcPts val="0"/>
              </a:spcBef>
              <a:spcAft>
                <a:spcPts val="0"/>
              </a:spcAft>
              <a:buClr>
                <a:srgbClr val="002060"/>
              </a:buClr>
              <a:buSzPts val="2800"/>
              <a:buChar char="•"/>
            </a:pPr>
            <a:r>
              <a:rPr lang="nl-NL">
                <a:solidFill>
                  <a:srgbClr val="002060"/>
                </a:solidFill>
              </a:rPr>
              <a:t>Aan de AI slag!</a:t>
            </a:r>
            <a:endParaRPr>
              <a:solidFill>
                <a:srgbClr val="002060"/>
              </a:solidFill>
            </a:endParaRPr>
          </a:p>
        </p:txBody>
      </p:sp>
      <p:sp>
        <p:nvSpPr>
          <p:cNvPr id="114" name="Google Shape;114;p2"/>
          <p:cNvSpPr/>
          <p:nvPr/>
        </p:nvSpPr>
        <p:spPr>
          <a:xfrm flipH="1">
            <a:off x="688180" y="695636"/>
            <a:ext cx="83606" cy="571102"/>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Calibri"/>
              <a:ea typeface="Calibri"/>
              <a:cs typeface="Calibri"/>
              <a:sym typeface="Calibri"/>
            </a:endParaRPr>
          </a:p>
        </p:txBody>
      </p:sp>
      <p:pic>
        <p:nvPicPr>
          <p:cNvPr id="115" name="Google Shape;115;p2"/>
          <p:cNvPicPr preferRelativeResize="0"/>
          <p:nvPr/>
        </p:nvPicPr>
        <p:blipFill rotWithShape="1">
          <a:blip r:embed="rId3">
            <a:alphaModFix/>
          </a:blip>
          <a:srcRect b="0" l="0" r="0" t="0"/>
          <a:stretch/>
        </p:blipFill>
        <p:spPr>
          <a:xfrm flipH="1" rot="1078185">
            <a:off x="9247897" y="4402523"/>
            <a:ext cx="2672035" cy="2186210"/>
          </a:xfrm>
          <a:prstGeom prst="rect">
            <a:avLst/>
          </a:prstGeom>
          <a:noFill/>
          <a:ln>
            <a:noFill/>
          </a:ln>
        </p:spPr>
      </p:pic>
      <p:pic>
        <p:nvPicPr>
          <p:cNvPr id="116" name="Google Shape;116;p2"/>
          <p:cNvPicPr preferRelativeResize="0"/>
          <p:nvPr/>
        </p:nvPicPr>
        <p:blipFill rotWithShape="1">
          <a:blip r:embed="rId4">
            <a:alphaModFix/>
          </a:blip>
          <a:srcRect b="0" l="0" r="0" t="0"/>
          <a:stretch/>
        </p:blipFill>
        <p:spPr>
          <a:xfrm>
            <a:off x="335561" y="5838738"/>
            <a:ext cx="1523485" cy="8148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p:nvPr/>
        </p:nvSpPr>
        <p:spPr>
          <a:xfrm>
            <a:off x="0" y="-204425"/>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2" name="Google Shape;122;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Arial"/>
              <a:buNone/>
            </a:pPr>
            <a:r>
              <a:rPr b="1" lang="nl-NL" sz="4000">
                <a:solidFill>
                  <a:srgbClr val="002060"/>
                </a:solidFill>
              </a:rPr>
              <a:t>AI (Artificial intelligence)</a:t>
            </a:r>
            <a:endParaRPr/>
          </a:p>
        </p:txBody>
      </p:sp>
      <p:pic>
        <p:nvPicPr>
          <p:cNvPr id="123" name="Google Shape;123;p22"/>
          <p:cNvPicPr preferRelativeResize="0"/>
          <p:nvPr/>
        </p:nvPicPr>
        <p:blipFill rotWithShape="1">
          <a:blip r:embed="rId3">
            <a:alphaModFix/>
          </a:blip>
          <a:srcRect b="0" l="0" r="0" t="0"/>
          <a:stretch/>
        </p:blipFill>
        <p:spPr>
          <a:xfrm rot="-1465325">
            <a:off x="10432709" y="754375"/>
            <a:ext cx="452729" cy="452729"/>
          </a:xfrm>
          <a:prstGeom prst="rect">
            <a:avLst/>
          </a:prstGeom>
          <a:noFill/>
          <a:ln>
            <a:noFill/>
          </a:ln>
        </p:spPr>
      </p:pic>
      <p:pic>
        <p:nvPicPr>
          <p:cNvPr id="124" name="Google Shape;124;p22"/>
          <p:cNvPicPr preferRelativeResize="0"/>
          <p:nvPr/>
        </p:nvPicPr>
        <p:blipFill rotWithShape="1">
          <a:blip r:embed="rId4">
            <a:alphaModFix/>
          </a:blip>
          <a:srcRect b="0" l="0" r="0" t="0"/>
          <a:stretch/>
        </p:blipFill>
        <p:spPr>
          <a:xfrm rot="-1465325">
            <a:off x="10902691" y="1120644"/>
            <a:ext cx="343405" cy="343405"/>
          </a:xfrm>
          <a:prstGeom prst="rect">
            <a:avLst/>
          </a:prstGeom>
          <a:noFill/>
          <a:ln>
            <a:noFill/>
          </a:ln>
        </p:spPr>
      </p:pic>
      <p:pic>
        <p:nvPicPr>
          <p:cNvPr id="125" name="Google Shape;125;p22"/>
          <p:cNvPicPr preferRelativeResize="0"/>
          <p:nvPr/>
        </p:nvPicPr>
        <p:blipFill rotWithShape="1">
          <a:blip r:embed="rId5">
            <a:alphaModFix/>
          </a:blip>
          <a:srcRect b="0" l="0" r="0" t="0"/>
          <a:stretch/>
        </p:blipFill>
        <p:spPr>
          <a:xfrm rot="-519265">
            <a:off x="10865179" y="225821"/>
            <a:ext cx="785231" cy="866462"/>
          </a:xfrm>
          <a:prstGeom prst="rect">
            <a:avLst/>
          </a:prstGeom>
          <a:noFill/>
          <a:ln>
            <a:noFill/>
          </a:ln>
        </p:spPr>
      </p:pic>
      <p:pic>
        <p:nvPicPr>
          <p:cNvPr id="126" name="Google Shape;126;p22"/>
          <p:cNvPicPr preferRelativeResize="0"/>
          <p:nvPr/>
        </p:nvPicPr>
        <p:blipFill rotWithShape="1">
          <a:blip r:embed="rId6">
            <a:alphaModFix/>
          </a:blip>
          <a:srcRect b="0" l="0" r="0" t="0"/>
          <a:stretch/>
        </p:blipFill>
        <p:spPr>
          <a:xfrm>
            <a:off x="335561" y="5838738"/>
            <a:ext cx="1523485" cy="814847"/>
          </a:xfrm>
          <a:prstGeom prst="rect">
            <a:avLst/>
          </a:prstGeom>
          <a:noFill/>
          <a:ln>
            <a:noFill/>
          </a:ln>
        </p:spPr>
      </p:pic>
      <p:pic>
        <p:nvPicPr>
          <p:cNvPr descr="ChatGPT Nederlands (Dutch) - Geen Registratie | OpenAI - ChatGPT Dutch" id="127" name="Google Shape;127;p22"/>
          <p:cNvPicPr preferRelativeResize="0"/>
          <p:nvPr/>
        </p:nvPicPr>
        <p:blipFill rotWithShape="1">
          <a:blip r:embed="rId7">
            <a:alphaModFix/>
          </a:blip>
          <a:srcRect b="0" l="0" r="0" t="0"/>
          <a:stretch/>
        </p:blipFill>
        <p:spPr>
          <a:xfrm>
            <a:off x="7399000" y="1350866"/>
            <a:ext cx="3559775" cy="1042901"/>
          </a:xfrm>
          <a:prstGeom prst="rect">
            <a:avLst/>
          </a:prstGeom>
          <a:noFill/>
          <a:ln>
            <a:noFill/>
          </a:ln>
        </p:spPr>
      </p:pic>
      <p:sp>
        <p:nvSpPr>
          <p:cNvPr id="128" name="Google Shape;128;p22"/>
          <p:cNvSpPr txBox="1"/>
          <p:nvPr>
            <p:ph idx="1" type="body"/>
          </p:nvPr>
        </p:nvSpPr>
        <p:spPr>
          <a:xfrm>
            <a:off x="606225" y="1602050"/>
            <a:ext cx="68907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nl-NL"/>
              <a:t>Generatieve AI	: genereren van dingen (tekst, plaatjes, video, muziek, etc.)</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nl-NL"/>
              <a:t>Machine learning : door veel data heen gaan en zelf beslissingen over nemen</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nl-NL"/>
              <a:t>Beeldherkenning : objecten herkennen vanuit plaatjes, video’s</a:t>
            </a:r>
            <a:endParaRPr/>
          </a:p>
        </p:txBody>
      </p:sp>
      <p:pic>
        <p:nvPicPr>
          <p:cNvPr id="129" name="Google Shape;129;p22"/>
          <p:cNvPicPr preferRelativeResize="0"/>
          <p:nvPr/>
        </p:nvPicPr>
        <p:blipFill rotWithShape="1">
          <a:blip r:embed="rId8">
            <a:alphaModFix/>
          </a:blip>
          <a:srcRect b="0" l="0" r="0" t="0"/>
          <a:stretch/>
        </p:blipFill>
        <p:spPr>
          <a:xfrm>
            <a:off x="7113325" y="2855287"/>
            <a:ext cx="1147405" cy="1147426"/>
          </a:xfrm>
          <a:prstGeom prst="rect">
            <a:avLst/>
          </a:prstGeom>
          <a:noFill/>
          <a:ln>
            <a:noFill/>
          </a:ln>
        </p:spPr>
      </p:pic>
      <p:pic>
        <p:nvPicPr>
          <p:cNvPr id="130" name="Google Shape;130;p22"/>
          <p:cNvPicPr preferRelativeResize="0"/>
          <p:nvPr/>
        </p:nvPicPr>
        <p:blipFill rotWithShape="1">
          <a:blip r:embed="rId9">
            <a:alphaModFix/>
          </a:blip>
          <a:srcRect b="0" l="0" r="0" t="0"/>
          <a:stretch/>
        </p:blipFill>
        <p:spPr>
          <a:xfrm>
            <a:off x="8465226" y="3436252"/>
            <a:ext cx="2147524" cy="321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p:nvPr/>
        </p:nvSpPr>
        <p:spPr>
          <a:xfrm>
            <a:off x="0" y="0"/>
            <a:ext cx="12192000" cy="50334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rgbClr val="FFFFFF"/>
              </a:solidFill>
              <a:latin typeface="Calibri"/>
              <a:ea typeface="Calibri"/>
              <a:cs typeface="Calibri"/>
              <a:sym typeface="Calibri"/>
            </a:endParaRPr>
          </a:p>
        </p:txBody>
      </p:sp>
      <p:pic>
        <p:nvPicPr>
          <p:cNvPr id="136" name="Google Shape;136;p26"/>
          <p:cNvPicPr preferRelativeResize="0"/>
          <p:nvPr/>
        </p:nvPicPr>
        <p:blipFill rotWithShape="1">
          <a:blip r:embed="rId3">
            <a:alphaModFix/>
          </a:blip>
          <a:srcRect b="0" l="0" r="0" t="0"/>
          <a:stretch/>
        </p:blipFill>
        <p:spPr>
          <a:xfrm>
            <a:off x="455250" y="5129151"/>
            <a:ext cx="1163825" cy="1659070"/>
          </a:xfrm>
          <a:prstGeom prst="rect">
            <a:avLst/>
          </a:prstGeom>
          <a:noFill/>
          <a:ln>
            <a:noFill/>
          </a:ln>
        </p:spPr>
      </p:pic>
      <p:pic>
        <p:nvPicPr>
          <p:cNvPr id="137" name="Google Shape;137;p26"/>
          <p:cNvPicPr preferRelativeResize="0"/>
          <p:nvPr/>
        </p:nvPicPr>
        <p:blipFill rotWithShape="1">
          <a:blip r:embed="rId4">
            <a:alphaModFix/>
          </a:blip>
          <a:srcRect b="0" l="0" r="0" t="0"/>
          <a:stretch/>
        </p:blipFill>
        <p:spPr>
          <a:xfrm>
            <a:off x="640214" y="5350355"/>
            <a:ext cx="793896" cy="560397"/>
          </a:xfrm>
          <a:prstGeom prst="rect">
            <a:avLst/>
          </a:prstGeom>
          <a:noFill/>
          <a:ln>
            <a:noFill/>
          </a:ln>
        </p:spPr>
      </p:pic>
      <p:sp>
        <p:nvSpPr>
          <p:cNvPr id="138" name="Google Shape;138;p26"/>
          <p:cNvSpPr txBox="1"/>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Arial"/>
              <a:buNone/>
            </a:pPr>
            <a:r>
              <a:rPr b="1" i="0" lang="nl-NL" sz="4000" u="none" cap="none" strike="noStrike">
                <a:solidFill>
                  <a:srgbClr val="002060"/>
                </a:solidFill>
                <a:latin typeface="Calibri"/>
                <a:ea typeface="Calibri"/>
                <a:cs typeface="Calibri"/>
                <a:sym typeface="Calibri"/>
              </a:rPr>
              <a:t>Sterke punten</a:t>
            </a:r>
            <a:endParaRPr b="0" i="0" sz="1400" u="none" cap="none" strike="noStrike">
              <a:solidFill>
                <a:srgbClr val="000000"/>
              </a:solidFill>
              <a:latin typeface="Calibri"/>
              <a:ea typeface="Calibri"/>
              <a:cs typeface="Calibri"/>
              <a:sym typeface="Calibri"/>
            </a:endParaRPr>
          </a:p>
        </p:txBody>
      </p:sp>
      <p:pic>
        <p:nvPicPr>
          <p:cNvPr descr="ChatGPT Nederlands (Dutch) - Geen Registratie | OpenAI - ChatGPT Dutch" id="139" name="Google Shape;139;p26"/>
          <p:cNvPicPr preferRelativeResize="0"/>
          <p:nvPr/>
        </p:nvPicPr>
        <p:blipFill rotWithShape="1">
          <a:blip r:embed="rId5">
            <a:alphaModFix/>
          </a:blip>
          <a:srcRect b="0" l="0" r="0" t="0"/>
          <a:stretch/>
        </p:blipFill>
        <p:spPr>
          <a:xfrm>
            <a:off x="7750314" y="5348066"/>
            <a:ext cx="4153359" cy="1216804"/>
          </a:xfrm>
          <a:prstGeom prst="rect">
            <a:avLst/>
          </a:prstGeom>
          <a:noFill/>
          <a:ln>
            <a:noFill/>
          </a:ln>
        </p:spPr>
      </p:pic>
      <p:sp>
        <p:nvSpPr>
          <p:cNvPr id="140" name="Google Shape;140;p26"/>
          <p:cNvSpPr txBox="1"/>
          <p:nvPr/>
        </p:nvSpPr>
        <p:spPr>
          <a:xfrm>
            <a:off x="838200" y="1715336"/>
            <a:ext cx="10515600" cy="4351200"/>
          </a:xfrm>
          <a:prstGeom prst="rect">
            <a:avLst/>
          </a:prstGeom>
          <a:noFill/>
          <a:ln>
            <a:noFill/>
          </a:ln>
        </p:spPr>
        <p:txBody>
          <a:bodyPr anchorCtr="0" anchor="t" bIns="45700" lIns="91425" spcFirstLastPara="1" rIns="91425" wrap="square" tIns="45700">
            <a:normAutofit/>
          </a:bodyPr>
          <a:lstStyle/>
          <a:p>
            <a:pPr indent="-177800" lvl="0" marL="228600" marR="0" rtl="0" algn="l">
              <a:lnSpc>
                <a:spcPct val="150000"/>
              </a:lnSpc>
              <a:spcBef>
                <a:spcPts val="0"/>
              </a:spcBef>
              <a:spcAft>
                <a:spcPts val="0"/>
              </a:spcAft>
              <a:buClr>
                <a:srgbClr val="002060"/>
              </a:buClr>
              <a:buSzPts val="2000"/>
              <a:buFont typeface="Calibri"/>
              <a:buChar char="•"/>
            </a:pPr>
            <a:r>
              <a:rPr b="0" i="0" lang="nl-NL" sz="2000" u="none" cap="none" strike="noStrike">
                <a:solidFill>
                  <a:srgbClr val="002060"/>
                </a:solidFill>
                <a:latin typeface="Calibri"/>
                <a:ea typeface="Calibri"/>
                <a:cs typeface="Calibri"/>
                <a:sym typeface="Calibri"/>
              </a:rPr>
              <a:t>Teksten van het internet afhalen en samenvoegen</a:t>
            </a:r>
            <a:endParaRPr b="0" i="0" sz="1600" u="none" cap="none" strike="noStrike">
              <a:solidFill>
                <a:srgbClr val="000000"/>
              </a:solidFill>
              <a:latin typeface="Calibri"/>
              <a:ea typeface="Calibri"/>
              <a:cs typeface="Calibri"/>
              <a:sym typeface="Calibri"/>
            </a:endParaRPr>
          </a:p>
          <a:p>
            <a:pPr indent="-177800" lvl="0" marL="228600" marR="0" rtl="0" algn="l">
              <a:lnSpc>
                <a:spcPct val="150000"/>
              </a:lnSpc>
              <a:spcBef>
                <a:spcPts val="0"/>
              </a:spcBef>
              <a:spcAft>
                <a:spcPts val="0"/>
              </a:spcAft>
              <a:buClr>
                <a:srgbClr val="002060"/>
              </a:buClr>
              <a:buSzPts val="2000"/>
              <a:buFont typeface="Calibri"/>
              <a:buChar char="•"/>
            </a:pPr>
            <a:r>
              <a:rPr b="0" i="0" lang="nl-NL" sz="2000" u="none" cap="none" strike="noStrike">
                <a:solidFill>
                  <a:srgbClr val="002060"/>
                </a:solidFill>
                <a:latin typeface="Calibri"/>
                <a:ea typeface="Calibri"/>
                <a:cs typeface="Calibri"/>
                <a:sym typeface="Calibri"/>
              </a:rPr>
              <a:t>Vertalingen</a:t>
            </a:r>
            <a:endParaRPr b="0" i="0" sz="1600" u="none" cap="none" strike="noStrike">
              <a:solidFill>
                <a:srgbClr val="000000"/>
              </a:solidFill>
              <a:latin typeface="Calibri"/>
              <a:ea typeface="Calibri"/>
              <a:cs typeface="Calibri"/>
              <a:sym typeface="Calibri"/>
            </a:endParaRPr>
          </a:p>
          <a:p>
            <a:pPr indent="-177800" lvl="0" marL="228600" marR="0" rtl="0" algn="l">
              <a:lnSpc>
                <a:spcPct val="150000"/>
              </a:lnSpc>
              <a:spcBef>
                <a:spcPts val="0"/>
              </a:spcBef>
              <a:spcAft>
                <a:spcPts val="0"/>
              </a:spcAft>
              <a:buClr>
                <a:srgbClr val="002060"/>
              </a:buClr>
              <a:buSzPts val="2000"/>
              <a:buFont typeface="Calibri"/>
              <a:buChar char="•"/>
            </a:pPr>
            <a:r>
              <a:rPr b="0" i="0" lang="nl-NL" sz="2000" u="none" cap="none" strike="noStrike">
                <a:solidFill>
                  <a:srgbClr val="002060"/>
                </a:solidFill>
                <a:latin typeface="Calibri"/>
                <a:ea typeface="Calibri"/>
                <a:cs typeface="Calibri"/>
                <a:sym typeface="Calibri"/>
              </a:rPr>
              <a:t>Creatief schrijven</a:t>
            </a:r>
            <a:endParaRPr b="0" i="0" sz="1600" u="none" cap="none" strike="noStrike">
              <a:solidFill>
                <a:srgbClr val="000000"/>
              </a:solidFill>
              <a:latin typeface="Calibri"/>
              <a:ea typeface="Calibri"/>
              <a:cs typeface="Calibri"/>
              <a:sym typeface="Calibri"/>
            </a:endParaRPr>
          </a:p>
          <a:p>
            <a:pPr indent="-177800" lvl="0" marL="228600" marR="0" rtl="0" algn="l">
              <a:lnSpc>
                <a:spcPct val="150000"/>
              </a:lnSpc>
              <a:spcBef>
                <a:spcPts val="0"/>
              </a:spcBef>
              <a:spcAft>
                <a:spcPts val="0"/>
              </a:spcAft>
              <a:buClr>
                <a:srgbClr val="002060"/>
              </a:buClr>
              <a:buSzPts val="2000"/>
              <a:buFont typeface="Calibri"/>
              <a:buChar char="•"/>
            </a:pPr>
            <a:r>
              <a:rPr b="0" i="0" lang="nl-NL" sz="2000" u="none" cap="none" strike="noStrike">
                <a:solidFill>
                  <a:srgbClr val="002060"/>
                </a:solidFill>
                <a:latin typeface="Calibri"/>
                <a:ea typeface="Calibri"/>
                <a:cs typeface="Calibri"/>
                <a:sym typeface="Calibri"/>
              </a:rPr>
              <a:t>“Dingen” uitleggen</a:t>
            </a:r>
            <a:endParaRPr b="0" i="0" sz="2000" u="none" cap="none" strike="noStrike">
              <a:solidFill>
                <a:srgbClr val="00206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p:nvPr/>
        </p:nvSpPr>
        <p:spPr>
          <a:xfrm>
            <a:off x="0" y="0"/>
            <a:ext cx="12192000" cy="50334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rgbClr val="FFFFFF"/>
              </a:solidFill>
              <a:latin typeface="Calibri"/>
              <a:ea typeface="Calibri"/>
              <a:cs typeface="Calibri"/>
              <a:sym typeface="Calibri"/>
            </a:endParaRPr>
          </a:p>
        </p:txBody>
      </p:sp>
      <p:pic>
        <p:nvPicPr>
          <p:cNvPr id="146" name="Google Shape;146;p28"/>
          <p:cNvPicPr preferRelativeResize="0"/>
          <p:nvPr/>
        </p:nvPicPr>
        <p:blipFill rotWithShape="1">
          <a:blip r:embed="rId3">
            <a:alphaModFix/>
          </a:blip>
          <a:srcRect b="0" l="0" r="0" t="0"/>
          <a:stretch/>
        </p:blipFill>
        <p:spPr>
          <a:xfrm>
            <a:off x="455250" y="5299598"/>
            <a:ext cx="1163825" cy="1659070"/>
          </a:xfrm>
          <a:prstGeom prst="rect">
            <a:avLst/>
          </a:prstGeom>
          <a:noFill/>
          <a:ln>
            <a:noFill/>
          </a:ln>
        </p:spPr>
      </p:pic>
      <p:pic>
        <p:nvPicPr>
          <p:cNvPr id="147" name="Google Shape;147;p28"/>
          <p:cNvPicPr preferRelativeResize="0"/>
          <p:nvPr/>
        </p:nvPicPr>
        <p:blipFill rotWithShape="1">
          <a:blip r:embed="rId4">
            <a:alphaModFix/>
          </a:blip>
          <a:srcRect b="0" l="0" r="0" t="0"/>
          <a:stretch/>
        </p:blipFill>
        <p:spPr>
          <a:xfrm>
            <a:off x="640214" y="5470671"/>
            <a:ext cx="793896" cy="560397"/>
          </a:xfrm>
          <a:prstGeom prst="rect">
            <a:avLst/>
          </a:prstGeom>
          <a:noFill/>
          <a:ln>
            <a:noFill/>
          </a:ln>
        </p:spPr>
      </p:pic>
      <p:sp>
        <p:nvSpPr>
          <p:cNvPr id="148" name="Google Shape;148;p28"/>
          <p:cNvSpPr txBox="1"/>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Arial"/>
              <a:buNone/>
            </a:pPr>
            <a:r>
              <a:rPr b="1" i="0" lang="nl-NL" sz="4000" u="none" cap="none" strike="noStrike">
                <a:solidFill>
                  <a:srgbClr val="002060"/>
                </a:solidFill>
                <a:latin typeface="Calibri"/>
                <a:ea typeface="Calibri"/>
                <a:cs typeface="Calibri"/>
                <a:sym typeface="Calibri"/>
              </a:rPr>
              <a:t>Zwakke punten</a:t>
            </a:r>
            <a:endParaRPr b="0" i="0" sz="1400" u="none" cap="none" strike="noStrike">
              <a:solidFill>
                <a:srgbClr val="000000"/>
              </a:solidFill>
              <a:latin typeface="Calibri"/>
              <a:ea typeface="Calibri"/>
              <a:cs typeface="Calibri"/>
              <a:sym typeface="Calibri"/>
            </a:endParaRPr>
          </a:p>
        </p:txBody>
      </p:sp>
      <p:pic>
        <p:nvPicPr>
          <p:cNvPr descr="ChatGPT Nederlands (Dutch) - Geen Registratie | OpenAI - ChatGPT Dutch" id="149" name="Google Shape;149;p28"/>
          <p:cNvPicPr preferRelativeResize="0"/>
          <p:nvPr/>
        </p:nvPicPr>
        <p:blipFill rotWithShape="1">
          <a:blip r:embed="rId5">
            <a:alphaModFix/>
          </a:blip>
          <a:srcRect b="0" l="0" r="0" t="0"/>
          <a:stretch/>
        </p:blipFill>
        <p:spPr>
          <a:xfrm>
            <a:off x="7750314" y="5348066"/>
            <a:ext cx="4153359" cy="1216804"/>
          </a:xfrm>
          <a:prstGeom prst="rect">
            <a:avLst/>
          </a:prstGeom>
          <a:noFill/>
          <a:ln>
            <a:noFill/>
          </a:ln>
        </p:spPr>
      </p:pic>
      <p:sp>
        <p:nvSpPr>
          <p:cNvPr id="150" name="Google Shape;150;p28"/>
          <p:cNvSpPr txBox="1"/>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84150" lvl="0" marL="228600" marR="0" rtl="0" algn="l">
              <a:lnSpc>
                <a:spcPct val="150000"/>
              </a:lnSpc>
              <a:spcBef>
                <a:spcPts val="0"/>
              </a:spcBef>
              <a:spcAft>
                <a:spcPts val="0"/>
              </a:spcAft>
              <a:buClr>
                <a:srgbClr val="002060"/>
              </a:buClr>
              <a:buSzPts val="2100"/>
              <a:buFont typeface="Calibri"/>
              <a:buChar char="•"/>
            </a:pPr>
            <a:r>
              <a:rPr b="0" i="0" lang="nl-NL" sz="2100" u="none" cap="none" strike="noStrike">
                <a:solidFill>
                  <a:srgbClr val="002060"/>
                </a:solidFill>
                <a:latin typeface="Calibri"/>
                <a:ea typeface="Calibri"/>
                <a:cs typeface="Calibri"/>
                <a:sym typeface="Calibri"/>
              </a:rPr>
              <a:t>Hallucineren</a:t>
            </a:r>
            <a:endParaRPr b="0" i="0" sz="1700" u="none" cap="none" strike="noStrike">
              <a:solidFill>
                <a:srgbClr val="000000"/>
              </a:solidFill>
              <a:latin typeface="Calibri"/>
              <a:ea typeface="Calibri"/>
              <a:cs typeface="Calibri"/>
              <a:sym typeface="Calibri"/>
            </a:endParaRPr>
          </a:p>
          <a:p>
            <a:pPr indent="-184150" lvl="0" marL="228600" marR="0" rtl="0" algn="l">
              <a:lnSpc>
                <a:spcPct val="150000"/>
              </a:lnSpc>
              <a:spcBef>
                <a:spcPts val="0"/>
              </a:spcBef>
              <a:spcAft>
                <a:spcPts val="0"/>
              </a:spcAft>
              <a:buClr>
                <a:srgbClr val="002060"/>
              </a:buClr>
              <a:buSzPts val="2100"/>
              <a:buFont typeface="Calibri"/>
              <a:buChar char="•"/>
            </a:pPr>
            <a:r>
              <a:rPr b="0" i="0" lang="nl-NL" sz="2100" u="none" cap="none" strike="noStrike">
                <a:solidFill>
                  <a:srgbClr val="002060"/>
                </a:solidFill>
                <a:latin typeface="Calibri"/>
                <a:ea typeface="Calibri"/>
                <a:cs typeface="Calibri"/>
                <a:sym typeface="Calibri"/>
              </a:rPr>
              <a:t>Vooroordelen</a:t>
            </a:r>
            <a:endParaRPr b="0" i="0" sz="1700" u="none" cap="none" strike="noStrike">
              <a:solidFill>
                <a:srgbClr val="000000"/>
              </a:solidFill>
              <a:latin typeface="Calibri"/>
              <a:ea typeface="Calibri"/>
              <a:cs typeface="Calibri"/>
              <a:sym typeface="Calibri"/>
            </a:endParaRPr>
          </a:p>
          <a:p>
            <a:pPr indent="-184150" lvl="0" marL="228600" marR="0" rtl="0" algn="l">
              <a:lnSpc>
                <a:spcPct val="150000"/>
              </a:lnSpc>
              <a:spcBef>
                <a:spcPts val="0"/>
              </a:spcBef>
              <a:spcAft>
                <a:spcPts val="0"/>
              </a:spcAft>
              <a:buClr>
                <a:srgbClr val="002060"/>
              </a:buClr>
              <a:buSzPts val="2100"/>
              <a:buFont typeface="Calibri"/>
              <a:buChar char="•"/>
            </a:pPr>
            <a:r>
              <a:rPr b="0" i="0" lang="nl-NL" sz="2100" u="none" cap="none" strike="noStrike">
                <a:solidFill>
                  <a:srgbClr val="002060"/>
                </a:solidFill>
                <a:latin typeface="Calibri"/>
                <a:ea typeface="Calibri"/>
                <a:cs typeface="Calibri"/>
                <a:sym typeface="Calibri"/>
              </a:rPr>
              <a:t>Rekenen en Spelling</a:t>
            </a:r>
            <a:endParaRPr b="0" i="0" sz="2100" u="none" cap="none" strike="noStrike">
              <a:solidFill>
                <a:srgbClr val="002060"/>
              </a:solidFill>
              <a:latin typeface="Calibri"/>
              <a:ea typeface="Calibri"/>
              <a:cs typeface="Calibri"/>
              <a:sym typeface="Calibri"/>
            </a:endParaRPr>
          </a:p>
          <a:p>
            <a:pPr indent="-184150" lvl="0" marL="228600" marR="0" rtl="0" algn="l">
              <a:lnSpc>
                <a:spcPct val="150000"/>
              </a:lnSpc>
              <a:spcBef>
                <a:spcPts val="0"/>
              </a:spcBef>
              <a:spcAft>
                <a:spcPts val="0"/>
              </a:spcAft>
              <a:buClr>
                <a:srgbClr val="002060"/>
              </a:buClr>
              <a:buSzPts val="2100"/>
              <a:buFont typeface="Calibri"/>
              <a:buChar char="•"/>
            </a:pPr>
            <a:r>
              <a:rPr b="0" i="0" lang="nl-NL" sz="2100" u="none" cap="none" strike="noStrike">
                <a:solidFill>
                  <a:srgbClr val="002060"/>
                </a:solidFill>
                <a:latin typeface="Calibri"/>
                <a:ea typeface="Calibri"/>
                <a:cs typeface="Calibri"/>
                <a:sym typeface="Calibri"/>
              </a:rPr>
              <a:t>Gebrek aan actuele kennis</a:t>
            </a:r>
            <a:endParaRPr b="0" i="0" sz="1700" u="none" cap="none" strike="noStrike">
              <a:solidFill>
                <a:srgbClr val="000000"/>
              </a:solidFill>
              <a:latin typeface="Calibri"/>
              <a:ea typeface="Calibri"/>
              <a:cs typeface="Calibri"/>
              <a:sym typeface="Calibri"/>
            </a:endParaRPr>
          </a:p>
          <a:p>
            <a:pPr indent="-50800" lvl="0" marL="228600" marR="0" rtl="0" algn="l">
              <a:lnSpc>
                <a:spcPct val="150000"/>
              </a:lnSpc>
              <a:spcBef>
                <a:spcPts val="0"/>
              </a:spcBef>
              <a:spcAft>
                <a:spcPts val="0"/>
              </a:spcAft>
              <a:buClr>
                <a:srgbClr val="002060"/>
              </a:buClr>
              <a:buSzPts val="1800"/>
              <a:buFont typeface="Arial"/>
              <a:buNone/>
            </a:pPr>
            <a:r>
              <a:t/>
            </a:r>
            <a:endParaRPr b="0" i="0" sz="2100" u="none" cap="none" strike="noStrike">
              <a:solidFill>
                <a:srgbClr val="002060"/>
              </a:solidFill>
              <a:latin typeface="Calibri"/>
              <a:ea typeface="Calibri"/>
              <a:cs typeface="Calibri"/>
              <a:sym typeface="Calibri"/>
            </a:endParaRPr>
          </a:p>
          <a:p>
            <a:pPr indent="-50800" lvl="0" marL="228600" marR="0" rtl="0" algn="l">
              <a:lnSpc>
                <a:spcPct val="150000"/>
              </a:lnSpc>
              <a:spcBef>
                <a:spcPts val="0"/>
              </a:spcBef>
              <a:spcAft>
                <a:spcPts val="0"/>
              </a:spcAft>
              <a:buClr>
                <a:srgbClr val="002060"/>
              </a:buClr>
              <a:buSzPts val="1800"/>
              <a:buFont typeface="Arial"/>
              <a:buNone/>
            </a:pPr>
            <a:r>
              <a:t/>
            </a:r>
            <a:endParaRPr b="0" i="0" sz="2100" u="none" cap="none" strike="noStrike">
              <a:solidFill>
                <a:srgbClr val="002060"/>
              </a:solidFill>
              <a:latin typeface="Calibri"/>
              <a:ea typeface="Calibri"/>
              <a:cs typeface="Calibri"/>
              <a:sym typeface="Calibri"/>
            </a:endParaRPr>
          </a:p>
        </p:txBody>
      </p:sp>
      <p:pic>
        <p:nvPicPr>
          <p:cNvPr descr="Ontdek waarom LLM's hallucineren en wat je eraan kunt doen | Vrije  Universiteit Brussel" id="151" name="Google Shape;151;p28"/>
          <p:cNvPicPr preferRelativeResize="0"/>
          <p:nvPr/>
        </p:nvPicPr>
        <p:blipFill rotWithShape="1">
          <a:blip r:embed="rId6">
            <a:alphaModFix/>
          </a:blip>
          <a:srcRect b="0" l="0" r="0" t="0"/>
          <a:stretch/>
        </p:blipFill>
        <p:spPr>
          <a:xfrm>
            <a:off x="5491475" y="294949"/>
            <a:ext cx="6178550" cy="308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31508788b46_1_22"/>
          <p:cNvPicPr preferRelativeResize="0"/>
          <p:nvPr/>
        </p:nvPicPr>
        <p:blipFill rotWithShape="1">
          <a:blip r:embed="rId3">
            <a:alphaModFix/>
          </a:blip>
          <a:srcRect b="0" l="0" r="0" t="0"/>
          <a:stretch/>
        </p:blipFill>
        <p:spPr>
          <a:xfrm>
            <a:off x="210400" y="634625"/>
            <a:ext cx="5505725" cy="5588726"/>
          </a:xfrm>
          <a:prstGeom prst="rect">
            <a:avLst/>
          </a:prstGeom>
          <a:noFill/>
          <a:ln>
            <a:noFill/>
          </a:ln>
        </p:spPr>
      </p:pic>
      <p:pic>
        <p:nvPicPr>
          <p:cNvPr id="157" name="Google Shape;157;g31508788b46_1_22"/>
          <p:cNvPicPr preferRelativeResize="0"/>
          <p:nvPr/>
        </p:nvPicPr>
        <p:blipFill rotWithShape="1">
          <a:blip r:embed="rId4">
            <a:alphaModFix/>
          </a:blip>
          <a:srcRect b="30934" l="0" r="0" t="0"/>
          <a:stretch/>
        </p:blipFill>
        <p:spPr>
          <a:xfrm>
            <a:off x="5824500" y="2067800"/>
            <a:ext cx="6171075" cy="298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p:nvPr/>
        </p:nvSpPr>
        <p:spPr>
          <a:xfrm>
            <a:off x="0" y="0"/>
            <a:ext cx="12192000" cy="5033400"/>
          </a:xfrm>
          <a:prstGeom prst="rect">
            <a:avLst/>
          </a:prstGeom>
          <a:solidFill>
            <a:srgbClr val="F18F2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none" cap="none" strike="noStrike">
              <a:solidFill>
                <a:schemeClr val="lt1"/>
              </a:solidFill>
              <a:latin typeface="Calibri"/>
              <a:ea typeface="Calibri"/>
              <a:cs typeface="Calibri"/>
              <a:sym typeface="Calibri"/>
            </a:endParaRPr>
          </a:p>
        </p:txBody>
      </p:sp>
      <p:pic>
        <p:nvPicPr>
          <p:cNvPr descr="A blue flag with black border&#10;&#10;Description automatically generated" id="163" name="Google Shape;163;p30"/>
          <p:cNvPicPr preferRelativeResize="0"/>
          <p:nvPr/>
        </p:nvPicPr>
        <p:blipFill rotWithShape="1">
          <a:blip r:embed="rId3">
            <a:alphaModFix/>
          </a:blip>
          <a:srcRect b="0" l="0" r="0" t="0"/>
          <a:stretch/>
        </p:blipFill>
        <p:spPr>
          <a:xfrm>
            <a:off x="485329" y="5199335"/>
            <a:ext cx="1163825" cy="1659070"/>
          </a:xfrm>
          <a:prstGeom prst="rect">
            <a:avLst/>
          </a:prstGeom>
          <a:noFill/>
          <a:ln>
            <a:noFill/>
          </a:ln>
        </p:spPr>
      </p:pic>
      <p:pic>
        <p:nvPicPr>
          <p:cNvPr descr="A planet with a ring around it&#10;&#10;Description automatically generated" id="164" name="Google Shape;164;p30"/>
          <p:cNvPicPr preferRelativeResize="0"/>
          <p:nvPr/>
        </p:nvPicPr>
        <p:blipFill rotWithShape="1">
          <a:blip r:embed="rId4">
            <a:alphaModFix/>
          </a:blip>
          <a:srcRect b="0" l="0" r="0" t="0"/>
          <a:stretch/>
        </p:blipFill>
        <p:spPr>
          <a:xfrm>
            <a:off x="640214" y="5345342"/>
            <a:ext cx="793896" cy="560397"/>
          </a:xfrm>
          <a:prstGeom prst="rect">
            <a:avLst/>
          </a:prstGeom>
          <a:noFill/>
          <a:ln>
            <a:noFill/>
          </a:ln>
        </p:spPr>
      </p:pic>
      <p:sp>
        <p:nvSpPr>
          <p:cNvPr id="165" name="Google Shape;165;p30"/>
          <p:cNvSpPr/>
          <p:nvPr/>
        </p:nvSpPr>
        <p:spPr>
          <a:xfrm>
            <a:off x="1069337" y="1510759"/>
            <a:ext cx="10545877" cy="41141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nl-NL" sz="2000" u="none" cap="none" strike="noStrike">
                <a:solidFill>
                  <a:schemeClr val="dk1"/>
                </a:solidFill>
                <a:latin typeface="Calibri"/>
                <a:ea typeface="Calibri"/>
                <a:cs typeface="Calibri"/>
                <a:sym typeface="Calibri"/>
              </a:rPr>
              <a:t>Wees precies in je vraag</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nl-NL" sz="2000" u="none" cap="none" strike="noStrike">
                <a:solidFill>
                  <a:schemeClr val="dk1"/>
                </a:solidFill>
                <a:latin typeface="Calibri"/>
                <a:ea typeface="Calibri"/>
                <a:cs typeface="Calibri"/>
                <a:sym typeface="Calibri"/>
              </a:rPr>
              <a:t>Splits ingewikkelde vragen op</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nl-NL" sz="2000" u="none" cap="none" strike="noStrike">
                <a:solidFill>
                  <a:schemeClr val="dk1"/>
                </a:solidFill>
                <a:latin typeface="Calibri"/>
                <a:ea typeface="Calibri"/>
                <a:cs typeface="Calibri"/>
                <a:sym typeface="Calibri"/>
              </a:rPr>
              <a:t>Controleer of het antwoord past bij je vraag. Als niet? Schrijf terug wat niet klopt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nl-NL" sz="2000" u="none" cap="none" strike="noStrike">
                <a:solidFill>
                  <a:schemeClr val="dk1"/>
                </a:solidFill>
                <a:latin typeface="Calibri"/>
                <a:ea typeface="Calibri"/>
                <a:cs typeface="Calibri"/>
                <a:sym typeface="Calibri"/>
              </a:rPr>
              <a:t>Controleer of feitjes waar zijn, en niet gehallucineerd of oude kennis</a:t>
            </a:r>
            <a:endParaRPr b="0"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66" name="Google Shape;166;p30"/>
          <p:cNvSpPr txBox="1"/>
          <p:nvPr/>
        </p:nvSpPr>
        <p:spPr>
          <a:xfrm>
            <a:off x="1068765" y="666982"/>
            <a:ext cx="105594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nl-NL" sz="2200" u="none" cap="none" strike="noStrike">
                <a:solidFill>
                  <a:schemeClr val="dk1"/>
                </a:solidFill>
                <a:latin typeface="Calibri"/>
                <a:ea typeface="Calibri"/>
                <a:cs typeface="Calibri"/>
                <a:sym typeface="Calibri"/>
              </a:rPr>
              <a:t>Tips bij het stellen van vragen aan ChatGPT</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2021-08-13T06:55:19Z</dcterms:created>
  <dc:creator>Janne Veenstra</dc:creator>
</cp:coreProperties>
</file>