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CF12-FE19-4464-8EE5-00FA19B9EE8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33F8-1702-464D-8FA4-982D59679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46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CF12-FE19-4464-8EE5-00FA19B9EE8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33F8-1702-464D-8FA4-982D59679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869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CF12-FE19-4464-8EE5-00FA19B9EE8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33F8-1702-464D-8FA4-982D59679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73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CF12-FE19-4464-8EE5-00FA19B9EE8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33F8-1702-464D-8FA4-982D59679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600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CF12-FE19-4464-8EE5-00FA19B9EE8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33F8-1702-464D-8FA4-982D59679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22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CF12-FE19-4464-8EE5-00FA19B9EE8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33F8-1702-464D-8FA4-982D59679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36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CF12-FE19-4464-8EE5-00FA19B9EE8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33F8-1702-464D-8FA4-982D59679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064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CF12-FE19-4464-8EE5-00FA19B9EE8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33F8-1702-464D-8FA4-982D59679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12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CF12-FE19-4464-8EE5-00FA19B9EE8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33F8-1702-464D-8FA4-982D59679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7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CF12-FE19-4464-8EE5-00FA19B9EE8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33F8-1702-464D-8FA4-982D59679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74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2CF12-FE19-4464-8EE5-00FA19B9EE8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933F8-1702-464D-8FA4-982D59679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05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2CF12-FE19-4464-8EE5-00FA19B9EE83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933F8-1702-464D-8FA4-982D59679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4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84728" y="0"/>
            <a:ext cx="1253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pproaches for defining mobility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8200722"/>
                  </p:ext>
                </p:extLst>
              </p:nvPr>
            </p:nvGraphicFramePr>
            <p:xfrm>
              <a:off x="185195" y="777539"/>
              <a:ext cx="11759878" cy="58129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79939">
                      <a:extLst>
                        <a:ext uri="{9D8B030D-6E8A-4147-A177-3AD203B41FA5}">
                          <a16:colId xmlns:a16="http://schemas.microsoft.com/office/drawing/2014/main" val="3728811568"/>
                        </a:ext>
                      </a:extLst>
                    </a:gridCol>
                    <a:gridCol w="5879939">
                      <a:extLst>
                        <a:ext uri="{9D8B030D-6E8A-4147-A177-3AD203B41FA5}">
                          <a16:colId xmlns:a16="http://schemas.microsoft.com/office/drawing/2014/main" val="28474990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Allen J. Bard</a:t>
                          </a:r>
                        </a:p>
                        <a:p>
                          <a:pPr algn="ctr"/>
                          <a:r>
                            <a:rPr lang="en-US" sz="1100" b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Bard, A.J., Faulkner, L.R., White, H.S.: Electrochemical Methods: Fundamentals and Applications. Wiley (2000) Second Edition</a:t>
                          </a:r>
                          <a:endParaRPr lang="en-IN" sz="11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Fuller and </a:t>
                          </a:r>
                          <a:r>
                            <a:rPr lang="en-IN" sz="2800" b="0" dirty="0" err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Harb</a:t>
                          </a:r>
                          <a:endParaRPr lang="en-IN" sz="28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1100" b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Fuller, T.F., </a:t>
                          </a:r>
                          <a:r>
                            <a:rPr lang="en-US" sz="1100" b="0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Harb</a:t>
                          </a:r>
                          <a:r>
                            <a:rPr lang="en-US" sz="1100" b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J.N.: Electrochemical Engineering. John Wiley &amp; Sons (2018)</a:t>
                          </a:r>
                          <a:endParaRPr lang="en-IN" sz="11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49437121"/>
                      </a:ext>
                    </a:extLst>
                  </a:tr>
                  <a:tr h="192244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000" i="1" u="sng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Nernst</a:t>
                          </a:r>
                          <a:r>
                            <a:rPr lang="en-IN" sz="2000" i="1" u="sng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- Planck </a:t>
                          </a:r>
                          <a:r>
                            <a:rPr lang="en-IN" sz="2000" i="1" u="sng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equation</a:t>
                          </a:r>
                          <a:endParaRPr lang="en-IN" sz="2000" i="1" u="sng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𝑀𝑜𝑙𝑎𝑟</m:t>
                              </m:r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𝐹𝑙𝑢𝑥</m:t>
                              </m:r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)=−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f>
                                    <m:fPr>
                                      <m:ctrlPr>
                                        <a:rPr lang="en-I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IN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IN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</m:num>
                                    <m:den>
                                      <m:r>
                                        <a:rPr lang="en-I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𝑅𝑇</m:t>
                                      </m:r>
                                    </m:den>
                                  </m:f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𝛻</m:t>
                              </m:r>
                              <m:r>
                                <a:rPr lang="el-G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𝛻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IN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(4.1.9)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f>
                                      <m:fPr>
                                        <m:ctrlPr>
                                          <a:rPr lang="en-I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I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I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𝐹</m:t>
                                        </m:r>
                                      </m:num>
                                      <m:den>
                                        <m:r>
                                          <a:rPr lang="en-I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𝑅𝑇</m:t>
                                        </m:r>
                                      </m:den>
                                    </m:f>
                                    <m:r>
                                      <a:rPr lang="en-I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𝛻</m:t>
                                </m:r>
                                <m:r>
                                  <a:rPr lang="el-G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I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I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𝑀𝑖𝑔𝑟𝑎𝑡𝑖𝑜𝑛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sz="20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𝛻</m:t>
                                    </m:r>
                                    <m:r>
                                      <a:rPr lang="en-I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d>
                                  <m:dPr>
                                    <m:ctrlPr>
                                      <a:rPr lang="en-I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𝐷𝑖𝑓𝑓𝑢𝑠𝑖𝑜𝑛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sz="20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  <m:r>
                                  <a:rPr lang="en-I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</m:t>
                                </m:r>
                                <m:d>
                                  <m:dPr>
                                    <m:ctrlPr>
                                      <a:rPr lang="en-I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𝐶𝑜𝑛𝑣𝑒𝑐𝑡𝑖𝑜𝑛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2000" i="1" u="sng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Nernst</a:t>
                          </a:r>
                          <a:r>
                            <a:rPr lang="en-IN" sz="2000" i="1" u="sng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- </a:t>
                          </a:r>
                          <a:r>
                            <a:rPr lang="en-IN" sz="2000" i="1" u="sng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Plank </a:t>
                          </a:r>
                          <a:r>
                            <a:rPr lang="en-IN" sz="2000" i="1" u="sng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equation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𝑀𝑜𝑙𝑎𝑟</m:t>
                              </m:r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𝐹𝑙𝑢𝑥</m:t>
                              </m:r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)=−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I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IN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IN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𝐹𝑢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𝛻</m:t>
                              </m:r>
                              <m:r>
                                <a:rPr lang="el-G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𝛻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IN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(4.3)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sz="20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I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en-I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IN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I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𝐹𝑢</m:t>
                                        </m:r>
                                      </m:e>
                                      <m:sub>
                                        <m:r>
                                          <a:rPr lang="en-I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𝛻</m:t>
                                </m:r>
                                <m:r>
                                  <a:rPr lang="el-G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𝜙</m:t>
                                </m:r>
                                <m:r>
                                  <a:rPr lang="en-I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d>
                                  <m:dPr>
                                    <m:ctrlPr>
                                      <a:rPr lang="en-I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𝑀𝑖𝑔𝑟𝑎𝑡𝑖𝑜𝑛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sz="20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𝛻</m:t>
                                    </m:r>
                                    <m:r>
                                      <a:rPr lang="en-I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d>
                                  <m:dPr>
                                    <m:ctrlPr>
                                      <a:rPr lang="en-I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𝐷𝑖𝑓𝑓𝑢𝑠𝑖𝑜𝑛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IN" sz="20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IN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I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𝐶𝑜𝑛𝑣𝑒𝑐𝑡𝑖𝑜𝑛</m:t>
                              </m:r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 </m:t>
                              </m:r>
                            </m:oMath>
                          </a14:m>
                          <a:endParaRPr lang="en-IN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3595864"/>
                      </a:ext>
                    </a:extLst>
                  </a:tr>
                  <a:tr h="225482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2000" b="0" i="1" u="sng" strike="noStrike" kern="1200" baseline="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Einstein - </a:t>
                          </a:r>
                          <a:r>
                            <a:rPr lang="en-IN" sz="2000" b="0" i="1" u="sng" strike="noStrike" kern="1200" baseline="0" dirty="0" err="1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Smoluchowski</a:t>
                          </a:r>
                          <a:r>
                            <a:rPr lang="en-IN" sz="2000" b="0" i="1" u="sng" strike="noStrike" kern="1200" baseline="0" dirty="0" smtClean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equation</a:t>
                          </a:r>
                        </a:p>
                        <a:p>
                          <a:pPr algn="l"/>
                          <a:r>
                            <a:rPr lang="en-IN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Mobility</a:t>
                          </a:r>
                          <a:r>
                            <a:rPr lang="en-IN" sz="2000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IN" sz="2000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IN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I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  <m:sSub>
                                    <m:sSubPr>
                                      <m:ctrlPr>
                                        <a:rPr lang="en-I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𝑅𝑇</m:t>
                                  </m:r>
                                </m:den>
                              </m:f>
                            </m:oMath>
                          </a14:m>
                          <a:r>
                            <a:rPr lang="en-IN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</a:t>
                          </a:r>
                          <a:r>
                            <a:rPr lang="en-IN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(4.2.2)</a:t>
                          </a:r>
                        </a:p>
                        <a:p>
                          <a:pPr algn="l"/>
                          <a:endParaRPr lang="en-IN" sz="20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I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I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  <m:r>
                                <a:rPr lang="en-I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𝑭</m:t>
                              </m:r>
                              <m:sSub>
                                <m:sSubPr>
                                  <m:ctrlP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IN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I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IN" sz="2000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-----  </a:t>
                          </a:r>
                          <a:r>
                            <a:rPr lang="en-IN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Relation between  Allen J. Bard and Fuller and </a:t>
                          </a:r>
                          <a:r>
                            <a:rPr lang="en-IN" sz="2000" b="0" dirty="0" err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Harb</a:t>
                          </a:r>
                          <a:r>
                            <a:rPr lang="en-IN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IN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mobility</a:t>
                          </a:r>
                          <a:endParaRPr lang="en-IN" sz="20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ℇ</m:t>
                                  </m:r>
                                </m:den>
                              </m:f>
                              <m:r>
                                <a:rPr lang="en-I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I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num>
                                <m:den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𝜋𝜂</m:t>
                                  </m:r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oMath>
                          </a14:m>
                          <a:r>
                            <a:rPr lang="en-IN" sz="20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(2.3.9)</a:t>
                          </a:r>
                        </a:p>
                        <a:p>
                          <a:pPr algn="l"/>
                          <a:r>
                            <a:rPr lang="en-IN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Unit </a:t>
                          </a:r>
                          <a:r>
                            <a:rPr lang="en-IN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of  </a:t>
                          </a:r>
                          <a:r>
                            <a:rPr lang="en-IN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mobility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IN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</a:t>
                          </a:r>
                          <a:r>
                            <a:rPr lang="en-IN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m</a:t>
                          </a:r>
                          <a:r>
                            <a:rPr lang="en-IN" sz="2000" baseline="30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 </a:t>
                          </a:r>
                          <a:r>
                            <a:rPr lang="en-IN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</a:t>
                          </a:r>
                          <a:r>
                            <a:rPr lang="en-IN" sz="2000" baseline="30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r>
                            <a:rPr lang="en-IN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V</a:t>
                          </a:r>
                          <a:r>
                            <a:rPr lang="en-IN" sz="2000" baseline="30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en-IN" sz="2000" baseline="30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2000" i="1" u="sng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Nernst</a:t>
                          </a:r>
                          <a:r>
                            <a:rPr lang="en-IN" sz="2000" i="1" u="sng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-  Einstein Equation</a:t>
                          </a:r>
                          <a:endParaRPr lang="en-IN" sz="2000" i="1" u="sng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en-IN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Mobility</a:t>
                          </a:r>
                          <a:r>
                            <a:rPr lang="en-IN" sz="2000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IN" sz="2000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lang="en-IN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𝑅𝑇</m:t>
                                  </m:r>
                                </m:den>
                              </m:f>
                            </m:oMath>
                          </a14:m>
                          <a:r>
                            <a:rPr lang="en-IN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(4.27)</a:t>
                          </a:r>
                        </a:p>
                        <a:p>
                          <a:pPr algn="l"/>
                          <a:endParaRPr lang="en-IN" sz="20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endParaRPr lang="en-IN" sz="20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endParaRPr lang="en-IN" sz="20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endParaRPr lang="en-IN" sz="200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en-IN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Unit </a:t>
                          </a:r>
                          <a:r>
                            <a:rPr lang="en-IN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of </a:t>
                          </a:r>
                          <a:r>
                            <a:rPr lang="en-IN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mobility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 </a:t>
                          </a:r>
                          <a:r>
                            <a:rPr lang="en-IN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= m</a:t>
                          </a:r>
                          <a:r>
                            <a:rPr lang="en-IN" sz="2000" baseline="30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 </a:t>
                          </a:r>
                          <a:r>
                            <a:rPr lang="en-IN" sz="2000" dirty="0" err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mol</a:t>
                          </a:r>
                          <a:r>
                            <a:rPr lang="en-IN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s</a:t>
                          </a:r>
                          <a:r>
                            <a:rPr lang="en-IN" sz="2000" baseline="30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r>
                            <a:rPr lang="en-IN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J</a:t>
                          </a:r>
                          <a:r>
                            <a:rPr lang="en-IN" sz="2000" baseline="30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</a:t>
                          </a:r>
                          <a:endParaRPr lang="en-IN" sz="2000" baseline="30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70217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Ionic</a:t>
                          </a:r>
                          <a:r>
                            <a:rPr lang="en-IN" sz="2000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conductivity (</a:t>
                          </a:r>
                          <a14:m>
                            <m:oMath xmlns:m="http://schemas.openxmlformats.org/officeDocument/2006/math">
                              <m:r>
                                <a:rPr lang="en-IN" sz="200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𝜅</m:t>
                              </m:r>
                            </m:oMath>
                          </a14:m>
                          <a:r>
                            <a:rPr lang="en-IN" sz="2000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IN" sz="2000" b="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IN" sz="2000" b="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IN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IN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r>
                                    <a:rPr lang="en-IN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IN" sz="2000" b="0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0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IN" sz="2000" b="0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|</m:t>
                                  </m:r>
                                </m:e>
                              </m:nary>
                              <m:sSubSup>
                                <m:sSubSupPr>
                                  <m:ctrlP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</a:t>
                          </a:r>
                          <a:r>
                            <a:rPr lang="en-IN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4.2.8)</a:t>
                          </a:r>
                          <a:endParaRPr lang="en-IN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Ionic</a:t>
                          </a:r>
                          <a:r>
                            <a:rPr lang="en-IN" sz="2000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conductivity (</a:t>
                          </a:r>
                          <a14:m>
                            <m:oMath xmlns:m="http://schemas.openxmlformats.org/officeDocument/2006/math">
                              <m:r>
                                <a:rPr lang="en-IN" sz="200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𝜅</m:t>
                              </m:r>
                            </m:oMath>
                          </a14:m>
                          <a:r>
                            <a:rPr lang="en-IN" sz="2000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14:m>
                            <m:oMath xmlns:m="http://schemas.openxmlformats.org/officeDocument/2006/math">
                              <m:r>
                                <a:rPr lang="en-IN" sz="2000" b="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IN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IN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IN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IN" sz="20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IN" sz="2000" b="0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sz="2000" b="0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IN" sz="2000" b="0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IN" sz="2000" b="0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I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I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sSub>
                                <m:sSubPr>
                                  <m:ctrlP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sz="200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(4.7)</a:t>
                          </a:r>
                          <a:endParaRPr lang="en-IN" sz="2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840094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8200722"/>
                  </p:ext>
                </p:extLst>
              </p:nvPr>
            </p:nvGraphicFramePr>
            <p:xfrm>
              <a:off x="185195" y="777539"/>
              <a:ext cx="11759878" cy="581298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79939">
                      <a:extLst>
                        <a:ext uri="{9D8B030D-6E8A-4147-A177-3AD203B41FA5}">
                          <a16:colId xmlns:a16="http://schemas.microsoft.com/office/drawing/2014/main" val="3728811568"/>
                        </a:ext>
                      </a:extLst>
                    </a:gridCol>
                    <a:gridCol w="5879939">
                      <a:extLst>
                        <a:ext uri="{9D8B030D-6E8A-4147-A177-3AD203B41FA5}">
                          <a16:colId xmlns:a16="http://schemas.microsoft.com/office/drawing/2014/main" val="2847499060"/>
                        </a:ext>
                      </a:extLst>
                    </a:gridCol>
                  </a:tblGrid>
                  <a:tr h="853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Allen J. Bard</a:t>
                          </a:r>
                        </a:p>
                        <a:p>
                          <a:pPr algn="ctr"/>
                          <a:r>
                            <a:rPr lang="en-US" sz="1100" b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Bard, A.J., Faulkner, L.R., White, H.S.: Electrochemical Methods: Fundamentals and Applications. Wiley (2000) Second Edition</a:t>
                          </a:r>
                          <a:endParaRPr lang="en-IN" sz="11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8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Fuller and </a:t>
                          </a:r>
                          <a:r>
                            <a:rPr lang="en-IN" sz="2800" b="0" dirty="0" err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Harb</a:t>
                          </a:r>
                          <a:endParaRPr lang="en-IN" sz="28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r>
                            <a:rPr lang="en-US" sz="1100" b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Fuller, T.F., </a:t>
                          </a:r>
                          <a:r>
                            <a:rPr lang="en-US" sz="1100" b="0" kern="1200" dirty="0" err="1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Harb</a:t>
                          </a:r>
                          <a:r>
                            <a:rPr lang="en-US" sz="1100" b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J.N.: Electrochemical Engineering. John Wiley &amp; Sons (2018)</a:t>
                          </a:r>
                          <a:endParaRPr lang="en-IN" sz="11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49437121"/>
                      </a:ext>
                    </a:extLst>
                  </a:tr>
                  <a:tr h="200571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5455" r="-100104" b="-18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45455" r="-104" b="-18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3595864"/>
                      </a:ext>
                    </a:extLst>
                  </a:tr>
                  <a:tr h="2541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5108" r="-100104" b="-450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15108" r="-104" b="-450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217567"/>
                      </a:ext>
                    </a:extLst>
                  </a:tr>
                  <a:tr h="4127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319118" r="-100104" b="-17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319118" r="-104" b="-176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84009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5500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84728" y="0"/>
            <a:ext cx="1253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of symbols</a:t>
            </a:r>
            <a:endParaRPr lang="en-IN" sz="3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5350275"/>
                  </p:ext>
                </p:extLst>
              </p:nvPr>
            </p:nvGraphicFramePr>
            <p:xfrm>
              <a:off x="609600" y="719666"/>
              <a:ext cx="11083636" cy="53037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41818">
                      <a:extLst>
                        <a:ext uri="{9D8B030D-6E8A-4147-A177-3AD203B41FA5}">
                          <a16:colId xmlns:a16="http://schemas.microsoft.com/office/drawing/2014/main" val="3728811568"/>
                        </a:ext>
                      </a:extLst>
                    </a:gridCol>
                    <a:gridCol w="5541818">
                      <a:extLst>
                        <a:ext uri="{9D8B030D-6E8A-4147-A177-3AD203B41FA5}">
                          <a16:colId xmlns:a16="http://schemas.microsoft.com/office/drawing/2014/main" val="28474990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𝐶𝑜𝑛𝑐𝑒𝑛𝑡𝑟𝑎𝑡𝑖𝑜𝑛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(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𝑚𝑜𝑙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8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sz="18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𝐷𝑖𝑓𝑓𝑢𝑠𝑖𝑜𝑛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𝑐𝑜𝑒𝑓𝑓𝑖𝑐𝑖𝑒𝑛𝑡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(</m:t>
                                </m:r>
                                <m:sSup>
                                  <m:sSupPr>
                                    <m:ctrlP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8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sz="18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𝑞𝑢𝑎𝑛𝑡𝑖𝑡𝑦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𝑜𝑓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𝑐h𝑎𝑟𝑔𝑒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𝑜𝑛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𝑡h𝑒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𝑒𝑙𝑒𝑐𝑡𝑟𝑜𝑛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(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IN" sz="18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sz="18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𝐹𝑎𝑟𝑎𝑑𝑎𝑦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𝑐𝑜𝑛𝑠𝑡𝑎𝑛𝑡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(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𝑚𝑜𝑙</m:t>
                                    </m:r>
                                  </m:e>
                                  <m:sup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8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sz="18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𝑀𝑜𝑙𝑎𝑟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𝐹𝑙𝑢𝑥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(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𝑚𝑜𝑙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8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sz="18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𝑀𝑜𝑙𝑎𝑟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𝐹𝑙𝑢𝑥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(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𝑚𝑜𝑙</m:t>
                                </m:r>
                                <m:sSup>
                                  <m:sSupPr>
                                    <m:ctrlP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8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sz="18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𝐺𝑎𝑠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𝑐𝑜𝑛𝑠𝑡𝑎𝑛𝑡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𝐽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𝑚𝑜𝑙</m:t>
                                    </m:r>
                                  </m:e>
                                  <m:sup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8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sz="18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𝑟𝑎𝑑𝑖𝑢𝑠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(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8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sz="18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𝑇𝑒𝑚𝑝𝑒𝑟𝑎𝑡𝑢𝑟𝑒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(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𝐾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800" b="0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sz="1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r>
                                  <a:rPr lang="en-IN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𝑀𝑜𝑏𝑖𝑙𝑖𝑡𝑦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(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i="1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i="1" baseline="30000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2 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i="1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i="1" baseline="30000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i="1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i="1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i="1" baseline="30000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8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sz="18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1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𝑀𝑜𝑏𝑖𝑙𝑖𝑡𝑦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(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i="1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i="1" baseline="30000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2 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i="1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mol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i="1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i="1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i="1" baseline="30000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i="1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i="1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IN" sz="1800" b="0" i="1" baseline="30000" dirty="0" smtClean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8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sz="18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𝐴𝑣𝑒𝑟𝑎𝑔𝑒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𝑣𝑒𝑙𝑜𝑐𝑖𝑡𝑦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(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8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sz="18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𝑇𝑒𝑟𝑚𝑖𝑛𝑎𝑙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𝑣𝑒𝑙𝑜𝑐𝑖𝑡𝑦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(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8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sz="180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𝑐h𝑎𝑟𝑔𝑒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𝑜𝑛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𝑎𝑛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𝑖𝑜𝑛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𝑖𝑛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𝑠𝑖𝑔𝑛𝑒𝑑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𝑢𝑛𝑖𝑡𝑠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𝑜𝑓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𝑒𝑙𝑒𝑐𝑡𝑟𝑜𝑛𝑖𝑐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IN" sz="18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𝑐h𝑎𝑟𝑔𝑒</m:t>
                              </m:r>
                              <m:r>
                                <a:rPr lang="en-I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IN" sz="18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(unit less number)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sz="18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l-G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𝜙</m:t>
                              </m:r>
                            </m:oMath>
                          </a14:m>
                          <a:r>
                            <a:rPr lang="en-IN" sz="18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=</a:t>
                          </a:r>
                          <a:r>
                            <a:rPr lang="en-IN" sz="1800" b="0" i="1" baseline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Potential</a:t>
                          </a:r>
                          <a:r>
                            <a:rPr lang="en-IN" sz="1800" b="0" i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 (V)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sz="18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ℇ=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𝐸𝑙𝑒𝑐𝑡𝑟𝑖𝑐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𝑓𝑖𝑒𝑙𝑑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𝑠𝑡𝑟𝑒𝑛𝑔𝑡h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(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8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sz="18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𝜂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𝑉𝑖𝑠𝑐𝑜𝑠𝑖𝑡𝑦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𝑜𝑓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𝑓𝑙𝑢𝑖𝑑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𝑘𝑔</m:t>
                                    </m:r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I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I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I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I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IN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IN" sz="18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sz="18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𝜅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𝐼𝑜𝑛𝑖𝑐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𝑐𝑜𝑛𝑑𝑢𝑐𝑡𝑖𝑣𝑖𝑡𝑦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(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I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I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sz="18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IN" sz="1800" b="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359586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5350275"/>
                  </p:ext>
                </p:extLst>
              </p:nvPr>
            </p:nvGraphicFramePr>
            <p:xfrm>
              <a:off x="609600" y="719666"/>
              <a:ext cx="11083636" cy="53037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41818">
                      <a:extLst>
                        <a:ext uri="{9D8B030D-6E8A-4147-A177-3AD203B41FA5}">
                          <a16:colId xmlns:a16="http://schemas.microsoft.com/office/drawing/2014/main" val="3728811568"/>
                        </a:ext>
                      </a:extLst>
                    </a:gridCol>
                    <a:gridCol w="5541818">
                      <a:extLst>
                        <a:ext uri="{9D8B030D-6E8A-4147-A177-3AD203B41FA5}">
                          <a16:colId xmlns:a16="http://schemas.microsoft.com/office/drawing/2014/main" val="2847499060"/>
                        </a:ext>
                      </a:extLst>
                    </a:gridCol>
                  </a:tblGrid>
                  <a:tr h="53037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15" r="-100000" b="-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10" t="-115" r="-110" b="-1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35958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178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788</Words>
  <Application>Microsoft Office PowerPoint</Application>
  <PresentationFormat>Widescreen</PresentationFormat>
  <Paragraphs>67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Developer</dc:creator>
  <cp:lastModifiedBy>Developer</cp:lastModifiedBy>
  <cp:revision>164</cp:revision>
  <dcterms:created xsi:type="dcterms:W3CDTF">2025-04-04T09:50:18Z</dcterms:created>
  <dcterms:modified xsi:type="dcterms:W3CDTF">2025-04-05T06:04:51Z</dcterms:modified>
</cp:coreProperties>
</file>