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63" r:id="rId3"/>
    <p:sldId id="264" r:id="rId4"/>
    <p:sldId id="265" r:id="rId5"/>
    <p:sldId id="269" r:id="rId6"/>
    <p:sldId id="270" r:id="rId7"/>
    <p:sldId id="271" r:id="rId8"/>
    <p:sldId id="272" r:id="rId9"/>
    <p:sldId id="273" r:id="rId10"/>
    <p:sldId id="274" r:id="rId11"/>
    <p:sldId id="280" r:id="rId12"/>
    <p:sldId id="275" r:id="rId13"/>
    <p:sldId id="276" r:id="rId14"/>
    <p:sldId id="277" r:id="rId15"/>
    <p:sldId id="27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72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9740-A7A2-4ACB-BCF8-CC63F510163B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ACE4-1D95-4500-8F9A-65A5E8D8B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303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9740-A7A2-4ACB-BCF8-CC63F510163B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ACE4-1D95-4500-8F9A-65A5E8D8B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94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9740-A7A2-4ACB-BCF8-CC63F510163B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ACE4-1D95-4500-8F9A-65A5E8D8B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04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9740-A7A2-4ACB-BCF8-CC63F510163B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ACE4-1D95-4500-8F9A-65A5E8D8B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88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9740-A7A2-4ACB-BCF8-CC63F510163B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ACE4-1D95-4500-8F9A-65A5E8D8B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53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9740-A7A2-4ACB-BCF8-CC63F510163B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ACE4-1D95-4500-8F9A-65A5E8D8B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77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9740-A7A2-4ACB-BCF8-CC63F510163B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ACE4-1D95-4500-8F9A-65A5E8D8B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196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9740-A7A2-4ACB-BCF8-CC63F510163B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ACE4-1D95-4500-8F9A-65A5E8D8B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69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9740-A7A2-4ACB-BCF8-CC63F510163B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ACE4-1D95-4500-8F9A-65A5E8D8B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84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9740-A7A2-4ACB-BCF8-CC63F510163B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ACE4-1D95-4500-8F9A-65A5E8D8B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91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9740-A7A2-4ACB-BCF8-CC63F510163B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EACE4-1D95-4500-8F9A-65A5E8D8B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72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49740-A7A2-4ACB-BCF8-CC63F510163B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EACE4-1D95-4500-8F9A-65A5E8D8B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8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12" Type="http://schemas.openxmlformats.org/officeDocument/2006/relationships/image" Target="../media/image3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3.png"/><Relationship Id="rId5" Type="http://schemas.openxmlformats.org/officeDocument/2006/relationships/image" Target="../media/image15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4.png"/><Relationship Id="rId3" Type="http://schemas.openxmlformats.org/officeDocument/2006/relationships/image" Target="../media/image8.png"/><Relationship Id="rId7" Type="http://schemas.openxmlformats.org/officeDocument/2006/relationships/image" Target="../media/image24.png"/><Relationship Id="rId12" Type="http://schemas.openxmlformats.org/officeDocument/2006/relationships/image" Target="../media/image26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3.png"/><Relationship Id="rId5" Type="http://schemas.openxmlformats.org/officeDocument/2006/relationships/image" Target="../media/image15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7.png"/><Relationship Id="rId7" Type="http://schemas.openxmlformats.org/officeDocument/2006/relationships/image" Target="../media/image20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16.png"/><Relationship Id="rId10" Type="http://schemas.openxmlformats.org/officeDocument/2006/relationships/image" Target="../media/image26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7.png"/><Relationship Id="rId7" Type="http://schemas.openxmlformats.org/officeDocument/2006/relationships/image" Target="../media/image20.png"/><Relationship Id="rId12" Type="http://schemas.openxmlformats.org/officeDocument/2006/relationships/image" Target="../media/image35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16.png"/><Relationship Id="rId10" Type="http://schemas.openxmlformats.org/officeDocument/2006/relationships/image" Target="../media/image26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7.png"/><Relationship Id="rId7" Type="http://schemas.openxmlformats.org/officeDocument/2006/relationships/image" Target="../media/image20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36.png"/><Relationship Id="rId10" Type="http://schemas.openxmlformats.org/officeDocument/2006/relationships/image" Target="../media/image26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../media/image31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360E5C-3373-43CB-BFD0-8EC406F4F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1119187"/>
            <a:ext cx="80867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74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246E48-B8B4-47E0-8502-DEB082F22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662"/>
            <a:ext cx="7181850" cy="61626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FC486DA-4904-4CDF-BBB0-AC8E44EBC4B8}"/>
              </a:ext>
            </a:extLst>
          </p:cNvPr>
          <p:cNvSpPr/>
          <p:nvPr/>
        </p:nvSpPr>
        <p:spPr>
          <a:xfrm>
            <a:off x="923925" y="3008640"/>
            <a:ext cx="480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>
                <a:solidFill>
                  <a:srgbClr val="000000"/>
                </a:solidFill>
              </a:rPr>
              <a:t>Fe²⁺</a:t>
            </a:r>
          </a:p>
          <a:p>
            <a:r>
              <a:rPr lang="en-IN" sz="1400" dirty="0">
                <a:solidFill>
                  <a:srgbClr val="000000"/>
                </a:solidFill>
              </a:rPr>
              <a:t>Fe</a:t>
            </a:r>
            <a:endParaRPr lang="en-IN" sz="1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AF45CA-27B7-47EA-9410-ABDB232FA687}"/>
              </a:ext>
            </a:extLst>
          </p:cNvPr>
          <p:cNvCxnSpPr>
            <a:cxnSpLocks/>
          </p:cNvCxnSpPr>
          <p:nvPr/>
        </p:nvCxnSpPr>
        <p:spPr>
          <a:xfrm>
            <a:off x="923925" y="2052638"/>
            <a:ext cx="5849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87C60EF-E64A-4986-951C-FA5A0A820677}"/>
              </a:ext>
            </a:extLst>
          </p:cNvPr>
          <p:cNvSpPr/>
          <p:nvPr/>
        </p:nvSpPr>
        <p:spPr>
          <a:xfrm>
            <a:off x="886446" y="1799654"/>
            <a:ext cx="480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/>
              <a:t>Fe³⁺</a:t>
            </a:r>
          </a:p>
          <a:p>
            <a:r>
              <a:rPr lang="en-IN" sz="1400" dirty="0"/>
              <a:t>Fe²⁺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CF9CD4-E960-4365-A4B3-7FA0C62FB0F4}"/>
              </a:ext>
            </a:extLst>
          </p:cNvPr>
          <p:cNvCxnSpPr>
            <a:cxnSpLocks/>
          </p:cNvCxnSpPr>
          <p:nvPr/>
        </p:nvCxnSpPr>
        <p:spPr>
          <a:xfrm>
            <a:off x="3708399" y="3270250"/>
            <a:ext cx="2798140" cy="5540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7182533-7E3A-4126-B33D-512C39E743CE}"/>
                  </a:ext>
                </a:extLst>
              </p:cNvPr>
              <p:cNvSpPr/>
              <p:nvPr/>
            </p:nvSpPr>
            <p:spPr>
              <a:xfrm rot="809595">
                <a:off x="3731691" y="3010107"/>
                <a:ext cx="65389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dirty="0">
                              <a:latin typeface="Cambria Math" panose="02040503050406030204" pitchFamily="18" charset="0"/>
                            </a:rPr>
                            <m:t>Fe</m:t>
                          </m:r>
                        </m:e>
                        <m:sub>
                          <m:r>
                            <a:rPr lang="pt-BR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dirty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pt-BR" dirty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7182533-7E3A-4126-B33D-512C39E743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09595">
                <a:off x="3731691" y="3010107"/>
                <a:ext cx="653897" cy="276999"/>
              </a:xfrm>
              <a:prstGeom prst="rect">
                <a:avLst/>
              </a:prstGeom>
              <a:blipFill>
                <a:blip r:embed="rId3"/>
                <a:stretch>
                  <a:fillRect l="-7759" b="-98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CF8BE49-399D-4C24-AB9F-A085DA306BBC}"/>
                  </a:ext>
                </a:extLst>
              </p:cNvPr>
              <p:cNvSpPr/>
              <p:nvPr/>
            </p:nvSpPr>
            <p:spPr>
              <a:xfrm rot="687974">
                <a:off x="3584417" y="3359930"/>
                <a:ext cx="288541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Fe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CF8BE49-399D-4C24-AB9F-A085DA306B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87974">
                <a:off x="3584417" y="3359930"/>
                <a:ext cx="288541" cy="276999"/>
              </a:xfrm>
              <a:prstGeom prst="rect">
                <a:avLst/>
              </a:prstGeom>
              <a:blipFill>
                <a:blip r:embed="rId4"/>
                <a:stretch>
                  <a:fillRect l="-15789" r="-14035" b="-90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C265DAF6-B479-4AD3-A52D-5B90447370BD}"/>
              </a:ext>
            </a:extLst>
          </p:cNvPr>
          <p:cNvGrpSpPr/>
          <p:nvPr/>
        </p:nvGrpSpPr>
        <p:grpSpPr>
          <a:xfrm>
            <a:off x="923925" y="810883"/>
            <a:ext cx="5591176" cy="5037827"/>
            <a:chOff x="923925" y="810883"/>
            <a:chExt cx="5591176" cy="503782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F2F2AB6-8B57-4293-B61E-88902AA9BC55}"/>
                </a:ext>
              </a:extLst>
            </p:cNvPr>
            <p:cNvCxnSpPr>
              <a:cxnSpLocks/>
            </p:cNvCxnSpPr>
            <p:nvPr/>
          </p:nvCxnSpPr>
          <p:spPr>
            <a:xfrm>
              <a:off x="923925" y="1470660"/>
              <a:ext cx="5576888" cy="107489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F6BFDC-5A51-4E73-A422-3B6E4BBBE5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2755" y="810883"/>
              <a:ext cx="0" cy="503782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816D82E-9532-49DA-AD45-D1C37DEC5557}"/>
                </a:ext>
              </a:extLst>
            </p:cNvPr>
            <p:cNvCxnSpPr>
              <a:cxnSpLocks/>
            </p:cNvCxnSpPr>
            <p:nvPr/>
          </p:nvCxnSpPr>
          <p:spPr>
            <a:xfrm>
              <a:off x="923925" y="2827020"/>
              <a:ext cx="556895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D03C742-2C3D-42A0-AC30-070D3D6EFE70}"/>
                </a:ext>
              </a:extLst>
            </p:cNvPr>
            <p:cNvCxnSpPr>
              <a:cxnSpLocks/>
            </p:cNvCxnSpPr>
            <p:nvPr/>
          </p:nvCxnSpPr>
          <p:spPr>
            <a:xfrm>
              <a:off x="938213" y="2705162"/>
              <a:ext cx="5576888" cy="107489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EDA8E8-A654-40CE-86D9-0689627934BB}"/>
              </a:ext>
            </a:extLst>
          </p:cNvPr>
          <p:cNvCxnSpPr>
            <a:cxnSpLocks/>
          </p:cNvCxnSpPr>
          <p:nvPr/>
        </p:nvCxnSpPr>
        <p:spPr>
          <a:xfrm>
            <a:off x="2872596" y="2846717"/>
            <a:ext cx="556404" cy="4203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3EB269-56F3-44AE-8616-012AEE9D6C33}"/>
                  </a:ext>
                </a:extLst>
              </p:cNvPr>
              <p:cNvSpPr/>
              <p:nvPr/>
            </p:nvSpPr>
            <p:spPr>
              <a:xfrm rot="2290075">
                <a:off x="2709780" y="2690954"/>
                <a:ext cx="8803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1" dirty="0">
                          <a:latin typeface="Cambria Math" panose="02040503050406030204" pitchFamily="18" charset="0"/>
                        </a:rPr>
                        <m:t>Fe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pt-BR" i="1" dirty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3EB269-56F3-44AE-8616-012AEE9D6C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90075">
                <a:off x="2709780" y="2690954"/>
                <a:ext cx="8803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47D727F-A9DC-4F4B-88A1-CF028AEB1D30}"/>
                  </a:ext>
                </a:extLst>
              </p:cNvPr>
              <p:cNvSpPr/>
              <p:nvPr/>
            </p:nvSpPr>
            <p:spPr>
              <a:xfrm rot="2119768">
                <a:off x="2614847" y="2902299"/>
                <a:ext cx="7023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dirty="0">
                              <a:latin typeface="Cambria Math" panose="02040503050406030204" pitchFamily="18" charset="0"/>
                            </a:rPr>
                            <m:t>Fe</m:t>
                          </m:r>
                        </m:e>
                        <m:sup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47D727F-A9DC-4F4B-88A1-CF028AEB1D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9768">
                <a:off x="2614847" y="2902299"/>
                <a:ext cx="70237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B53E42-0D15-49A2-A870-C6AE6C218C9E}"/>
              </a:ext>
            </a:extLst>
          </p:cNvPr>
          <p:cNvCxnSpPr>
            <a:cxnSpLocks/>
          </p:cNvCxnSpPr>
          <p:nvPr/>
        </p:nvCxnSpPr>
        <p:spPr>
          <a:xfrm>
            <a:off x="1479550" y="2044700"/>
            <a:ext cx="1393046" cy="80201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6E1A38D-539E-4342-AD4F-064DA2C367B3}"/>
                  </a:ext>
                </a:extLst>
              </p:cNvPr>
              <p:cNvSpPr/>
              <p:nvPr/>
            </p:nvSpPr>
            <p:spPr>
              <a:xfrm rot="1636377">
                <a:off x="1875997" y="2146705"/>
                <a:ext cx="8803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1" dirty="0">
                          <a:latin typeface="Cambria Math" panose="02040503050406030204" pitchFamily="18" charset="0"/>
                        </a:rPr>
                        <m:t>Fe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pt-BR" i="1" dirty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6E1A38D-539E-4342-AD4F-064DA2C36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36377">
                <a:off x="1875997" y="2146705"/>
                <a:ext cx="88036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67F07EC-17C3-4371-BF9C-C6EF8DEA538E}"/>
                  </a:ext>
                </a:extLst>
              </p:cNvPr>
              <p:cNvSpPr/>
              <p:nvPr/>
            </p:nvSpPr>
            <p:spPr>
              <a:xfrm rot="1728096">
                <a:off x="1705568" y="2389192"/>
                <a:ext cx="7023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dirty="0">
                              <a:latin typeface="Cambria Math" panose="02040503050406030204" pitchFamily="18" charset="0"/>
                            </a:rPr>
                            <m:t>Fe</m:t>
                          </m:r>
                        </m:e>
                        <m:sup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67F07EC-17C3-4371-BF9C-C6EF8DEA53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28096">
                <a:off x="1705568" y="2389192"/>
                <a:ext cx="70237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01B8671-AF30-4D16-B60D-AFFA48DD0345}"/>
                  </a:ext>
                </a:extLst>
              </p:cNvPr>
              <p:cNvSpPr/>
              <p:nvPr/>
            </p:nvSpPr>
            <p:spPr>
              <a:xfrm>
                <a:off x="1397304" y="181881"/>
                <a:ext cx="350531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pt-BR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Fe</m:t>
                      </m:r>
                      <m:r>
                        <a:rPr lang="pt-BR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³⁺ + 3</m:t>
                      </m:r>
                      <m:r>
                        <m:rPr>
                          <m:sty m:val="p"/>
                        </m:rPr>
                        <a:rPr lang="pt-BR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₂</m:t>
                      </m:r>
                      <m:r>
                        <m:rPr>
                          <m:sty m:val="p"/>
                        </m:rPr>
                        <a:rPr lang="pt-BR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pt-BR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⇌ </m:t>
                      </m:r>
                      <m:r>
                        <m:rPr>
                          <m:sty m:val="p"/>
                        </m:rPr>
                        <a:rPr lang="pt-BR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Fe</m:t>
                      </m:r>
                      <m:r>
                        <a:rPr lang="pt-BR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₂</m:t>
                      </m:r>
                      <m:r>
                        <m:rPr>
                          <m:sty m:val="p"/>
                        </m:rPr>
                        <a:rPr lang="pt-BR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pt-BR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₃ + 6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pH</m:t>
                      </m:r>
                      <m:r>
                        <a:rPr lang="en-US" sz="14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=−0.242</m:t>
                      </m:r>
                    </m:oMath>
                  </m:oMathPara>
                </a14:m>
                <a:endParaRPr lang="en-IN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01B8671-AF30-4D16-B60D-AFFA48DD0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304" y="181881"/>
                <a:ext cx="3505319" cy="584775"/>
              </a:xfrm>
              <a:prstGeom prst="rect">
                <a:avLst/>
              </a:prstGeom>
              <a:blipFill>
                <a:blip r:embed="rId12"/>
                <a:stretch>
                  <a:fillRect l="-174" b="-20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9491F4-54A3-48AF-83C4-89206CC4D950}"/>
              </a:ext>
            </a:extLst>
          </p:cNvPr>
          <p:cNvCxnSpPr>
            <a:cxnSpLocks/>
          </p:cNvCxnSpPr>
          <p:nvPr/>
        </p:nvCxnSpPr>
        <p:spPr>
          <a:xfrm>
            <a:off x="1508898" y="811592"/>
            <a:ext cx="0" cy="124422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51F39D0-BBEE-49A5-BCD9-75BCED719265}"/>
                  </a:ext>
                </a:extLst>
              </p:cNvPr>
              <p:cNvSpPr/>
              <p:nvPr/>
            </p:nvSpPr>
            <p:spPr>
              <a:xfrm>
                <a:off x="1433789" y="960896"/>
                <a:ext cx="813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1" dirty="0">
                          <a:latin typeface="Cambria Math" panose="02040503050406030204" pitchFamily="18" charset="0"/>
                        </a:rPr>
                        <m:t>Fe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₂</m:t>
                      </m:r>
                      <m:r>
                        <m:rPr>
                          <m:sty m:val="p"/>
                        </m:rPr>
                        <a:rPr lang="pt-BR" i="1" dirty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₃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51F39D0-BBEE-49A5-BCD9-75BCED7192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789" y="960896"/>
                <a:ext cx="813043" cy="369332"/>
              </a:xfrm>
              <a:prstGeom prst="rect">
                <a:avLst/>
              </a:prstGeom>
              <a:blipFill>
                <a:blip r:embed="rId1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9F13836-2C5D-454D-97A1-41869409788E}"/>
                  </a:ext>
                </a:extLst>
              </p:cNvPr>
              <p:cNvSpPr/>
              <p:nvPr/>
            </p:nvSpPr>
            <p:spPr>
              <a:xfrm>
                <a:off x="923925" y="989975"/>
                <a:ext cx="6623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1" dirty="0">
                          <a:latin typeface="Cambria Math" panose="02040503050406030204" pitchFamily="18" charset="0"/>
                        </a:rPr>
                        <m:t>Fe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³⁺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9F13836-2C5D-454D-97A1-4186940978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25" y="989975"/>
                <a:ext cx="66236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0BEC152-E3A7-4EEE-8BE2-12FDDDC8B375}"/>
              </a:ext>
            </a:extLst>
          </p:cNvPr>
          <p:cNvCxnSpPr/>
          <p:nvPr/>
        </p:nvCxnSpPr>
        <p:spPr>
          <a:xfrm>
            <a:off x="923925" y="3270250"/>
            <a:ext cx="280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926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246E48-B8B4-47E0-8502-DEB082F22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662"/>
            <a:ext cx="7181850" cy="61626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FC486DA-4904-4CDF-BBB0-AC8E44EBC4B8}"/>
              </a:ext>
            </a:extLst>
          </p:cNvPr>
          <p:cNvSpPr/>
          <p:nvPr/>
        </p:nvSpPr>
        <p:spPr>
          <a:xfrm>
            <a:off x="923925" y="3008640"/>
            <a:ext cx="480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>
                <a:solidFill>
                  <a:srgbClr val="000000"/>
                </a:solidFill>
              </a:rPr>
              <a:t>Fe²⁺</a:t>
            </a:r>
          </a:p>
          <a:p>
            <a:r>
              <a:rPr lang="en-IN" sz="1400" dirty="0">
                <a:solidFill>
                  <a:srgbClr val="000000"/>
                </a:solidFill>
              </a:rPr>
              <a:t>Fe</a:t>
            </a:r>
            <a:endParaRPr lang="en-IN" sz="1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AF45CA-27B7-47EA-9410-ABDB232FA687}"/>
              </a:ext>
            </a:extLst>
          </p:cNvPr>
          <p:cNvCxnSpPr>
            <a:cxnSpLocks/>
          </p:cNvCxnSpPr>
          <p:nvPr/>
        </p:nvCxnSpPr>
        <p:spPr>
          <a:xfrm>
            <a:off x="923925" y="2052638"/>
            <a:ext cx="5849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87C60EF-E64A-4986-951C-FA5A0A820677}"/>
              </a:ext>
            </a:extLst>
          </p:cNvPr>
          <p:cNvSpPr/>
          <p:nvPr/>
        </p:nvSpPr>
        <p:spPr>
          <a:xfrm>
            <a:off x="886446" y="1799654"/>
            <a:ext cx="480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/>
              <a:t>Fe³⁺</a:t>
            </a:r>
          </a:p>
          <a:p>
            <a:r>
              <a:rPr lang="en-IN" sz="1400" dirty="0"/>
              <a:t>Fe²⁺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CF9CD4-E960-4365-A4B3-7FA0C62FB0F4}"/>
              </a:ext>
            </a:extLst>
          </p:cNvPr>
          <p:cNvCxnSpPr>
            <a:cxnSpLocks/>
          </p:cNvCxnSpPr>
          <p:nvPr/>
        </p:nvCxnSpPr>
        <p:spPr>
          <a:xfrm>
            <a:off x="3708399" y="3270250"/>
            <a:ext cx="2798140" cy="5540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7182533-7E3A-4126-B33D-512C39E743CE}"/>
                  </a:ext>
                </a:extLst>
              </p:cNvPr>
              <p:cNvSpPr/>
              <p:nvPr/>
            </p:nvSpPr>
            <p:spPr>
              <a:xfrm rot="809595">
                <a:off x="3731691" y="3010107"/>
                <a:ext cx="65389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dirty="0">
                              <a:latin typeface="Cambria Math" panose="02040503050406030204" pitchFamily="18" charset="0"/>
                            </a:rPr>
                            <m:t>Fe</m:t>
                          </m:r>
                        </m:e>
                        <m:sub>
                          <m:r>
                            <a:rPr lang="pt-BR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dirty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pt-BR" dirty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7182533-7E3A-4126-B33D-512C39E743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09595">
                <a:off x="3731691" y="3010107"/>
                <a:ext cx="653897" cy="276999"/>
              </a:xfrm>
              <a:prstGeom prst="rect">
                <a:avLst/>
              </a:prstGeom>
              <a:blipFill>
                <a:blip r:embed="rId3"/>
                <a:stretch>
                  <a:fillRect l="-7759" b="-98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CF8BE49-399D-4C24-AB9F-A085DA306BBC}"/>
                  </a:ext>
                </a:extLst>
              </p:cNvPr>
              <p:cNvSpPr/>
              <p:nvPr/>
            </p:nvSpPr>
            <p:spPr>
              <a:xfrm rot="687974">
                <a:off x="3584417" y="3359930"/>
                <a:ext cx="288541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Fe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CF8BE49-399D-4C24-AB9F-A085DA306B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87974">
                <a:off x="3584417" y="3359930"/>
                <a:ext cx="288541" cy="276999"/>
              </a:xfrm>
              <a:prstGeom prst="rect">
                <a:avLst/>
              </a:prstGeom>
              <a:blipFill>
                <a:blip r:embed="rId4"/>
                <a:stretch>
                  <a:fillRect l="-15789" r="-14035" b="-90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C265DAF6-B479-4AD3-A52D-5B90447370BD}"/>
              </a:ext>
            </a:extLst>
          </p:cNvPr>
          <p:cNvGrpSpPr/>
          <p:nvPr/>
        </p:nvGrpSpPr>
        <p:grpSpPr>
          <a:xfrm>
            <a:off x="923925" y="810883"/>
            <a:ext cx="5591176" cy="5037827"/>
            <a:chOff x="923925" y="810883"/>
            <a:chExt cx="5591176" cy="503782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F2F2AB6-8B57-4293-B61E-88902AA9BC55}"/>
                </a:ext>
              </a:extLst>
            </p:cNvPr>
            <p:cNvCxnSpPr>
              <a:cxnSpLocks/>
            </p:cNvCxnSpPr>
            <p:nvPr/>
          </p:nvCxnSpPr>
          <p:spPr>
            <a:xfrm>
              <a:off x="923925" y="1470660"/>
              <a:ext cx="5576888" cy="107489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F6BFDC-5A51-4E73-A422-3B6E4BBBE5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2755" y="810883"/>
              <a:ext cx="0" cy="503782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816D82E-9532-49DA-AD45-D1C37DEC5557}"/>
                </a:ext>
              </a:extLst>
            </p:cNvPr>
            <p:cNvCxnSpPr>
              <a:cxnSpLocks/>
            </p:cNvCxnSpPr>
            <p:nvPr/>
          </p:nvCxnSpPr>
          <p:spPr>
            <a:xfrm>
              <a:off x="923925" y="2827020"/>
              <a:ext cx="556895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D03C742-2C3D-42A0-AC30-070D3D6EFE70}"/>
                </a:ext>
              </a:extLst>
            </p:cNvPr>
            <p:cNvCxnSpPr>
              <a:cxnSpLocks/>
            </p:cNvCxnSpPr>
            <p:nvPr/>
          </p:nvCxnSpPr>
          <p:spPr>
            <a:xfrm>
              <a:off x="938213" y="2705162"/>
              <a:ext cx="5576888" cy="107489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EDA8E8-A654-40CE-86D9-0689627934BB}"/>
              </a:ext>
            </a:extLst>
          </p:cNvPr>
          <p:cNvCxnSpPr>
            <a:cxnSpLocks/>
          </p:cNvCxnSpPr>
          <p:nvPr/>
        </p:nvCxnSpPr>
        <p:spPr>
          <a:xfrm>
            <a:off x="2872596" y="2846717"/>
            <a:ext cx="556404" cy="4203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3EB269-56F3-44AE-8616-012AEE9D6C33}"/>
                  </a:ext>
                </a:extLst>
              </p:cNvPr>
              <p:cNvSpPr/>
              <p:nvPr/>
            </p:nvSpPr>
            <p:spPr>
              <a:xfrm rot="2290075">
                <a:off x="2709780" y="2690954"/>
                <a:ext cx="8803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1" dirty="0">
                          <a:latin typeface="Cambria Math" panose="02040503050406030204" pitchFamily="18" charset="0"/>
                        </a:rPr>
                        <m:t>Fe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pt-BR" i="1" dirty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3EB269-56F3-44AE-8616-012AEE9D6C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90075">
                <a:off x="2709780" y="2690954"/>
                <a:ext cx="8803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47D727F-A9DC-4F4B-88A1-CF028AEB1D30}"/>
                  </a:ext>
                </a:extLst>
              </p:cNvPr>
              <p:cNvSpPr/>
              <p:nvPr/>
            </p:nvSpPr>
            <p:spPr>
              <a:xfrm rot="2119768">
                <a:off x="2614847" y="2902299"/>
                <a:ext cx="7023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dirty="0">
                              <a:latin typeface="Cambria Math" panose="02040503050406030204" pitchFamily="18" charset="0"/>
                            </a:rPr>
                            <m:t>Fe</m:t>
                          </m:r>
                        </m:e>
                        <m:sup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47D727F-A9DC-4F4B-88A1-CF028AEB1D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9768">
                <a:off x="2614847" y="2902299"/>
                <a:ext cx="70237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B53E42-0D15-49A2-A870-C6AE6C218C9E}"/>
              </a:ext>
            </a:extLst>
          </p:cNvPr>
          <p:cNvCxnSpPr>
            <a:cxnSpLocks/>
          </p:cNvCxnSpPr>
          <p:nvPr/>
        </p:nvCxnSpPr>
        <p:spPr>
          <a:xfrm>
            <a:off x="1479550" y="2044700"/>
            <a:ext cx="1393046" cy="80201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6E1A38D-539E-4342-AD4F-064DA2C367B3}"/>
                  </a:ext>
                </a:extLst>
              </p:cNvPr>
              <p:cNvSpPr/>
              <p:nvPr/>
            </p:nvSpPr>
            <p:spPr>
              <a:xfrm rot="1636377">
                <a:off x="1875997" y="2146705"/>
                <a:ext cx="8803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1" dirty="0">
                          <a:latin typeface="Cambria Math" panose="02040503050406030204" pitchFamily="18" charset="0"/>
                        </a:rPr>
                        <m:t>Fe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pt-BR" i="1" dirty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6E1A38D-539E-4342-AD4F-064DA2C36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36377">
                <a:off x="1875997" y="2146705"/>
                <a:ext cx="88036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67F07EC-17C3-4371-BF9C-C6EF8DEA538E}"/>
                  </a:ext>
                </a:extLst>
              </p:cNvPr>
              <p:cNvSpPr/>
              <p:nvPr/>
            </p:nvSpPr>
            <p:spPr>
              <a:xfrm rot="1728096">
                <a:off x="1705568" y="2389192"/>
                <a:ext cx="7023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dirty="0">
                              <a:latin typeface="Cambria Math" panose="02040503050406030204" pitchFamily="18" charset="0"/>
                            </a:rPr>
                            <m:t>Fe</m:t>
                          </m:r>
                        </m:e>
                        <m:sup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67F07EC-17C3-4371-BF9C-C6EF8DEA53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28096">
                <a:off x="1705568" y="2389192"/>
                <a:ext cx="70237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9491F4-54A3-48AF-83C4-89206CC4D950}"/>
              </a:ext>
            </a:extLst>
          </p:cNvPr>
          <p:cNvCxnSpPr>
            <a:cxnSpLocks/>
          </p:cNvCxnSpPr>
          <p:nvPr/>
        </p:nvCxnSpPr>
        <p:spPr>
          <a:xfrm>
            <a:off x="1508898" y="811592"/>
            <a:ext cx="0" cy="124422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51F39D0-BBEE-49A5-BCD9-75BCED719265}"/>
                  </a:ext>
                </a:extLst>
              </p:cNvPr>
              <p:cNvSpPr/>
              <p:nvPr/>
            </p:nvSpPr>
            <p:spPr>
              <a:xfrm>
                <a:off x="1433789" y="960896"/>
                <a:ext cx="813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1" dirty="0">
                          <a:latin typeface="Cambria Math" panose="02040503050406030204" pitchFamily="18" charset="0"/>
                        </a:rPr>
                        <m:t>Fe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₂</m:t>
                      </m:r>
                      <m:r>
                        <m:rPr>
                          <m:sty m:val="p"/>
                        </m:rPr>
                        <a:rPr lang="pt-BR" i="1" dirty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₃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51F39D0-BBEE-49A5-BCD9-75BCED7192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789" y="960896"/>
                <a:ext cx="813043" cy="369332"/>
              </a:xfrm>
              <a:prstGeom prst="rect">
                <a:avLst/>
              </a:prstGeom>
              <a:blipFill>
                <a:blip r:embed="rId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9F13836-2C5D-454D-97A1-41869409788E}"/>
                  </a:ext>
                </a:extLst>
              </p:cNvPr>
              <p:cNvSpPr/>
              <p:nvPr/>
            </p:nvSpPr>
            <p:spPr>
              <a:xfrm>
                <a:off x="923925" y="989975"/>
                <a:ext cx="6623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1" dirty="0">
                          <a:latin typeface="Cambria Math" panose="02040503050406030204" pitchFamily="18" charset="0"/>
                        </a:rPr>
                        <m:t>Fe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³⁺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9F13836-2C5D-454D-97A1-4186940978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25" y="989975"/>
                <a:ext cx="66236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0BEC152-E3A7-4EEE-8BE2-12FDDDC8B375}"/>
              </a:ext>
            </a:extLst>
          </p:cNvPr>
          <p:cNvCxnSpPr/>
          <p:nvPr/>
        </p:nvCxnSpPr>
        <p:spPr>
          <a:xfrm>
            <a:off x="923925" y="3270250"/>
            <a:ext cx="280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914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246E48-B8B4-47E0-8502-DEB082F22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662"/>
            <a:ext cx="7181850" cy="61626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FC486DA-4904-4CDF-BBB0-AC8E44EBC4B8}"/>
              </a:ext>
            </a:extLst>
          </p:cNvPr>
          <p:cNvSpPr/>
          <p:nvPr/>
        </p:nvSpPr>
        <p:spPr>
          <a:xfrm>
            <a:off x="923925" y="3008640"/>
            <a:ext cx="480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>
                <a:solidFill>
                  <a:srgbClr val="000000"/>
                </a:solidFill>
              </a:rPr>
              <a:t>Fe²⁺</a:t>
            </a:r>
          </a:p>
          <a:p>
            <a:r>
              <a:rPr lang="en-IN" sz="1400" dirty="0">
                <a:solidFill>
                  <a:srgbClr val="000000"/>
                </a:solidFill>
              </a:rPr>
              <a:t>Fe</a:t>
            </a:r>
            <a:endParaRPr lang="en-IN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7C60EF-E64A-4986-951C-FA5A0A820677}"/>
              </a:ext>
            </a:extLst>
          </p:cNvPr>
          <p:cNvSpPr/>
          <p:nvPr/>
        </p:nvSpPr>
        <p:spPr>
          <a:xfrm>
            <a:off x="886446" y="1799654"/>
            <a:ext cx="480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/>
              <a:t>Fe³⁺</a:t>
            </a:r>
          </a:p>
          <a:p>
            <a:r>
              <a:rPr lang="en-IN" sz="1400" dirty="0"/>
              <a:t>Fe²⁺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CF9CD4-E960-4365-A4B3-7FA0C62FB0F4}"/>
              </a:ext>
            </a:extLst>
          </p:cNvPr>
          <p:cNvCxnSpPr>
            <a:cxnSpLocks/>
          </p:cNvCxnSpPr>
          <p:nvPr/>
        </p:nvCxnSpPr>
        <p:spPr>
          <a:xfrm>
            <a:off x="3708399" y="3270250"/>
            <a:ext cx="2798140" cy="5540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7182533-7E3A-4126-B33D-512C39E743CE}"/>
                  </a:ext>
                </a:extLst>
              </p:cNvPr>
              <p:cNvSpPr/>
              <p:nvPr/>
            </p:nvSpPr>
            <p:spPr>
              <a:xfrm rot="809595">
                <a:off x="3731691" y="3010107"/>
                <a:ext cx="65389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dirty="0">
                              <a:latin typeface="Cambria Math" panose="02040503050406030204" pitchFamily="18" charset="0"/>
                            </a:rPr>
                            <m:t>Fe</m:t>
                          </m:r>
                        </m:e>
                        <m:sub>
                          <m:r>
                            <a:rPr lang="pt-BR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dirty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pt-BR" dirty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7182533-7E3A-4126-B33D-512C39E743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09595">
                <a:off x="3731691" y="3010107"/>
                <a:ext cx="653897" cy="276999"/>
              </a:xfrm>
              <a:prstGeom prst="rect">
                <a:avLst/>
              </a:prstGeom>
              <a:blipFill>
                <a:blip r:embed="rId3"/>
                <a:stretch>
                  <a:fillRect l="-7759" b="-98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CF8BE49-399D-4C24-AB9F-A085DA306BBC}"/>
                  </a:ext>
                </a:extLst>
              </p:cNvPr>
              <p:cNvSpPr/>
              <p:nvPr/>
            </p:nvSpPr>
            <p:spPr>
              <a:xfrm rot="687974">
                <a:off x="3584417" y="3359930"/>
                <a:ext cx="288541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Fe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CF8BE49-399D-4C24-AB9F-A085DA306B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87974">
                <a:off x="3584417" y="3359930"/>
                <a:ext cx="288541" cy="276999"/>
              </a:xfrm>
              <a:prstGeom prst="rect">
                <a:avLst/>
              </a:prstGeom>
              <a:blipFill>
                <a:blip r:embed="rId4"/>
                <a:stretch>
                  <a:fillRect l="-15789" r="-14035" b="-90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C265DAF6-B479-4AD3-A52D-5B90447370BD}"/>
              </a:ext>
            </a:extLst>
          </p:cNvPr>
          <p:cNvGrpSpPr/>
          <p:nvPr/>
        </p:nvGrpSpPr>
        <p:grpSpPr>
          <a:xfrm>
            <a:off x="923925" y="810883"/>
            <a:ext cx="5591176" cy="5037827"/>
            <a:chOff x="923925" y="810883"/>
            <a:chExt cx="5591176" cy="503782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F2F2AB6-8B57-4293-B61E-88902AA9BC55}"/>
                </a:ext>
              </a:extLst>
            </p:cNvPr>
            <p:cNvCxnSpPr>
              <a:cxnSpLocks/>
            </p:cNvCxnSpPr>
            <p:nvPr/>
          </p:nvCxnSpPr>
          <p:spPr>
            <a:xfrm>
              <a:off x="923925" y="1470660"/>
              <a:ext cx="5576888" cy="107489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F6BFDC-5A51-4E73-A422-3B6E4BBBE5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2755" y="810883"/>
              <a:ext cx="0" cy="503782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816D82E-9532-49DA-AD45-D1C37DEC5557}"/>
                </a:ext>
              </a:extLst>
            </p:cNvPr>
            <p:cNvCxnSpPr>
              <a:cxnSpLocks/>
            </p:cNvCxnSpPr>
            <p:nvPr/>
          </p:nvCxnSpPr>
          <p:spPr>
            <a:xfrm>
              <a:off x="923925" y="2827020"/>
              <a:ext cx="556895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D03C742-2C3D-42A0-AC30-070D3D6EFE70}"/>
                </a:ext>
              </a:extLst>
            </p:cNvPr>
            <p:cNvCxnSpPr>
              <a:cxnSpLocks/>
            </p:cNvCxnSpPr>
            <p:nvPr/>
          </p:nvCxnSpPr>
          <p:spPr>
            <a:xfrm>
              <a:off x="938213" y="2705162"/>
              <a:ext cx="5576888" cy="107489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EDA8E8-A654-40CE-86D9-0689627934BB}"/>
              </a:ext>
            </a:extLst>
          </p:cNvPr>
          <p:cNvCxnSpPr>
            <a:cxnSpLocks/>
          </p:cNvCxnSpPr>
          <p:nvPr/>
        </p:nvCxnSpPr>
        <p:spPr>
          <a:xfrm>
            <a:off x="2872596" y="2846717"/>
            <a:ext cx="556404" cy="4203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3EB269-56F3-44AE-8616-012AEE9D6C33}"/>
                  </a:ext>
                </a:extLst>
              </p:cNvPr>
              <p:cNvSpPr/>
              <p:nvPr/>
            </p:nvSpPr>
            <p:spPr>
              <a:xfrm rot="2290075">
                <a:off x="2709780" y="2690954"/>
                <a:ext cx="8803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1" dirty="0">
                          <a:latin typeface="Cambria Math" panose="02040503050406030204" pitchFamily="18" charset="0"/>
                        </a:rPr>
                        <m:t>Fe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pt-BR" i="1" dirty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3EB269-56F3-44AE-8616-012AEE9D6C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90075">
                <a:off x="2709780" y="2690954"/>
                <a:ext cx="8803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47D727F-A9DC-4F4B-88A1-CF028AEB1D30}"/>
                  </a:ext>
                </a:extLst>
              </p:cNvPr>
              <p:cNvSpPr/>
              <p:nvPr/>
            </p:nvSpPr>
            <p:spPr>
              <a:xfrm rot="2119768">
                <a:off x="2614847" y="2902299"/>
                <a:ext cx="7023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dirty="0">
                              <a:latin typeface="Cambria Math" panose="02040503050406030204" pitchFamily="18" charset="0"/>
                            </a:rPr>
                            <m:t>Fe</m:t>
                          </m:r>
                        </m:e>
                        <m:sup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47D727F-A9DC-4F4B-88A1-CF028AEB1D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9768">
                <a:off x="2614847" y="2902299"/>
                <a:ext cx="70237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B53E42-0D15-49A2-A870-C6AE6C218C9E}"/>
              </a:ext>
            </a:extLst>
          </p:cNvPr>
          <p:cNvCxnSpPr>
            <a:cxnSpLocks/>
          </p:cNvCxnSpPr>
          <p:nvPr/>
        </p:nvCxnSpPr>
        <p:spPr>
          <a:xfrm>
            <a:off x="1479550" y="2044700"/>
            <a:ext cx="1393046" cy="80201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6E1A38D-539E-4342-AD4F-064DA2C367B3}"/>
                  </a:ext>
                </a:extLst>
              </p:cNvPr>
              <p:cNvSpPr/>
              <p:nvPr/>
            </p:nvSpPr>
            <p:spPr>
              <a:xfrm rot="1636377">
                <a:off x="1896900" y="2146705"/>
                <a:ext cx="8385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i="0" dirty="0" smtClean="0">
                              <a:latin typeface="Cambria Math" panose="02040503050406030204" pitchFamily="18" charset="0"/>
                            </a:rPr>
                            <m:t>Fe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i="1" dirty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6E1A38D-539E-4342-AD4F-064DA2C36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36377">
                <a:off x="1896900" y="2146705"/>
                <a:ext cx="83856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67F07EC-17C3-4371-BF9C-C6EF8DEA538E}"/>
                  </a:ext>
                </a:extLst>
              </p:cNvPr>
              <p:cNvSpPr/>
              <p:nvPr/>
            </p:nvSpPr>
            <p:spPr>
              <a:xfrm rot="1728096">
                <a:off x="1705568" y="2389192"/>
                <a:ext cx="7023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dirty="0">
                              <a:latin typeface="Cambria Math" panose="02040503050406030204" pitchFamily="18" charset="0"/>
                            </a:rPr>
                            <m:t>Fe</m:t>
                          </m:r>
                        </m:e>
                        <m:sup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67F07EC-17C3-4371-BF9C-C6EF8DEA53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28096">
                <a:off x="1705568" y="2389192"/>
                <a:ext cx="70237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01B8671-AF30-4D16-B60D-AFFA48DD0345}"/>
                  </a:ext>
                </a:extLst>
              </p:cNvPr>
              <p:cNvSpPr/>
              <p:nvPr/>
            </p:nvSpPr>
            <p:spPr>
              <a:xfrm rot="771756">
                <a:off x="4562419" y="3046384"/>
                <a:ext cx="436433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Fe</m:t>
                          </m:r>
                        </m:e>
                        <m:sub>
                          <m: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+ 3</m:t>
                      </m:r>
                      <m:r>
                        <m:rPr>
                          <m:sty m:val="p"/>
                        </m:rPr>
                        <a:rPr lang="pt-B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₂</m:t>
                      </m:r>
                      <m:r>
                        <m:rPr>
                          <m:sty m:val="p"/>
                        </m:rPr>
                        <a:rPr lang="pt-B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pt-B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⇌ 3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Fe</m:t>
                          </m:r>
                        </m:e>
                        <m:sub>
                          <m: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+ 2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pt-B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+ 2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4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=0.221−59.1</m:t>
                      </m:r>
                      <m:r>
                        <m:rPr>
                          <m:sty m:val="p"/>
                        </m:rPr>
                        <a:rPr lang="en-US" sz="14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mV</m:t>
                      </m:r>
                      <m:r>
                        <a:rPr lang="en-US" sz="14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pH</m:t>
                      </m:r>
                    </m:oMath>
                  </m:oMathPara>
                </a14:m>
                <a:endParaRPr lang="en-IN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01B8671-AF30-4D16-B60D-AFFA48DD0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71756">
                <a:off x="4562419" y="3046384"/>
                <a:ext cx="4364336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9491F4-54A3-48AF-83C4-89206CC4D950}"/>
              </a:ext>
            </a:extLst>
          </p:cNvPr>
          <p:cNvCxnSpPr>
            <a:cxnSpLocks/>
          </p:cNvCxnSpPr>
          <p:nvPr/>
        </p:nvCxnSpPr>
        <p:spPr>
          <a:xfrm>
            <a:off x="1508898" y="811592"/>
            <a:ext cx="0" cy="124422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51F39D0-BBEE-49A5-BCD9-75BCED719265}"/>
                  </a:ext>
                </a:extLst>
              </p:cNvPr>
              <p:cNvSpPr/>
              <p:nvPr/>
            </p:nvSpPr>
            <p:spPr>
              <a:xfrm>
                <a:off x="1433789" y="960896"/>
                <a:ext cx="813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1" dirty="0">
                          <a:latin typeface="Cambria Math" panose="02040503050406030204" pitchFamily="18" charset="0"/>
                        </a:rPr>
                        <m:t>Fe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₂</m:t>
                      </m:r>
                      <m:r>
                        <m:rPr>
                          <m:sty m:val="p"/>
                        </m:rPr>
                        <a:rPr lang="pt-BR" i="1" dirty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₃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51F39D0-BBEE-49A5-BCD9-75BCED7192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789" y="960896"/>
                <a:ext cx="813043" cy="369332"/>
              </a:xfrm>
              <a:prstGeom prst="rect">
                <a:avLst/>
              </a:prstGeom>
              <a:blipFill>
                <a:blip r:embed="rId1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9F13836-2C5D-454D-97A1-41869409788E}"/>
                  </a:ext>
                </a:extLst>
              </p:cNvPr>
              <p:cNvSpPr/>
              <p:nvPr/>
            </p:nvSpPr>
            <p:spPr>
              <a:xfrm>
                <a:off x="923925" y="989975"/>
                <a:ext cx="6623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1" dirty="0">
                          <a:latin typeface="Cambria Math" panose="02040503050406030204" pitchFamily="18" charset="0"/>
                        </a:rPr>
                        <m:t>Fe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³⁺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9F13836-2C5D-454D-97A1-4186940978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25" y="989975"/>
                <a:ext cx="66236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0736738-E051-4E6C-821C-2ABD68092FE6}"/>
              </a:ext>
            </a:extLst>
          </p:cNvPr>
          <p:cNvCxnSpPr>
            <a:cxnSpLocks/>
          </p:cNvCxnSpPr>
          <p:nvPr/>
        </p:nvCxnSpPr>
        <p:spPr>
          <a:xfrm>
            <a:off x="923925" y="2476500"/>
            <a:ext cx="5591176" cy="105536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6729C75-32A2-4CA1-8499-EB2F372B2469}"/>
                  </a:ext>
                </a:extLst>
              </p:cNvPr>
              <p:cNvSpPr/>
              <p:nvPr/>
            </p:nvSpPr>
            <p:spPr>
              <a:xfrm rot="643853">
                <a:off x="3697679" y="2696649"/>
                <a:ext cx="8385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i="0" dirty="0" smtClean="0">
                              <a:latin typeface="Cambria Math" panose="02040503050406030204" pitchFamily="18" charset="0"/>
                            </a:rPr>
                            <m:t>Fe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i="1" dirty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6729C75-32A2-4CA1-8499-EB2F372B24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43853">
                <a:off x="3697679" y="2696649"/>
                <a:ext cx="83856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2BB0E5-BDFD-4C78-9469-A254B5422353}"/>
              </a:ext>
            </a:extLst>
          </p:cNvPr>
          <p:cNvCxnSpPr/>
          <p:nvPr/>
        </p:nvCxnSpPr>
        <p:spPr>
          <a:xfrm>
            <a:off x="923925" y="3270250"/>
            <a:ext cx="280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562774-6FBB-4C30-A398-1A019D05FA21}"/>
              </a:ext>
            </a:extLst>
          </p:cNvPr>
          <p:cNvCxnSpPr>
            <a:cxnSpLocks/>
          </p:cNvCxnSpPr>
          <p:nvPr/>
        </p:nvCxnSpPr>
        <p:spPr>
          <a:xfrm>
            <a:off x="923925" y="2052638"/>
            <a:ext cx="5849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872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246E48-B8B4-47E0-8502-DEB082F22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662"/>
            <a:ext cx="7181850" cy="61626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FC486DA-4904-4CDF-BBB0-AC8E44EBC4B8}"/>
              </a:ext>
            </a:extLst>
          </p:cNvPr>
          <p:cNvSpPr/>
          <p:nvPr/>
        </p:nvSpPr>
        <p:spPr>
          <a:xfrm>
            <a:off x="923925" y="3008640"/>
            <a:ext cx="480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>
                <a:solidFill>
                  <a:srgbClr val="000000"/>
                </a:solidFill>
              </a:rPr>
              <a:t>Fe²⁺</a:t>
            </a:r>
          </a:p>
          <a:p>
            <a:r>
              <a:rPr lang="en-IN" sz="1400" dirty="0">
                <a:solidFill>
                  <a:srgbClr val="000000"/>
                </a:solidFill>
              </a:rPr>
              <a:t>Fe</a:t>
            </a:r>
            <a:endParaRPr lang="en-IN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7C60EF-E64A-4986-951C-FA5A0A820677}"/>
              </a:ext>
            </a:extLst>
          </p:cNvPr>
          <p:cNvSpPr/>
          <p:nvPr/>
        </p:nvSpPr>
        <p:spPr>
          <a:xfrm>
            <a:off x="886446" y="1799654"/>
            <a:ext cx="480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/>
              <a:t>Fe³⁺</a:t>
            </a:r>
          </a:p>
          <a:p>
            <a:r>
              <a:rPr lang="en-IN" sz="1400" dirty="0"/>
              <a:t>Fe²⁺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CF9CD4-E960-4365-A4B3-7FA0C62FB0F4}"/>
              </a:ext>
            </a:extLst>
          </p:cNvPr>
          <p:cNvCxnSpPr>
            <a:cxnSpLocks/>
          </p:cNvCxnSpPr>
          <p:nvPr/>
        </p:nvCxnSpPr>
        <p:spPr>
          <a:xfrm>
            <a:off x="3708399" y="3270250"/>
            <a:ext cx="2798140" cy="5540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7182533-7E3A-4126-B33D-512C39E743CE}"/>
                  </a:ext>
                </a:extLst>
              </p:cNvPr>
              <p:cNvSpPr/>
              <p:nvPr/>
            </p:nvSpPr>
            <p:spPr>
              <a:xfrm rot="809595">
                <a:off x="3765288" y="3055800"/>
                <a:ext cx="581313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1600" dirty="0">
                              <a:latin typeface="Cambria Math" panose="02040503050406030204" pitchFamily="18" charset="0"/>
                            </a:rPr>
                            <m:t>Fe</m:t>
                          </m:r>
                        </m:e>
                        <m:sub>
                          <m:r>
                            <a:rPr lang="pt-BR" sz="1600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1600" dirty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pt-BR" sz="1600" dirty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7182533-7E3A-4126-B33D-512C39E743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09595">
                <a:off x="3765288" y="3055800"/>
                <a:ext cx="581313" cy="246221"/>
              </a:xfrm>
              <a:prstGeom prst="rect">
                <a:avLst/>
              </a:prstGeom>
              <a:blipFill>
                <a:blip r:embed="rId3"/>
                <a:stretch>
                  <a:fillRect l="-6796" b="-79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CF8BE49-399D-4C24-AB9F-A085DA306BBC}"/>
                  </a:ext>
                </a:extLst>
              </p:cNvPr>
              <p:cNvSpPr/>
              <p:nvPr/>
            </p:nvSpPr>
            <p:spPr>
              <a:xfrm rot="687974">
                <a:off x="3584417" y="3359930"/>
                <a:ext cx="288541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Fe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CF8BE49-399D-4C24-AB9F-A085DA306B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87974">
                <a:off x="3584417" y="3359930"/>
                <a:ext cx="288541" cy="276999"/>
              </a:xfrm>
              <a:prstGeom prst="rect">
                <a:avLst/>
              </a:prstGeom>
              <a:blipFill>
                <a:blip r:embed="rId4"/>
                <a:stretch>
                  <a:fillRect l="-15789" r="-14035" b="-90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C265DAF6-B479-4AD3-A52D-5B90447370BD}"/>
              </a:ext>
            </a:extLst>
          </p:cNvPr>
          <p:cNvGrpSpPr/>
          <p:nvPr/>
        </p:nvGrpSpPr>
        <p:grpSpPr>
          <a:xfrm>
            <a:off x="923925" y="810883"/>
            <a:ext cx="5591176" cy="5037827"/>
            <a:chOff x="923925" y="810883"/>
            <a:chExt cx="5591176" cy="503782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F2F2AB6-8B57-4293-B61E-88902AA9BC55}"/>
                </a:ext>
              </a:extLst>
            </p:cNvPr>
            <p:cNvCxnSpPr>
              <a:cxnSpLocks/>
            </p:cNvCxnSpPr>
            <p:nvPr/>
          </p:nvCxnSpPr>
          <p:spPr>
            <a:xfrm>
              <a:off x="923925" y="1470660"/>
              <a:ext cx="5576888" cy="107489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F6BFDC-5A51-4E73-A422-3B6E4BBBE5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2755" y="810883"/>
              <a:ext cx="0" cy="503782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816D82E-9532-49DA-AD45-D1C37DEC5557}"/>
                </a:ext>
              </a:extLst>
            </p:cNvPr>
            <p:cNvCxnSpPr>
              <a:cxnSpLocks/>
            </p:cNvCxnSpPr>
            <p:nvPr/>
          </p:nvCxnSpPr>
          <p:spPr>
            <a:xfrm>
              <a:off x="923925" y="2827020"/>
              <a:ext cx="556895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D03C742-2C3D-42A0-AC30-070D3D6EFE70}"/>
                </a:ext>
              </a:extLst>
            </p:cNvPr>
            <p:cNvCxnSpPr>
              <a:cxnSpLocks/>
            </p:cNvCxnSpPr>
            <p:nvPr/>
          </p:nvCxnSpPr>
          <p:spPr>
            <a:xfrm>
              <a:off x="938213" y="2705162"/>
              <a:ext cx="5576888" cy="107489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EDA8E8-A654-40CE-86D9-0689627934BB}"/>
              </a:ext>
            </a:extLst>
          </p:cNvPr>
          <p:cNvCxnSpPr>
            <a:cxnSpLocks/>
          </p:cNvCxnSpPr>
          <p:nvPr/>
        </p:nvCxnSpPr>
        <p:spPr>
          <a:xfrm>
            <a:off x="2872596" y="2846717"/>
            <a:ext cx="556404" cy="4203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47D727F-A9DC-4F4B-88A1-CF028AEB1D30}"/>
                  </a:ext>
                </a:extLst>
              </p:cNvPr>
              <p:cNvSpPr/>
              <p:nvPr/>
            </p:nvSpPr>
            <p:spPr>
              <a:xfrm rot="2119768">
                <a:off x="2614847" y="2902299"/>
                <a:ext cx="7023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dirty="0">
                              <a:latin typeface="Cambria Math" panose="02040503050406030204" pitchFamily="18" charset="0"/>
                            </a:rPr>
                            <m:t>Fe</m:t>
                          </m:r>
                        </m:e>
                        <m:sup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47D727F-A9DC-4F4B-88A1-CF028AEB1D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9768">
                <a:off x="2614847" y="2902299"/>
                <a:ext cx="7023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B53E42-0D15-49A2-A870-C6AE6C218C9E}"/>
              </a:ext>
            </a:extLst>
          </p:cNvPr>
          <p:cNvCxnSpPr>
            <a:cxnSpLocks/>
          </p:cNvCxnSpPr>
          <p:nvPr/>
        </p:nvCxnSpPr>
        <p:spPr>
          <a:xfrm>
            <a:off x="1479550" y="2044700"/>
            <a:ext cx="1393046" cy="80201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6E1A38D-539E-4342-AD4F-064DA2C367B3}"/>
                  </a:ext>
                </a:extLst>
              </p:cNvPr>
              <p:cNvSpPr/>
              <p:nvPr/>
            </p:nvSpPr>
            <p:spPr>
              <a:xfrm rot="1636377">
                <a:off x="1896900" y="2146705"/>
                <a:ext cx="8385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i="0" dirty="0" smtClean="0">
                              <a:latin typeface="Cambria Math" panose="02040503050406030204" pitchFamily="18" charset="0"/>
                            </a:rPr>
                            <m:t>Fe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i="1" dirty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6E1A38D-539E-4342-AD4F-064DA2C36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36377">
                <a:off x="1896900" y="2146705"/>
                <a:ext cx="83856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67F07EC-17C3-4371-BF9C-C6EF8DEA538E}"/>
                  </a:ext>
                </a:extLst>
              </p:cNvPr>
              <p:cNvSpPr/>
              <p:nvPr/>
            </p:nvSpPr>
            <p:spPr>
              <a:xfrm rot="1728096">
                <a:off x="1705568" y="2389192"/>
                <a:ext cx="7023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dirty="0">
                              <a:latin typeface="Cambria Math" panose="02040503050406030204" pitchFamily="18" charset="0"/>
                            </a:rPr>
                            <m:t>Fe</m:t>
                          </m:r>
                        </m:e>
                        <m:sup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67F07EC-17C3-4371-BF9C-C6EF8DEA53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28096">
                <a:off x="1705568" y="2389192"/>
                <a:ext cx="70237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9491F4-54A3-48AF-83C4-89206CC4D950}"/>
              </a:ext>
            </a:extLst>
          </p:cNvPr>
          <p:cNvCxnSpPr>
            <a:cxnSpLocks/>
          </p:cNvCxnSpPr>
          <p:nvPr/>
        </p:nvCxnSpPr>
        <p:spPr>
          <a:xfrm>
            <a:off x="1508898" y="811592"/>
            <a:ext cx="0" cy="124422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51F39D0-BBEE-49A5-BCD9-75BCED719265}"/>
                  </a:ext>
                </a:extLst>
              </p:cNvPr>
              <p:cNvSpPr/>
              <p:nvPr/>
            </p:nvSpPr>
            <p:spPr>
              <a:xfrm>
                <a:off x="1433789" y="960896"/>
                <a:ext cx="813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1" dirty="0">
                          <a:latin typeface="Cambria Math" panose="02040503050406030204" pitchFamily="18" charset="0"/>
                        </a:rPr>
                        <m:t>Fe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₂</m:t>
                      </m:r>
                      <m:r>
                        <m:rPr>
                          <m:sty m:val="p"/>
                        </m:rPr>
                        <a:rPr lang="pt-BR" i="1" dirty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₃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51F39D0-BBEE-49A5-BCD9-75BCED7192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789" y="960896"/>
                <a:ext cx="813043" cy="369332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9F13836-2C5D-454D-97A1-41869409788E}"/>
                  </a:ext>
                </a:extLst>
              </p:cNvPr>
              <p:cNvSpPr/>
              <p:nvPr/>
            </p:nvSpPr>
            <p:spPr>
              <a:xfrm>
                <a:off x="923925" y="989975"/>
                <a:ext cx="6623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1" dirty="0">
                          <a:latin typeface="Cambria Math" panose="02040503050406030204" pitchFamily="18" charset="0"/>
                        </a:rPr>
                        <m:t>Fe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³⁺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9F13836-2C5D-454D-97A1-4186940978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25" y="989975"/>
                <a:ext cx="66236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0736738-E051-4E6C-821C-2ABD68092FE6}"/>
              </a:ext>
            </a:extLst>
          </p:cNvPr>
          <p:cNvCxnSpPr>
            <a:cxnSpLocks/>
          </p:cNvCxnSpPr>
          <p:nvPr/>
        </p:nvCxnSpPr>
        <p:spPr>
          <a:xfrm>
            <a:off x="2842260" y="2827020"/>
            <a:ext cx="3672841" cy="70484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6729C75-32A2-4CA1-8499-EB2F372B2469}"/>
                  </a:ext>
                </a:extLst>
              </p:cNvPr>
              <p:cNvSpPr/>
              <p:nvPr/>
            </p:nvSpPr>
            <p:spPr>
              <a:xfrm rot="643853">
                <a:off x="3697679" y="2696649"/>
                <a:ext cx="8385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i="0" dirty="0" smtClean="0">
                              <a:latin typeface="Cambria Math" panose="02040503050406030204" pitchFamily="18" charset="0"/>
                            </a:rPr>
                            <m:t>Fe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i="1" dirty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6729C75-32A2-4CA1-8499-EB2F372B24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43853">
                <a:off x="3697679" y="2696649"/>
                <a:ext cx="83856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2BB0E5-BDFD-4C78-9469-A254B5422353}"/>
              </a:ext>
            </a:extLst>
          </p:cNvPr>
          <p:cNvCxnSpPr/>
          <p:nvPr/>
        </p:nvCxnSpPr>
        <p:spPr>
          <a:xfrm>
            <a:off x="923925" y="3270250"/>
            <a:ext cx="280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D52D977-0370-492A-9BCD-92A7855725E9}"/>
              </a:ext>
            </a:extLst>
          </p:cNvPr>
          <p:cNvCxnSpPr>
            <a:cxnSpLocks/>
          </p:cNvCxnSpPr>
          <p:nvPr/>
        </p:nvCxnSpPr>
        <p:spPr>
          <a:xfrm>
            <a:off x="923925" y="2052638"/>
            <a:ext cx="5849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460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246E48-B8B4-47E0-8502-DEB082F22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662"/>
            <a:ext cx="7181850" cy="61626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FC486DA-4904-4CDF-BBB0-AC8E44EBC4B8}"/>
              </a:ext>
            </a:extLst>
          </p:cNvPr>
          <p:cNvSpPr/>
          <p:nvPr/>
        </p:nvSpPr>
        <p:spPr>
          <a:xfrm>
            <a:off x="923925" y="3008640"/>
            <a:ext cx="480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>
                <a:solidFill>
                  <a:srgbClr val="000000"/>
                </a:solidFill>
              </a:rPr>
              <a:t>Fe²⁺</a:t>
            </a:r>
          </a:p>
          <a:p>
            <a:r>
              <a:rPr lang="en-IN" sz="1400" dirty="0">
                <a:solidFill>
                  <a:srgbClr val="000000"/>
                </a:solidFill>
              </a:rPr>
              <a:t>Fe</a:t>
            </a:r>
            <a:endParaRPr lang="en-IN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7C60EF-E64A-4986-951C-FA5A0A820677}"/>
              </a:ext>
            </a:extLst>
          </p:cNvPr>
          <p:cNvSpPr/>
          <p:nvPr/>
        </p:nvSpPr>
        <p:spPr>
          <a:xfrm>
            <a:off x="886446" y="1799654"/>
            <a:ext cx="480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/>
              <a:t>Fe³⁺</a:t>
            </a:r>
          </a:p>
          <a:p>
            <a:r>
              <a:rPr lang="en-IN" sz="1400" dirty="0"/>
              <a:t>Fe²⁺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CF9CD4-E960-4365-A4B3-7FA0C62FB0F4}"/>
              </a:ext>
            </a:extLst>
          </p:cNvPr>
          <p:cNvCxnSpPr>
            <a:cxnSpLocks/>
          </p:cNvCxnSpPr>
          <p:nvPr/>
        </p:nvCxnSpPr>
        <p:spPr>
          <a:xfrm>
            <a:off x="3708399" y="3270250"/>
            <a:ext cx="2798140" cy="5540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7182533-7E3A-4126-B33D-512C39E743CE}"/>
                  </a:ext>
                </a:extLst>
              </p:cNvPr>
              <p:cNvSpPr/>
              <p:nvPr/>
            </p:nvSpPr>
            <p:spPr>
              <a:xfrm rot="809595">
                <a:off x="3765288" y="3055800"/>
                <a:ext cx="581313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1600" dirty="0">
                              <a:latin typeface="Cambria Math" panose="02040503050406030204" pitchFamily="18" charset="0"/>
                            </a:rPr>
                            <m:t>Fe</m:t>
                          </m:r>
                        </m:e>
                        <m:sub>
                          <m:r>
                            <a:rPr lang="pt-BR" sz="1600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1600" dirty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pt-BR" sz="1600" dirty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7182533-7E3A-4126-B33D-512C39E743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09595">
                <a:off x="3765288" y="3055800"/>
                <a:ext cx="581313" cy="246221"/>
              </a:xfrm>
              <a:prstGeom prst="rect">
                <a:avLst/>
              </a:prstGeom>
              <a:blipFill>
                <a:blip r:embed="rId3"/>
                <a:stretch>
                  <a:fillRect l="-6796" b="-79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CF8BE49-399D-4C24-AB9F-A085DA306BBC}"/>
                  </a:ext>
                </a:extLst>
              </p:cNvPr>
              <p:cNvSpPr/>
              <p:nvPr/>
            </p:nvSpPr>
            <p:spPr>
              <a:xfrm rot="687974">
                <a:off x="3584417" y="3359930"/>
                <a:ext cx="288541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Fe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CF8BE49-399D-4C24-AB9F-A085DA306B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87974">
                <a:off x="3584417" y="3359930"/>
                <a:ext cx="288541" cy="276999"/>
              </a:xfrm>
              <a:prstGeom prst="rect">
                <a:avLst/>
              </a:prstGeom>
              <a:blipFill>
                <a:blip r:embed="rId4"/>
                <a:stretch>
                  <a:fillRect l="-15789" r="-14035" b="-90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C265DAF6-B479-4AD3-A52D-5B90447370BD}"/>
              </a:ext>
            </a:extLst>
          </p:cNvPr>
          <p:cNvGrpSpPr/>
          <p:nvPr/>
        </p:nvGrpSpPr>
        <p:grpSpPr>
          <a:xfrm>
            <a:off x="923925" y="810883"/>
            <a:ext cx="5591176" cy="5037827"/>
            <a:chOff x="923925" y="810883"/>
            <a:chExt cx="5591176" cy="503782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F2F2AB6-8B57-4293-B61E-88902AA9BC55}"/>
                </a:ext>
              </a:extLst>
            </p:cNvPr>
            <p:cNvCxnSpPr>
              <a:cxnSpLocks/>
            </p:cNvCxnSpPr>
            <p:nvPr/>
          </p:nvCxnSpPr>
          <p:spPr>
            <a:xfrm>
              <a:off x="923925" y="1470660"/>
              <a:ext cx="5576888" cy="107489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F6BFDC-5A51-4E73-A422-3B6E4BBBE5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2755" y="810883"/>
              <a:ext cx="0" cy="503782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816D82E-9532-49DA-AD45-D1C37DEC5557}"/>
                </a:ext>
              </a:extLst>
            </p:cNvPr>
            <p:cNvCxnSpPr>
              <a:cxnSpLocks/>
            </p:cNvCxnSpPr>
            <p:nvPr/>
          </p:nvCxnSpPr>
          <p:spPr>
            <a:xfrm>
              <a:off x="923925" y="2827020"/>
              <a:ext cx="556895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D03C742-2C3D-42A0-AC30-070D3D6EFE70}"/>
                </a:ext>
              </a:extLst>
            </p:cNvPr>
            <p:cNvCxnSpPr>
              <a:cxnSpLocks/>
            </p:cNvCxnSpPr>
            <p:nvPr/>
          </p:nvCxnSpPr>
          <p:spPr>
            <a:xfrm>
              <a:off x="938213" y="2705162"/>
              <a:ext cx="5576888" cy="107489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EDA8E8-A654-40CE-86D9-0689627934BB}"/>
              </a:ext>
            </a:extLst>
          </p:cNvPr>
          <p:cNvCxnSpPr>
            <a:cxnSpLocks/>
          </p:cNvCxnSpPr>
          <p:nvPr/>
        </p:nvCxnSpPr>
        <p:spPr>
          <a:xfrm>
            <a:off x="2872596" y="2846717"/>
            <a:ext cx="556404" cy="4203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47D727F-A9DC-4F4B-88A1-CF028AEB1D30}"/>
                  </a:ext>
                </a:extLst>
              </p:cNvPr>
              <p:cNvSpPr/>
              <p:nvPr/>
            </p:nvSpPr>
            <p:spPr>
              <a:xfrm rot="2119768">
                <a:off x="2614847" y="2902299"/>
                <a:ext cx="7023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dirty="0">
                              <a:latin typeface="Cambria Math" panose="02040503050406030204" pitchFamily="18" charset="0"/>
                            </a:rPr>
                            <m:t>Fe</m:t>
                          </m:r>
                        </m:e>
                        <m:sup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47D727F-A9DC-4F4B-88A1-CF028AEB1D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9768">
                <a:off x="2614847" y="2902299"/>
                <a:ext cx="7023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B53E42-0D15-49A2-A870-C6AE6C218C9E}"/>
              </a:ext>
            </a:extLst>
          </p:cNvPr>
          <p:cNvCxnSpPr>
            <a:cxnSpLocks/>
          </p:cNvCxnSpPr>
          <p:nvPr/>
        </p:nvCxnSpPr>
        <p:spPr>
          <a:xfrm>
            <a:off x="1479550" y="2044700"/>
            <a:ext cx="1393046" cy="80201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6E1A38D-539E-4342-AD4F-064DA2C367B3}"/>
                  </a:ext>
                </a:extLst>
              </p:cNvPr>
              <p:cNvSpPr/>
              <p:nvPr/>
            </p:nvSpPr>
            <p:spPr>
              <a:xfrm rot="1636377">
                <a:off x="1896900" y="2146705"/>
                <a:ext cx="8385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i="0" dirty="0" smtClean="0">
                              <a:latin typeface="Cambria Math" panose="02040503050406030204" pitchFamily="18" charset="0"/>
                            </a:rPr>
                            <m:t>Fe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i="1" dirty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6E1A38D-539E-4342-AD4F-064DA2C36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36377">
                <a:off x="1896900" y="2146705"/>
                <a:ext cx="83856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67F07EC-17C3-4371-BF9C-C6EF8DEA538E}"/>
                  </a:ext>
                </a:extLst>
              </p:cNvPr>
              <p:cNvSpPr/>
              <p:nvPr/>
            </p:nvSpPr>
            <p:spPr>
              <a:xfrm rot="1728096">
                <a:off x="1705568" y="2389192"/>
                <a:ext cx="7023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dirty="0">
                              <a:latin typeface="Cambria Math" panose="02040503050406030204" pitchFamily="18" charset="0"/>
                            </a:rPr>
                            <m:t>Fe</m:t>
                          </m:r>
                        </m:e>
                        <m:sup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67F07EC-17C3-4371-BF9C-C6EF8DEA53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28096">
                <a:off x="1705568" y="2389192"/>
                <a:ext cx="70237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9491F4-54A3-48AF-83C4-89206CC4D950}"/>
              </a:ext>
            </a:extLst>
          </p:cNvPr>
          <p:cNvCxnSpPr>
            <a:cxnSpLocks/>
          </p:cNvCxnSpPr>
          <p:nvPr/>
        </p:nvCxnSpPr>
        <p:spPr>
          <a:xfrm>
            <a:off x="1508898" y="811592"/>
            <a:ext cx="0" cy="124422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51F39D0-BBEE-49A5-BCD9-75BCED719265}"/>
                  </a:ext>
                </a:extLst>
              </p:cNvPr>
              <p:cNvSpPr/>
              <p:nvPr/>
            </p:nvSpPr>
            <p:spPr>
              <a:xfrm>
                <a:off x="1433789" y="960896"/>
                <a:ext cx="813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1" dirty="0">
                          <a:latin typeface="Cambria Math" panose="02040503050406030204" pitchFamily="18" charset="0"/>
                        </a:rPr>
                        <m:t>Fe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₂</m:t>
                      </m:r>
                      <m:r>
                        <m:rPr>
                          <m:sty m:val="p"/>
                        </m:rPr>
                        <a:rPr lang="pt-BR" i="1" dirty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₃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51F39D0-BBEE-49A5-BCD9-75BCED7192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789" y="960896"/>
                <a:ext cx="813043" cy="369332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9F13836-2C5D-454D-97A1-41869409788E}"/>
                  </a:ext>
                </a:extLst>
              </p:cNvPr>
              <p:cNvSpPr/>
              <p:nvPr/>
            </p:nvSpPr>
            <p:spPr>
              <a:xfrm>
                <a:off x="923925" y="989975"/>
                <a:ext cx="6623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1" dirty="0">
                          <a:latin typeface="Cambria Math" panose="02040503050406030204" pitchFamily="18" charset="0"/>
                        </a:rPr>
                        <m:t>Fe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³⁺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9F13836-2C5D-454D-97A1-4186940978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25" y="989975"/>
                <a:ext cx="66236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0736738-E051-4E6C-821C-2ABD68092FE6}"/>
              </a:ext>
            </a:extLst>
          </p:cNvPr>
          <p:cNvCxnSpPr>
            <a:cxnSpLocks/>
          </p:cNvCxnSpPr>
          <p:nvPr/>
        </p:nvCxnSpPr>
        <p:spPr>
          <a:xfrm>
            <a:off x="2842260" y="2827020"/>
            <a:ext cx="3672841" cy="70484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6729C75-32A2-4CA1-8499-EB2F372B2469}"/>
                  </a:ext>
                </a:extLst>
              </p:cNvPr>
              <p:cNvSpPr/>
              <p:nvPr/>
            </p:nvSpPr>
            <p:spPr>
              <a:xfrm rot="643853">
                <a:off x="3697679" y="2696649"/>
                <a:ext cx="8385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i="0" dirty="0" smtClean="0">
                              <a:latin typeface="Cambria Math" panose="02040503050406030204" pitchFamily="18" charset="0"/>
                            </a:rPr>
                            <m:t>Fe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i="1" dirty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6729C75-32A2-4CA1-8499-EB2F372B24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43853">
                <a:off x="3697679" y="2696649"/>
                <a:ext cx="83856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2BB0E5-BDFD-4C78-9469-A254B5422353}"/>
              </a:ext>
            </a:extLst>
          </p:cNvPr>
          <p:cNvCxnSpPr/>
          <p:nvPr/>
        </p:nvCxnSpPr>
        <p:spPr>
          <a:xfrm>
            <a:off x="923925" y="3270250"/>
            <a:ext cx="280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D52D977-0370-492A-9BCD-92A7855725E9}"/>
              </a:ext>
            </a:extLst>
          </p:cNvPr>
          <p:cNvCxnSpPr>
            <a:cxnSpLocks/>
          </p:cNvCxnSpPr>
          <p:nvPr/>
        </p:nvCxnSpPr>
        <p:spPr>
          <a:xfrm>
            <a:off x="923925" y="2052638"/>
            <a:ext cx="5849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4C1E615-706D-42C6-8FE1-8192D6A933D4}"/>
                  </a:ext>
                </a:extLst>
              </p:cNvPr>
              <p:cNvSpPr/>
              <p:nvPr/>
            </p:nvSpPr>
            <p:spPr>
              <a:xfrm rot="21219169">
                <a:off x="2146616" y="4148884"/>
                <a:ext cx="433484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 3</m:t>
                      </m:r>
                      <m:r>
                        <m:rPr>
                          <m:sty m:val="p"/>
                        </m:rPr>
                        <a:rPr lang="en-IN" i="1" dirty="0" smtClean="0">
                          <a:latin typeface="Cambria Math" panose="02040503050406030204" pitchFamily="18" charset="0"/>
                        </a:rPr>
                        <m:t>HFeO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₂ ⇌ </m:t>
                      </m:r>
                      <m:r>
                        <m:rPr>
                          <m:sty m:val="p"/>
                        </m:rPr>
                        <a:rPr lang="en-IN" i="1" dirty="0" err="1" smtClean="0">
                          <a:latin typeface="Cambria Math" panose="02040503050406030204" pitchFamily="18" charset="0"/>
                        </a:rPr>
                        <m:t>Fe</m:t>
                      </m:r>
                      <m:r>
                        <a:rPr lang="en-IN" i="1" dirty="0" err="1" smtClean="0">
                          <a:latin typeface="Cambria Math" panose="02040503050406030204" pitchFamily="18" charset="0"/>
                        </a:rPr>
                        <m:t>₃</m:t>
                      </m:r>
                      <m:r>
                        <m:rPr>
                          <m:sty m:val="p"/>
                        </m:rPr>
                        <a:rPr lang="en-IN" i="1" dirty="0" err="1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₄ + </m:t>
                      </m:r>
                      <m:r>
                        <m:rPr>
                          <m:sty m:val="p"/>
                        </m:rPr>
                        <a:rPr lang="en-IN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₂</m:t>
                      </m:r>
                      <m:r>
                        <m:rPr>
                          <m:sty m:val="p"/>
                        </m:rPr>
                        <a:rPr lang="en-IN" i="1" dirty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m:rPr>
                          <m:sty m:val="p"/>
                        </m:rPr>
                        <a:rPr lang="en-IN" i="1" dirty="0" smtClean="0">
                          <a:latin typeface="Cambria Math" panose="02040503050406030204" pitchFamily="18" charset="0"/>
                        </a:rPr>
                        <m:t>OH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⁻ + 2</m:t>
                      </m:r>
                      <m:r>
                        <m:rPr>
                          <m:sty m:val="p"/>
                        </m:rPr>
                        <a:rPr lang="en-IN" i="1" dirty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⁻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dirty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400" b="0" i="0" dirty="0" smtClean="0">
                          <a:latin typeface="Cambria Math" panose="02040503050406030204" pitchFamily="18" charset="0"/>
                        </a:rPr>
                        <m:t>=−2.23+0.0295 </m:t>
                      </m:r>
                      <m:r>
                        <m:rPr>
                          <m:sty m:val="p"/>
                        </m:rPr>
                        <a:rPr lang="en-US" sz="1400" b="0" i="0" dirty="0" smtClean="0">
                          <a:latin typeface="Cambria Math" panose="02040503050406030204" pitchFamily="18" charset="0"/>
                        </a:rPr>
                        <m:t>pH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4C1E615-706D-42C6-8FE1-8192D6A933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19169">
                <a:off x="2146616" y="4148884"/>
                <a:ext cx="4334840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4797825-0C9D-4D7D-B399-9ECED4A46B19}"/>
              </a:ext>
            </a:extLst>
          </p:cNvPr>
          <p:cNvCxnSpPr>
            <a:cxnSpLocks/>
          </p:cNvCxnSpPr>
          <p:nvPr/>
        </p:nvCxnSpPr>
        <p:spPr>
          <a:xfrm flipV="1">
            <a:off x="923925" y="4518660"/>
            <a:ext cx="5583555" cy="58382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497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246E48-B8B4-47E0-8502-DEB082F22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662"/>
            <a:ext cx="7181850" cy="61626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FC486DA-4904-4CDF-BBB0-AC8E44EBC4B8}"/>
              </a:ext>
            </a:extLst>
          </p:cNvPr>
          <p:cNvSpPr/>
          <p:nvPr/>
        </p:nvSpPr>
        <p:spPr>
          <a:xfrm>
            <a:off x="923925" y="3008640"/>
            <a:ext cx="480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>
                <a:solidFill>
                  <a:srgbClr val="000000"/>
                </a:solidFill>
              </a:rPr>
              <a:t>Fe²⁺</a:t>
            </a:r>
          </a:p>
          <a:p>
            <a:r>
              <a:rPr lang="en-IN" sz="1400" dirty="0">
                <a:solidFill>
                  <a:srgbClr val="000000"/>
                </a:solidFill>
              </a:rPr>
              <a:t>Fe</a:t>
            </a:r>
            <a:endParaRPr lang="en-IN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7C60EF-E64A-4986-951C-FA5A0A820677}"/>
              </a:ext>
            </a:extLst>
          </p:cNvPr>
          <p:cNvSpPr/>
          <p:nvPr/>
        </p:nvSpPr>
        <p:spPr>
          <a:xfrm>
            <a:off x="886446" y="1799654"/>
            <a:ext cx="480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/>
              <a:t>Fe³⁺</a:t>
            </a:r>
          </a:p>
          <a:p>
            <a:r>
              <a:rPr lang="en-IN" sz="1400" dirty="0"/>
              <a:t>Fe²⁺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CF9CD4-E960-4365-A4B3-7FA0C62FB0F4}"/>
              </a:ext>
            </a:extLst>
          </p:cNvPr>
          <p:cNvCxnSpPr>
            <a:cxnSpLocks/>
          </p:cNvCxnSpPr>
          <p:nvPr/>
        </p:nvCxnSpPr>
        <p:spPr>
          <a:xfrm>
            <a:off x="3708399" y="3270250"/>
            <a:ext cx="2798140" cy="5540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7182533-7E3A-4126-B33D-512C39E743CE}"/>
                  </a:ext>
                </a:extLst>
              </p:cNvPr>
              <p:cNvSpPr/>
              <p:nvPr/>
            </p:nvSpPr>
            <p:spPr>
              <a:xfrm rot="809595">
                <a:off x="3765288" y="3055800"/>
                <a:ext cx="581313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1600" dirty="0">
                              <a:latin typeface="Cambria Math" panose="02040503050406030204" pitchFamily="18" charset="0"/>
                            </a:rPr>
                            <m:t>Fe</m:t>
                          </m:r>
                        </m:e>
                        <m:sub>
                          <m:r>
                            <a:rPr lang="pt-BR" sz="1600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1600" dirty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pt-BR" sz="1600" dirty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7182533-7E3A-4126-B33D-512C39E743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09595">
                <a:off x="3765288" y="3055800"/>
                <a:ext cx="581313" cy="246221"/>
              </a:xfrm>
              <a:prstGeom prst="rect">
                <a:avLst/>
              </a:prstGeom>
              <a:blipFill>
                <a:blip r:embed="rId3"/>
                <a:stretch>
                  <a:fillRect l="-6796" b="-79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CF8BE49-399D-4C24-AB9F-A085DA306BBC}"/>
                  </a:ext>
                </a:extLst>
              </p:cNvPr>
              <p:cNvSpPr/>
              <p:nvPr/>
            </p:nvSpPr>
            <p:spPr>
              <a:xfrm rot="687974">
                <a:off x="3584417" y="3359930"/>
                <a:ext cx="288541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Fe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CF8BE49-399D-4C24-AB9F-A085DA306B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87974">
                <a:off x="3584417" y="3359930"/>
                <a:ext cx="288541" cy="276999"/>
              </a:xfrm>
              <a:prstGeom prst="rect">
                <a:avLst/>
              </a:prstGeom>
              <a:blipFill>
                <a:blip r:embed="rId4"/>
                <a:stretch>
                  <a:fillRect l="-15789" r="-14035" b="-90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C265DAF6-B479-4AD3-A52D-5B90447370BD}"/>
              </a:ext>
            </a:extLst>
          </p:cNvPr>
          <p:cNvGrpSpPr/>
          <p:nvPr/>
        </p:nvGrpSpPr>
        <p:grpSpPr>
          <a:xfrm>
            <a:off x="923925" y="810883"/>
            <a:ext cx="5591176" cy="5037827"/>
            <a:chOff x="923925" y="810883"/>
            <a:chExt cx="5591176" cy="503782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F2F2AB6-8B57-4293-B61E-88902AA9BC55}"/>
                </a:ext>
              </a:extLst>
            </p:cNvPr>
            <p:cNvCxnSpPr>
              <a:cxnSpLocks/>
            </p:cNvCxnSpPr>
            <p:nvPr/>
          </p:nvCxnSpPr>
          <p:spPr>
            <a:xfrm>
              <a:off x="923925" y="1470660"/>
              <a:ext cx="5576888" cy="107489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F6BFDC-5A51-4E73-A422-3B6E4BBBE5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2755" y="810883"/>
              <a:ext cx="0" cy="503782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816D82E-9532-49DA-AD45-D1C37DEC5557}"/>
                </a:ext>
              </a:extLst>
            </p:cNvPr>
            <p:cNvCxnSpPr>
              <a:cxnSpLocks/>
            </p:cNvCxnSpPr>
            <p:nvPr/>
          </p:nvCxnSpPr>
          <p:spPr>
            <a:xfrm>
              <a:off x="923925" y="2827020"/>
              <a:ext cx="556895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D03C742-2C3D-42A0-AC30-070D3D6EFE70}"/>
                </a:ext>
              </a:extLst>
            </p:cNvPr>
            <p:cNvCxnSpPr>
              <a:cxnSpLocks/>
            </p:cNvCxnSpPr>
            <p:nvPr/>
          </p:nvCxnSpPr>
          <p:spPr>
            <a:xfrm>
              <a:off x="938213" y="2705162"/>
              <a:ext cx="5576888" cy="107489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EDA8E8-A654-40CE-86D9-0689627934BB}"/>
              </a:ext>
            </a:extLst>
          </p:cNvPr>
          <p:cNvCxnSpPr>
            <a:cxnSpLocks/>
          </p:cNvCxnSpPr>
          <p:nvPr/>
        </p:nvCxnSpPr>
        <p:spPr>
          <a:xfrm>
            <a:off x="2872596" y="2846717"/>
            <a:ext cx="556404" cy="4203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47D727F-A9DC-4F4B-88A1-CF028AEB1D30}"/>
                  </a:ext>
                </a:extLst>
              </p:cNvPr>
              <p:cNvSpPr/>
              <p:nvPr/>
            </p:nvSpPr>
            <p:spPr>
              <a:xfrm rot="2119768">
                <a:off x="2575054" y="2915683"/>
                <a:ext cx="7023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dirty="0">
                              <a:latin typeface="Cambria Math" panose="02040503050406030204" pitchFamily="18" charset="0"/>
                            </a:rPr>
                            <m:t>Fe</m:t>
                          </m:r>
                        </m:e>
                        <m:sup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47D727F-A9DC-4F4B-88A1-CF028AEB1D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9768">
                <a:off x="2575054" y="2915683"/>
                <a:ext cx="7023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B53E42-0D15-49A2-A870-C6AE6C218C9E}"/>
              </a:ext>
            </a:extLst>
          </p:cNvPr>
          <p:cNvCxnSpPr>
            <a:cxnSpLocks/>
          </p:cNvCxnSpPr>
          <p:nvPr/>
        </p:nvCxnSpPr>
        <p:spPr>
          <a:xfrm>
            <a:off x="1479550" y="2044700"/>
            <a:ext cx="1393046" cy="80201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6E1A38D-539E-4342-AD4F-064DA2C367B3}"/>
                  </a:ext>
                </a:extLst>
              </p:cNvPr>
              <p:cNvSpPr/>
              <p:nvPr/>
            </p:nvSpPr>
            <p:spPr>
              <a:xfrm rot="1636377">
                <a:off x="1896900" y="2146705"/>
                <a:ext cx="8385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i="0" dirty="0" smtClean="0">
                              <a:latin typeface="Cambria Math" panose="02040503050406030204" pitchFamily="18" charset="0"/>
                            </a:rPr>
                            <m:t>Fe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i="1" dirty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6E1A38D-539E-4342-AD4F-064DA2C36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36377">
                <a:off x="1896900" y="2146705"/>
                <a:ext cx="83856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67F07EC-17C3-4371-BF9C-C6EF8DEA538E}"/>
                  </a:ext>
                </a:extLst>
              </p:cNvPr>
              <p:cNvSpPr/>
              <p:nvPr/>
            </p:nvSpPr>
            <p:spPr>
              <a:xfrm rot="1728096">
                <a:off x="1705568" y="2389192"/>
                <a:ext cx="7023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dirty="0">
                              <a:latin typeface="Cambria Math" panose="02040503050406030204" pitchFamily="18" charset="0"/>
                            </a:rPr>
                            <m:t>Fe</m:t>
                          </m:r>
                        </m:e>
                        <m:sup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67F07EC-17C3-4371-BF9C-C6EF8DEA53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28096">
                <a:off x="1705568" y="2389192"/>
                <a:ext cx="70237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9491F4-54A3-48AF-83C4-89206CC4D950}"/>
              </a:ext>
            </a:extLst>
          </p:cNvPr>
          <p:cNvCxnSpPr>
            <a:cxnSpLocks/>
          </p:cNvCxnSpPr>
          <p:nvPr/>
        </p:nvCxnSpPr>
        <p:spPr>
          <a:xfrm>
            <a:off x="1508898" y="811592"/>
            <a:ext cx="0" cy="124422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51F39D0-BBEE-49A5-BCD9-75BCED719265}"/>
                  </a:ext>
                </a:extLst>
              </p:cNvPr>
              <p:cNvSpPr/>
              <p:nvPr/>
            </p:nvSpPr>
            <p:spPr>
              <a:xfrm>
                <a:off x="1433789" y="960896"/>
                <a:ext cx="8130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1" dirty="0">
                          <a:latin typeface="Cambria Math" panose="02040503050406030204" pitchFamily="18" charset="0"/>
                        </a:rPr>
                        <m:t>Fe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₂</m:t>
                      </m:r>
                      <m:r>
                        <m:rPr>
                          <m:sty m:val="p"/>
                        </m:rPr>
                        <a:rPr lang="pt-BR" i="1" dirty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₃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51F39D0-BBEE-49A5-BCD9-75BCED7192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789" y="960896"/>
                <a:ext cx="813043" cy="369332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9F13836-2C5D-454D-97A1-41869409788E}"/>
                  </a:ext>
                </a:extLst>
              </p:cNvPr>
              <p:cNvSpPr/>
              <p:nvPr/>
            </p:nvSpPr>
            <p:spPr>
              <a:xfrm>
                <a:off x="923925" y="989975"/>
                <a:ext cx="6623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1" dirty="0">
                          <a:latin typeface="Cambria Math" panose="02040503050406030204" pitchFamily="18" charset="0"/>
                        </a:rPr>
                        <m:t>Fe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³⁺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9F13836-2C5D-454D-97A1-4186940978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25" y="989975"/>
                <a:ext cx="66236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0736738-E051-4E6C-821C-2ABD68092FE6}"/>
              </a:ext>
            </a:extLst>
          </p:cNvPr>
          <p:cNvCxnSpPr>
            <a:cxnSpLocks/>
          </p:cNvCxnSpPr>
          <p:nvPr/>
        </p:nvCxnSpPr>
        <p:spPr>
          <a:xfrm>
            <a:off x="2842260" y="2827020"/>
            <a:ext cx="3672841" cy="70484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6729C75-32A2-4CA1-8499-EB2F372B2469}"/>
                  </a:ext>
                </a:extLst>
              </p:cNvPr>
              <p:cNvSpPr/>
              <p:nvPr/>
            </p:nvSpPr>
            <p:spPr>
              <a:xfrm rot="643853">
                <a:off x="3697679" y="2696649"/>
                <a:ext cx="8385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i="0" dirty="0" smtClean="0">
                              <a:latin typeface="Cambria Math" panose="02040503050406030204" pitchFamily="18" charset="0"/>
                            </a:rPr>
                            <m:t>Fe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i="1" dirty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6729C75-32A2-4CA1-8499-EB2F372B24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43853">
                <a:off x="3697679" y="2696649"/>
                <a:ext cx="83856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2BB0E5-BDFD-4C78-9469-A254B5422353}"/>
              </a:ext>
            </a:extLst>
          </p:cNvPr>
          <p:cNvCxnSpPr/>
          <p:nvPr/>
        </p:nvCxnSpPr>
        <p:spPr>
          <a:xfrm>
            <a:off x="923925" y="3270250"/>
            <a:ext cx="280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D52D977-0370-492A-9BCD-92A7855725E9}"/>
              </a:ext>
            </a:extLst>
          </p:cNvPr>
          <p:cNvCxnSpPr>
            <a:cxnSpLocks/>
          </p:cNvCxnSpPr>
          <p:nvPr/>
        </p:nvCxnSpPr>
        <p:spPr>
          <a:xfrm>
            <a:off x="923925" y="2052638"/>
            <a:ext cx="5849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45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246E48-B8B4-47E0-8502-DEB082F22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662"/>
            <a:ext cx="7181850" cy="616267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AB99BEF-1EA9-4EDB-8B95-F3B023A1ADA8}"/>
              </a:ext>
            </a:extLst>
          </p:cNvPr>
          <p:cNvSpPr/>
          <p:nvPr/>
        </p:nvSpPr>
        <p:spPr>
          <a:xfrm>
            <a:off x="6453187" y="3454806"/>
            <a:ext cx="175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Hydrogen </a:t>
            </a:r>
            <a:r>
              <a:rPr lang="en-US" dirty="0" err="1"/>
              <a:t>Evolutoin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858E1F-441D-4A33-9BF0-6535C0ADC109}"/>
              </a:ext>
            </a:extLst>
          </p:cNvPr>
          <p:cNvSpPr/>
          <p:nvPr/>
        </p:nvSpPr>
        <p:spPr>
          <a:xfrm>
            <a:off x="6467475" y="2253434"/>
            <a:ext cx="175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Oxygen</a:t>
            </a:r>
          </a:p>
          <a:p>
            <a:r>
              <a:rPr lang="en-US" dirty="0" err="1"/>
              <a:t>Evolutoin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9874CB9-5F3F-4B17-8BF3-72E52D8A3A98}"/>
                  </a:ext>
                </a:extLst>
              </p:cNvPr>
              <p:cNvSpPr/>
              <p:nvPr/>
            </p:nvSpPr>
            <p:spPr>
              <a:xfrm rot="835988">
                <a:off x="1754503" y="2748709"/>
                <a:ext cx="175260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0" dirty="0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200" i="0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200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200" i="0" dirty="0" smtClean="0">
                          <a:latin typeface="Cambria Math" panose="02040503050406030204" pitchFamily="18" charset="0"/>
                        </a:rPr>
                        <m:t> + 2</m:t>
                      </m:r>
                      <m:sSup>
                        <m:sSup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200" i="0" dirty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sz="1200" i="0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120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0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20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9874CB9-5F3F-4B17-8BF3-72E52D8A3A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35988">
                <a:off x="1754503" y="2748709"/>
                <a:ext cx="175260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1F8BDDA-2657-4FBE-87D5-AF7C4C23BB10}"/>
                  </a:ext>
                </a:extLst>
              </p:cNvPr>
              <p:cNvSpPr/>
              <p:nvPr/>
            </p:nvSpPr>
            <p:spPr>
              <a:xfrm rot="609384">
                <a:off x="1894493" y="1638967"/>
                <a:ext cx="23298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i="0" dirty="0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++ 4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−=2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1F8BDDA-2657-4FBE-87D5-AF7C4C23BB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09384">
                <a:off x="1894493" y="1638967"/>
                <a:ext cx="232985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7EEF8E5F-CFB3-4F4B-BA76-BA64EF0C43AB}"/>
              </a:ext>
            </a:extLst>
          </p:cNvPr>
          <p:cNvGrpSpPr/>
          <p:nvPr/>
        </p:nvGrpSpPr>
        <p:grpSpPr>
          <a:xfrm>
            <a:off x="923925" y="810883"/>
            <a:ext cx="5591176" cy="5037827"/>
            <a:chOff x="923925" y="810883"/>
            <a:chExt cx="5591176" cy="503782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C0D8193-ED9F-489B-B63C-8BCB8F460057}"/>
                </a:ext>
              </a:extLst>
            </p:cNvPr>
            <p:cNvCxnSpPr>
              <a:cxnSpLocks/>
            </p:cNvCxnSpPr>
            <p:nvPr/>
          </p:nvCxnSpPr>
          <p:spPr>
            <a:xfrm>
              <a:off x="923925" y="1470660"/>
              <a:ext cx="5576888" cy="107489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C4B6599-9C44-4AEA-8931-5961A93FAA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2755" y="810883"/>
              <a:ext cx="0" cy="503782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CC71CDB-A8DF-46E2-9626-3F4AD8AAA9B7}"/>
                </a:ext>
              </a:extLst>
            </p:cNvPr>
            <p:cNvCxnSpPr>
              <a:cxnSpLocks/>
            </p:cNvCxnSpPr>
            <p:nvPr/>
          </p:nvCxnSpPr>
          <p:spPr>
            <a:xfrm>
              <a:off x="923925" y="2827020"/>
              <a:ext cx="556895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91FB2B0-77C8-4966-9864-3A016A640185}"/>
                </a:ext>
              </a:extLst>
            </p:cNvPr>
            <p:cNvCxnSpPr>
              <a:cxnSpLocks/>
            </p:cNvCxnSpPr>
            <p:nvPr/>
          </p:nvCxnSpPr>
          <p:spPr>
            <a:xfrm>
              <a:off x="938213" y="2705162"/>
              <a:ext cx="5576888" cy="107489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440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246E48-B8B4-47E0-8502-DEB082F22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662"/>
            <a:ext cx="7181850" cy="616267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30C55B-A258-4016-A4D0-D5E4A82D41A0}"/>
              </a:ext>
            </a:extLst>
          </p:cNvPr>
          <p:cNvCxnSpPr/>
          <p:nvPr/>
        </p:nvCxnSpPr>
        <p:spPr>
          <a:xfrm>
            <a:off x="923925" y="3270250"/>
            <a:ext cx="556895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FC486DA-4904-4CDF-BBB0-AC8E44EBC4B8}"/>
              </a:ext>
            </a:extLst>
          </p:cNvPr>
          <p:cNvSpPr/>
          <p:nvPr/>
        </p:nvSpPr>
        <p:spPr>
          <a:xfrm>
            <a:off x="923925" y="3008640"/>
            <a:ext cx="480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>
                <a:solidFill>
                  <a:srgbClr val="000000"/>
                </a:solidFill>
              </a:rPr>
              <a:t>Fe²⁺</a:t>
            </a:r>
          </a:p>
          <a:p>
            <a:r>
              <a:rPr lang="en-IN" sz="1400" dirty="0">
                <a:solidFill>
                  <a:srgbClr val="000000"/>
                </a:solidFill>
              </a:rPr>
              <a:t>Fe</a:t>
            </a:r>
            <a:endParaRPr lang="en-IN" sz="1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AF45CA-27B7-47EA-9410-ABDB232FA687}"/>
              </a:ext>
            </a:extLst>
          </p:cNvPr>
          <p:cNvCxnSpPr>
            <a:cxnSpLocks/>
          </p:cNvCxnSpPr>
          <p:nvPr/>
        </p:nvCxnSpPr>
        <p:spPr>
          <a:xfrm>
            <a:off x="923925" y="2052638"/>
            <a:ext cx="556895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C978A-EFEA-4FF8-85A4-891548FAA4DD}"/>
              </a:ext>
            </a:extLst>
          </p:cNvPr>
          <p:cNvSpPr/>
          <p:nvPr/>
        </p:nvSpPr>
        <p:spPr>
          <a:xfrm>
            <a:off x="6410325" y="3059669"/>
            <a:ext cx="175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</a:rPr>
              <a:t> Fe ⇌ Fe²⁺ + 2e⁻ 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29E759-1871-44CC-8017-AA2095B6B596}"/>
              </a:ext>
            </a:extLst>
          </p:cNvPr>
          <p:cNvSpPr/>
          <p:nvPr/>
        </p:nvSpPr>
        <p:spPr>
          <a:xfrm>
            <a:off x="6453187" y="1867972"/>
            <a:ext cx="175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Fe²⁺ ⇌ Fe³⁺ + e⁻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7C60EF-E64A-4986-951C-FA5A0A820677}"/>
              </a:ext>
            </a:extLst>
          </p:cNvPr>
          <p:cNvSpPr/>
          <p:nvPr/>
        </p:nvSpPr>
        <p:spPr>
          <a:xfrm>
            <a:off x="886446" y="1799654"/>
            <a:ext cx="480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/>
              <a:t>Fe³⁺</a:t>
            </a:r>
          </a:p>
          <a:p>
            <a:r>
              <a:rPr lang="en-IN" sz="1400" dirty="0"/>
              <a:t>Fe²⁺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9F041D-BA24-47DF-98C5-46EA6250A4BA}"/>
              </a:ext>
            </a:extLst>
          </p:cNvPr>
          <p:cNvGrpSpPr/>
          <p:nvPr/>
        </p:nvGrpSpPr>
        <p:grpSpPr>
          <a:xfrm>
            <a:off x="923925" y="810883"/>
            <a:ext cx="5591176" cy="5037827"/>
            <a:chOff x="923925" y="810883"/>
            <a:chExt cx="5591176" cy="5037827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01B90AA-823C-4D98-A028-4E677A9DE8F1}"/>
                </a:ext>
              </a:extLst>
            </p:cNvPr>
            <p:cNvCxnSpPr>
              <a:cxnSpLocks/>
            </p:cNvCxnSpPr>
            <p:nvPr/>
          </p:nvCxnSpPr>
          <p:spPr>
            <a:xfrm>
              <a:off x="923925" y="1470660"/>
              <a:ext cx="5576888" cy="107489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7801951-AFDB-4183-AC0F-E13A4D1209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2755" y="810883"/>
              <a:ext cx="0" cy="503782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E587933-9692-4233-BEE6-9C72B04F156A}"/>
                </a:ext>
              </a:extLst>
            </p:cNvPr>
            <p:cNvCxnSpPr>
              <a:cxnSpLocks/>
            </p:cNvCxnSpPr>
            <p:nvPr/>
          </p:nvCxnSpPr>
          <p:spPr>
            <a:xfrm>
              <a:off x="923925" y="2827020"/>
              <a:ext cx="556895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4E4C141-A256-4278-9CD1-F8BFB5F57D68}"/>
                </a:ext>
              </a:extLst>
            </p:cNvPr>
            <p:cNvCxnSpPr>
              <a:cxnSpLocks/>
            </p:cNvCxnSpPr>
            <p:nvPr/>
          </p:nvCxnSpPr>
          <p:spPr>
            <a:xfrm>
              <a:off x="938213" y="2705162"/>
              <a:ext cx="5576888" cy="107489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6539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246E48-B8B4-47E0-8502-DEB082F22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662"/>
            <a:ext cx="7181850" cy="616267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30C55B-A258-4016-A4D0-D5E4A82D41A0}"/>
              </a:ext>
            </a:extLst>
          </p:cNvPr>
          <p:cNvCxnSpPr/>
          <p:nvPr/>
        </p:nvCxnSpPr>
        <p:spPr>
          <a:xfrm>
            <a:off x="923925" y="3270250"/>
            <a:ext cx="55689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FC486DA-4904-4CDF-BBB0-AC8E44EBC4B8}"/>
              </a:ext>
            </a:extLst>
          </p:cNvPr>
          <p:cNvSpPr/>
          <p:nvPr/>
        </p:nvSpPr>
        <p:spPr>
          <a:xfrm>
            <a:off x="923925" y="3008640"/>
            <a:ext cx="480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>
                <a:solidFill>
                  <a:srgbClr val="000000"/>
                </a:solidFill>
              </a:rPr>
              <a:t>Fe²⁺</a:t>
            </a:r>
          </a:p>
          <a:p>
            <a:r>
              <a:rPr lang="en-IN" sz="1400" dirty="0">
                <a:solidFill>
                  <a:srgbClr val="000000"/>
                </a:solidFill>
              </a:rPr>
              <a:t>Fe</a:t>
            </a:r>
            <a:endParaRPr lang="en-IN" sz="1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AF45CA-27B7-47EA-9410-ABDB232FA687}"/>
              </a:ext>
            </a:extLst>
          </p:cNvPr>
          <p:cNvCxnSpPr>
            <a:cxnSpLocks/>
          </p:cNvCxnSpPr>
          <p:nvPr/>
        </p:nvCxnSpPr>
        <p:spPr>
          <a:xfrm>
            <a:off x="923925" y="2052638"/>
            <a:ext cx="55689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87C60EF-E64A-4986-951C-FA5A0A820677}"/>
              </a:ext>
            </a:extLst>
          </p:cNvPr>
          <p:cNvSpPr/>
          <p:nvPr/>
        </p:nvSpPr>
        <p:spPr>
          <a:xfrm>
            <a:off x="886446" y="1799654"/>
            <a:ext cx="480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/>
              <a:t>Fe³⁺</a:t>
            </a:r>
          </a:p>
          <a:p>
            <a:r>
              <a:rPr lang="en-IN" sz="1400" dirty="0"/>
              <a:t>Fe²⁺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CF9CD4-E960-4365-A4B3-7FA0C62FB0F4}"/>
              </a:ext>
            </a:extLst>
          </p:cNvPr>
          <p:cNvCxnSpPr>
            <a:cxnSpLocks/>
          </p:cNvCxnSpPr>
          <p:nvPr/>
        </p:nvCxnSpPr>
        <p:spPr>
          <a:xfrm>
            <a:off x="929640" y="2735580"/>
            <a:ext cx="5576899" cy="108870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C46A22D-BF58-47D6-89DD-A743603549A7}"/>
                  </a:ext>
                </a:extLst>
              </p:cNvPr>
              <p:cNvSpPr/>
              <p:nvPr/>
            </p:nvSpPr>
            <p:spPr>
              <a:xfrm rot="570015">
                <a:off x="4147742" y="3754746"/>
                <a:ext cx="4000390" cy="639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pt-BR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Fe</m:t>
                      </m:r>
                      <m:r>
                        <a:rPr lang="pt-BR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+ 4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pt-BR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pt-BR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⇌ 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Fe</m:t>
                          </m:r>
                        </m:e>
                        <m:sub>
                          <m:r>
                            <a:rPr lang="pt-BR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pt-BR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+ 8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pt-BR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pt-BR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+ 8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pt-BR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i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pt-BR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−0.085 </m:t>
                      </m:r>
                      <m:r>
                        <a:rPr lang="pt-BR" sz="140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−0.0591</m:t>
                      </m:r>
                      <m:r>
                        <a:rPr lang="pt-BR" sz="140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40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pt-BR" sz="140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IN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C46A22D-BF58-47D6-89DD-A74360354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70015">
                <a:off x="4147742" y="3754746"/>
                <a:ext cx="4000390" cy="6399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7182533-7E3A-4126-B33D-512C39E743CE}"/>
                  </a:ext>
                </a:extLst>
              </p:cNvPr>
              <p:cNvSpPr/>
              <p:nvPr/>
            </p:nvSpPr>
            <p:spPr>
              <a:xfrm rot="809595">
                <a:off x="3731691" y="3010107"/>
                <a:ext cx="65389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dirty="0">
                              <a:latin typeface="Cambria Math" panose="02040503050406030204" pitchFamily="18" charset="0"/>
                            </a:rPr>
                            <m:t>Fe</m:t>
                          </m:r>
                        </m:e>
                        <m:sub>
                          <m:r>
                            <a:rPr lang="pt-BR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dirty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pt-BR" dirty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7182533-7E3A-4126-B33D-512C39E743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09595">
                <a:off x="3731691" y="3010107"/>
                <a:ext cx="653897" cy="276999"/>
              </a:xfrm>
              <a:prstGeom prst="rect">
                <a:avLst/>
              </a:prstGeom>
              <a:blipFill>
                <a:blip r:embed="rId4"/>
                <a:stretch>
                  <a:fillRect l="-7759" b="-98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CF8BE49-399D-4C24-AB9F-A085DA306BBC}"/>
                  </a:ext>
                </a:extLst>
              </p:cNvPr>
              <p:cNvSpPr/>
              <p:nvPr/>
            </p:nvSpPr>
            <p:spPr>
              <a:xfrm rot="687974">
                <a:off x="3745445" y="3308963"/>
                <a:ext cx="288541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Fe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CF8BE49-399D-4C24-AB9F-A085DA306B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87974">
                <a:off x="3745445" y="3308963"/>
                <a:ext cx="288541" cy="276999"/>
              </a:xfrm>
              <a:prstGeom prst="rect">
                <a:avLst/>
              </a:prstGeom>
              <a:blipFill>
                <a:blip r:embed="rId5"/>
                <a:stretch>
                  <a:fillRect l="-16071" r="-14286" b="-72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C265DAF6-B479-4AD3-A52D-5B90447370BD}"/>
              </a:ext>
            </a:extLst>
          </p:cNvPr>
          <p:cNvGrpSpPr/>
          <p:nvPr/>
        </p:nvGrpSpPr>
        <p:grpSpPr>
          <a:xfrm>
            <a:off x="923925" y="810883"/>
            <a:ext cx="5591176" cy="5037827"/>
            <a:chOff x="923925" y="810883"/>
            <a:chExt cx="5591176" cy="503782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F2F2AB6-8B57-4293-B61E-88902AA9BC55}"/>
                </a:ext>
              </a:extLst>
            </p:cNvPr>
            <p:cNvCxnSpPr>
              <a:cxnSpLocks/>
            </p:cNvCxnSpPr>
            <p:nvPr/>
          </p:nvCxnSpPr>
          <p:spPr>
            <a:xfrm>
              <a:off x="923925" y="1470660"/>
              <a:ext cx="5576888" cy="107489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F6BFDC-5A51-4E73-A422-3B6E4BBBE5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2755" y="810883"/>
              <a:ext cx="0" cy="503782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816D82E-9532-49DA-AD45-D1C37DEC5557}"/>
                </a:ext>
              </a:extLst>
            </p:cNvPr>
            <p:cNvCxnSpPr>
              <a:cxnSpLocks/>
            </p:cNvCxnSpPr>
            <p:nvPr/>
          </p:nvCxnSpPr>
          <p:spPr>
            <a:xfrm>
              <a:off x="923925" y="2827020"/>
              <a:ext cx="556895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D03C742-2C3D-42A0-AC30-070D3D6EFE70}"/>
                </a:ext>
              </a:extLst>
            </p:cNvPr>
            <p:cNvCxnSpPr>
              <a:cxnSpLocks/>
            </p:cNvCxnSpPr>
            <p:nvPr/>
          </p:nvCxnSpPr>
          <p:spPr>
            <a:xfrm>
              <a:off x="938213" y="2705162"/>
              <a:ext cx="5576888" cy="107489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3677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246E48-B8B4-47E0-8502-DEB082F22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662"/>
            <a:ext cx="7181850" cy="616267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30C55B-A258-4016-A4D0-D5E4A82D41A0}"/>
              </a:ext>
            </a:extLst>
          </p:cNvPr>
          <p:cNvCxnSpPr>
            <a:cxnSpLocks/>
          </p:cNvCxnSpPr>
          <p:nvPr/>
        </p:nvCxnSpPr>
        <p:spPr>
          <a:xfrm>
            <a:off x="923925" y="3270250"/>
            <a:ext cx="2863850" cy="127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FC486DA-4904-4CDF-BBB0-AC8E44EBC4B8}"/>
              </a:ext>
            </a:extLst>
          </p:cNvPr>
          <p:cNvSpPr/>
          <p:nvPr/>
        </p:nvSpPr>
        <p:spPr>
          <a:xfrm>
            <a:off x="923925" y="3008640"/>
            <a:ext cx="480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>
                <a:solidFill>
                  <a:srgbClr val="000000"/>
                </a:solidFill>
              </a:rPr>
              <a:t>Fe²⁺</a:t>
            </a:r>
          </a:p>
          <a:p>
            <a:r>
              <a:rPr lang="en-IN" sz="1400" dirty="0">
                <a:solidFill>
                  <a:srgbClr val="000000"/>
                </a:solidFill>
              </a:rPr>
              <a:t>Fe</a:t>
            </a:r>
            <a:endParaRPr lang="en-IN" sz="1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AF45CA-27B7-47EA-9410-ABDB232FA687}"/>
              </a:ext>
            </a:extLst>
          </p:cNvPr>
          <p:cNvCxnSpPr>
            <a:cxnSpLocks/>
          </p:cNvCxnSpPr>
          <p:nvPr/>
        </p:nvCxnSpPr>
        <p:spPr>
          <a:xfrm>
            <a:off x="923925" y="2052638"/>
            <a:ext cx="55689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87C60EF-E64A-4986-951C-FA5A0A820677}"/>
              </a:ext>
            </a:extLst>
          </p:cNvPr>
          <p:cNvSpPr/>
          <p:nvPr/>
        </p:nvSpPr>
        <p:spPr>
          <a:xfrm>
            <a:off x="886446" y="1799654"/>
            <a:ext cx="480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/>
              <a:t>Fe³⁺</a:t>
            </a:r>
          </a:p>
          <a:p>
            <a:r>
              <a:rPr lang="en-IN" sz="1400" dirty="0"/>
              <a:t>Fe²⁺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CF9CD4-E960-4365-A4B3-7FA0C62FB0F4}"/>
              </a:ext>
            </a:extLst>
          </p:cNvPr>
          <p:cNvCxnSpPr>
            <a:cxnSpLocks/>
          </p:cNvCxnSpPr>
          <p:nvPr/>
        </p:nvCxnSpPr>
        <p:spPr>
          <a:xfrm>
            <a:off x="3787775" y="3283047"/>
            <a:ext cx="2718764" cy="541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C46A22D-BF58-47D6-89DD-A743603549A7}"/>
                  </a:ext>
                </a:extLst>
              </p:cNvPr>
              <p:cNvSpPr/>
              <p:nvPr/>
            </p:nvSpPr>
            <p:spPr>
              <a:xfrm rot="570015">
                <a:off x="4147742" y="3754746"/>
                <a:ext cx="4000390" cy="639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0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pt-BR" i="0" dirty="0" smtClean="0">
                          <a:latin typeface="Cambria Math" panose="02040503050406030204" pitchFamily="18" charset="0"/>
                        </a:rPr>
                        <m:t>Fe</m:t>
                      </m:r>
                      <m:r>
                        <a:rPr lang="pt-BR" i="0" dirty="0" smtClean="0">
                          <a:latin typeface="Cambria Math" panose="02040503050406030204" pitchFamily="18" charset="0"/>
                        </a:rPr>
                        <m:t> + 4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i="0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pt-BR" i="0" dirty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pt-BR" i="0" dirty="0" smtClean="0">
                          <a:latin typeface="Cambria Math" panose="02040503050406030204" pitchFamily="18" charset="0"/>
                        </a:rPr>
                        <m:t> ⇌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i="0" dirty="0" smtClean="0">
                              <a:latin typeface="Cambria Math" panose="02040503050406030204" pitchFamily="18" charset="0"/>
                            </a:rPr>
                            <m:t>Fe</m:t>
                          </m:r>
                        </m:e>
                        <m:sub>
                          <m:r>
                            <a:rPr lang="pt-BR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i="0" dirty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pt-BR" i="0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i="0" dirty="0" smtClean="0">
                          <a:latin typeface="Cambria Math" panose="02040503050406030204" pitchFamily="18" charset="0"/>
                        </a:rPr>
                        <m:t>+ 8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i="0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pt-BR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pt-BR" i="0" dirty="0" smtClean="0">
                          <a:latin typeface="Cambria Math" panose="02040503050406030204" pitchFamily="18" charset="0"/>
                        </a:rPr>
                        <m:t>+ 8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i="0" dirty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pt-BR" i="0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0" dirty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pt-BR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i="0" dirty="0">
                          <a:latin typeface="Cambria Math" panose="02040503050406030204" pitchFamily="18" charset="0"/>
                        </a:rPr>
                        <m:t>−0.085 </m:t>
                      </m:r>
                      <m:r>
                        <a:rPr lang="pt-BR" sz="1400" i="0" dirty="0" smtClean="0">
                          <a:latin typeface="Cambria Math" panose="02040503050406030204" pitchFamily="18" charset="0"/>
                        </a:rPr>
                        <m:t>−0.0591</m:t>
                      </m:r>
                      <m:r>
                        <a:rPr lang="pt-BR" sz="1400" i="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400" i="0" dirty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pt-BR" sz="1400" i="0" dirty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C46A22D-BF58-47D6-89DD-A74360354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70015">
                <a:off x="4147742" y="3754746"/>
                <a:ext cx="4000390" cy="6399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7182533-7E3A-4126-B33D-512C39E743CE}"/>
                  </a:ext>
                </a:extLst>
              </p:cNvPr>
              <p:cNvSpPr/>
              <p:nvPr/>
            </p:nvSpPr>
            <p:spPr>
              <a:xfrm rot="809595">
                <a:off x="3731691" y="3010107"/>
                <a:ext cx="65389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dirty="0">
                              <a:latin typeface="Cambria Math" panose="02040503050406030204" pitchFamily="18" charset="0"/>
                            </a:rPr>
                            <m:t>Fe</m:t>
                          </m:r>
                        </m:e>
                        <m:sub>
                          <m:r>
                            <a:rPr lang="pt-BR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dirty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pt-BR" dirty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7182533-7E3A-4126-B33D-512C39E743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09595">
                <a:off x="3731691" y="3010107"/>
                <a:ext cx="653897" cy="276999"/>
              </a:xfrm>
              <a:prstGeom prst="rect">
                <a:avLst/>
              </a:prstGeom>
              <a:blipFill>
                <a:blip r:embed="rId4"/>
                <a:stretch>
                  <a:fillRect l="-7759" b="-98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CF8BE49-399D-4C24-AB9F-A085DA306BBC}"/>
                  </a:ext>
                </a:extLst>
              </p:cNvPr>
              <p:cNvSpPr/>
              <p:nvPr/>
            </p:nvSpPr>
            <p:spPr>
              <a:xfrm rot="687974">
                <a:off x="3745445" y="3308963"/>
                <a:ext cx="288541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Fe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CF8BE49-399D-4C24-AB9F-A085DA306B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87974">
                <a:off x="3745445" y="3308963"/>
                <a:ext cx="288541" cy="276999"/>
              </a:xfrm>
              <a:prstGeom prst="rect">
                <a:avLst/>
              </a:prstGeom>
              <a:blipFill>
                <a:blip r:embed="rId5"/>
                <a:stretch>
                  <a:fillRect l="-16071" r="-14286" b="-72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C265DAF6-B479-4AD3-A52D-5B90447370BD}"/>
              </a:ext>
            </a:extLst>
          </p:cNvPr>
          <p:cNvGrpSpPr/>
          <p:nvPr/>
        </p:nvGrpSpPr>
        <p:grpSpPr>
          <a:xfrm>
            <a:off x="923925" y="810883"/>
            <a:ext cx="5591176" cy="5037827"/>
            <a:chOff x="923925" y="810883"/>
            <a:chExt cx="5591176" cy="503782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F2F2AB6-8B57-4293-B61E-88902AA9BC55}"/>
                </a:ext>
              </a:extLst>
            </p:cNvPr>
            <p:cNvCxnSpPr>
              <a:cxnSpLocks/>
            </p:cNvCxnSpPr>
            <p:nvPr/>
          </p:nvCxnSpPr>
          <p:spPr>
            <a:xfrm>
              <a:off x="923925" y="1470660"/>
              <a:ext cx="5576888" cy="107489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F6BFDC-5A51-4E73-A422-3B6E4BBBE5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2755" y="810883"/>
              <a:ext cx="0" cy="503782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816D82E-9532-49DA-AD45-D1C37DEC5557}"/>
                </a:ext>
              </a:extLst>
            </p:cNvPr>
            <p:cNvCxnSpPr>
              <a:cxnSpLocks/>
            </p:cNvCxnSpPr>
            <p:nvPr/>
          </p:nvCxnSpPr>
          <p:spPr>
            <a:xfrm>
              <a:off x="923925" y="2827020"/>
              <a:ext cx="556895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D03C742-2C3D-42A0-AC30-070D3D6EFE70}"/>
                </a:ext>
              </a:extLst>
            </p:cNvPr>
            <p:cNvCxnSpPr>
              <a:cxnSpLocks/>
            </p:cNvCxnSpPr>
            <p:nvPr/>
          </p:nvCxnSpPr>
          <p:spPr>
            <a:xfrm>
              <a:off x="938213" y="2705162"/>
              <a:ext cx="5576888" cy="107489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1301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246E48-B8B4-47E0-8502-DEB082F22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662"/>
            <a:ext cx="7181850" cy="616267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30C55B-A258-4016-A4D0-D5E4A82D41A0}"/>
              </a:ext>
            </a:extLst>
          </p:cNvPr>
          <p:cNvCxnSpPr/>
          <p:nvPr/>
        </p:nvCxnSpPr>
        <p:spPr>
          <a:xfrm>
            <a:off x="923925" y="3270250"/>
            <a:ext cx="55689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FC486DA-4904-4CDF-BBB0-AC8E44EBC4B8}"/>
              </a:ext>
            </a:extLst>
          </p:cNvPr>
          <p:cNvSpPr/>
          <p:nvPr/>
        </p:nvSpPr>
        <p:spPr>
          <a:xfrm>
            <a:off x="923925" y="3008640"/>
            <a:ext cx="480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>
                <a:solidFill>
                  <a:srgbClr val="000000"/>
                </a:solidFill>
              </a:rPr>
              <a:t>Fe²⁺</a:t>
            </a:r>
          </a:p>
          <a:p>
            <a:r>
              <a:rPr lang="en-IN" sz="1400" dirty="0">
                <a:solidFill>
                  <a:srgbClr val="000000"/>
                </a:solidFill>
              </a:rPr>
              <a:t>Fe</a:t>
            </a:r>
            <a:endParaRPr lang="en-IN" sz="1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AF45CA-27B7-47EA-9410-ABDB232FA687}"/>
              </a:ext>
            </a:extLst>
          </p:cNvPr>
          <p:cNvCxnSpPr>
            <a:cxnSpLocks/>
          </p:cNvCxnSpPr>
          <p:nvPr/>
        </p:nvCxnSpPr>
        <p:spPr>
          <a:xfrm>
            <a:off x="923925" y="2052638"/>
            <a:ext cx="55689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87C60EF-E64A-4986-951C-FA5A0A820677}"/>
              </a:ext>
            </a:extLst>
          </p:cNvPr>
          <p:cNvSpPr/>
          <p:nvPr/>
        </p:nvSpPr>
        <p:spPr>
          <a:xfrm>
            <a:off x="886446" y="1799654"/>
            <a:ext cx="480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/>
              <a:t>Fe³⁺</a:t>
            </a:r>
          </a:p>
          <a:p>
            <a:r>
              <a:rPr lang="en-IN" sz="1400" dirty="0"/>
              <a:t>Fe²⁺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CF9CD4-E960-4365-A4B3-7FA0C62FB0F4}"/>
              </a:ext>
            </a:extLst>
          </p:cNvPr>
          <p:cNvCxnSpPr>
            <a:cxnSpLocks/>
          </p:cNvCxnSpPr>
          <p:nvPr/>
        </p:nvCxnSpPr>
        <p:spPr>
          <a:xfrm>
            <a:off x="3708399" y="3270250"/>
            <a:ext cx="2798140" cy="5540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7182533-7E3A-4126-B33D-512C39E743CE}"/>
                  </a:ext>
                </a:extLst>
              </p:cNvPr>
              <p:cNvSpPr/>
              <p:nvPr/>
            </p:nvSpPr>
            <p:spPr>
              <a:xfrm rot="809595">
                <a:off x="3731691" y="3010107"/>
                <a:ext cx="65389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dirty="0">
                              <a:latin typeface="Cambria Math" panose="02040503050406030204" pitchFamily="18" charset="0"/>
                            </a:rPr>
                            <m:t>Fe</m:t>
                          </m:r>
                        </m:e>
                        <m:sub>
                          <m:r>
                            <a:rPr lang="pt-BR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dirty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pt-BR" dirty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7182533-7E3A-4126-B33D-512C39E743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09595">
                <a:off x="3731691" y="3010107"/>
                <a:ext cx="653897" cy="276999"/>
              </a:xfrm>
              <a:prstGeom prst="rect">
                <a:avLst/>
              </a:prstGeom>
              <a:blipFill>
                <a:blip r:embed="rId4"/>
                <a:stretch>
                  <a:fillRect l="-7759" b="-98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CF8BE49-399D-4C24-AB9F-A085DA306BBC}"/>
                  </a:ext>
                </a:extLst>
              </p:cNvPr>
              <p:cNvSpPr/>
              <p:nvPr/>
            </p:nvSpPr>
            <p:spPr>
              <a:xfrm rot="687974">
                <a:off x="3745445" y="3308963"/>
                <a:ext cx="288541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Fe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CF8BE49-399D-4C24-AB9F-A085DA306B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87974">
                <a:off x="3745445" y="3308963"/>
                <a:ext cx="288541" cy="276999"/>
              </a:xfrm>
              <a:prstGeom prst="rect">
                <a:avLst/>
              </a:prstGeom>
              <a:blipFill>
                <a:blip r:embed="rId5"/>
                <a:stretch>
                  <a:fillRect l="-16071" r="-14286" b="-72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C265DAF6-B479-4AD3-A52D-5B90447370BD}"/>
              </a:ext>
            </a:extLst>
          </p:cNvPr>
          <p:cNvGrpSpPr/>
          <p:nvPr/>
        </p:nvGrpSpPr>
        <p:grpSpPr>
          <a:xfrm>
            <a:off x="923925" y="810883"/>
            <a:ext cx="5591176" cy="5037827"/>
            <a:chOff x="923925" y="810883"/>
            <a:chExt cx="5591176" cy="503782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F2F2AB6-8B57-4293-B61E-88902AA9BC55}"/>
                </a:ext>
              </a:extLst>
            </p:cNvPr>
            <p:cNvCxnSpPr>
              <a:cxnSpLocks/>
            </p:cNvCxnSpPr>
            <p:nvPr/>
          </p:nvCxnSpPr>
          <p:spPr>
            <a:xfrm>
              <a:off x="923925" y="1470660"/>
              <a:ext cx="5576888" cy="107489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F6BFDC-5A51-4E73-A422-3B6E4BBBE5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2755" y="810883"/>
              <a:ext cx="0" cy="503782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816D82E-9532-49DA-AD45-D1C37DEC5557}"/>
                </a:ext>
              </a:extLst>
            </p:cNvPr>
            <p:cNvCxnSpPr>
              <a:cxnSpLocks/>
            </p:cNvCxnSpPr>
            <p:nvPr/>
          </p:nvCxnSpPr>
          <p:spPr>
            <a:xfrm>
              <a:off x="923925" y="2827020"/>
              <a:ext cx="556895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D03C742-2C3D-42A0-AC30-070D3D6EFE70}"/>
                </a:ext>
              </a:extLst>
            </p:cNvPr>
            <p:cNvCxnSpPr>
              <a:cxnSpLocks/>
            </p:cNvCxnSpPr>
            <p:nvPr/>
          </p:nvCxnSpPr>
          <p:spPr>
            <a:xfrm>
              <a:off x="938213" y="2705162"/>
              <a:ext cx="5576888" cy="107489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EDA8E8-A654-40CE-86D9-0689627934BB}"/>
              </a:ext>
            </a:extLst>
          </p:cNvPr>
          <p:cNvCxnSpPr>
            <a:cxnSpLocks/>
          </p:cNvCxnSpPr>
          <p:nvPr/>
        </p:nvCxnSpPr>
        <p:spPr>
          <a:xfrm>
            <a:off x="937260" y="1371600"/>
            <a:ext cx="5570220" cy="424434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02FCC28-802C-416E-AB0F-A52D84883A66}"/>
                  </a:ext>
                </a:extLst>
              </p:cNvPr>
              <p:cNvSpPr/>
              <p:nvPr/>
            </p:nvSpPr>
            <p:spPr>
              <a:xfrm rot="2259895">
                <a:off x="2769223" y="4515969"/>
                <a:ext cx="4189737" cy="639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mtClean="0">
                          <a:solidFill>
                            <a:srgbClr val="FF0000"/>
                          </a:solidFill>
                        </a:rPr>
                        <m:t> </m:t>
                      </m:r>
                      <m:r>
                        <a:rPr lang="pt-BR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Fe</m:t>
                          </m:r>
                        </m:e>
                        <m:sup>
                          <m:r>
                            <a:rPr lang="pt-BR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pt-BR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m:rPr>
                          <m:sty m:val="p"/>
                        </m:rPr>
                        <a:rPr lang="pt-BR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pt-BR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pt-BR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⇌ </m:t>
                      </m:r>
                      <m:r>
                        <m:rPr>
                          <m:sty m:val="p"/>
                        </m:rPr>
                        <a:rPr lang="pt-BR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Fe</m:t>
                      </m:r>
                      <m:r>
                        <a:rPr lang="pt-BR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pt-BR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pt-BR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4+ 8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pt-BR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pt-BR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+ 2</m:t>
                      </m:r>
                      <m:r>
                        <m:rPr>
                          <m:sty m:val="p"/>
                        </m:rPr>
                        <a:rPr lang="pt-BR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pt-BR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pt-BR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14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98</m:t>
                      </m:r>
                      <m:r>
                        <a:rPr lang="pt-BR" sz="140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−0.</m:t>
                      </m:r>
                      <m:r>
                        <a:rPr lang="en-US" sz="14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2364</m:t>
                      </m:r>
                      <m:r>
                        <a:rPr lang="pt-BR" sz="140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40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pt-BR" sz="140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IN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02FCC28-802C-416E-AB0F-A52D84883A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59895">
                <a:off x="2769223" y="4515969"/>
                <a:ext cx="4189737" cy="6399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0458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246E48-B8B4-47E0-8502-DEB082F22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662"/>
            <a:ext cx="7181850" cy="616267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30C55B-A258-4016-A4D0-D5E4A82D41A0}"/>
              </a:ext>
            </a:extLst>
          </p:cNvPr>
          <p:cNvCxnSpPr/>
          <p:nvPr/>
        </p:nvCxnSpPr>
        <p:spPr>
          <a:xfrm>
            <a:off x="923925" y="3270250"/>
            <a:ext cx="280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FC486DA-4904-4CDF-BBB0-AC8E44EBC4B8}"/>
              </a:ext>
            </a:extLst>
          </p:cNvPr>
          <p:cNvSpPr/>
          <p:nvPr/>
        </p:nvSpPr>
        <p:spPr>
          <a:xfrm>
            <a:off x="923925" y="3008640"/>
            <a:ext cx="480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>
                <a:solidFill>
                  <a:srgbClr val="000000"/>
                </a:solidFill>
              </a:rPr>
              <a:t>Fe²⁺</a:t>
            </a:r>
          </a:p>
          <a:p>
            <a:r>
              <a:rPr lang="en-IN" sz="1400" dirty="0">
                <a:solidFill>
                  <a:srgbClr val="000000"/>
                </a:solidFill>
              </a:rPr>
              <a:t>Fe</a:t>
            </a:r>
            <a:endParaRPr lang="en-IN" sz="1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AF45CA-27B7-47EA-9410-ABDB232FA687}"/>
              </a:ext>
            </a:extLst>
          </p:cNvPr>
          <p:cNvCxnSpPr>
            <a:cxnSpLocks/>
          </p:cNvCxnSpPr>
          <p:nvPr/>
        </p:nvCxnSpPr>
        <p:spPr>
          <a:xfrm>
            <a:off x="923925" y="2052638"/>
            <a:ext cx="911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87C60EF-E64A-4986-951C-FA5A0A820677}"/>
              </a:ext>
            </a:extLst>
          </p:cNvPr>
          <p:cNvSpPr/>
          <p:nvPr/>
        </p:nvSpPr>
        <p:spPr>
          <a:xfrm>
            <a:off x="886446" y="1799654"/>
            <a:ext cx="480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/>
              <a:t>Fe³⁺</a:t>
            </a:r>
          </a:p>
          <a:p>
            <a:r>
              <a:rPr lang="en-IN" sz="1400" dirty="0"/>
              <a:t>Fe²⁺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CF9CD4-E960-4365-A4B3-7FA0C62FB0F4}"/>
              </a:ext>
            </a:extLst>
          </p:cNvPr>
          <p:cNvCxnSpPr>
            <a:cxnSpLocks/>
          </p:cNvCxnSpPr>
          <p:nvPr/>
        </p:nvCxnSpPr>
        <p:spPr>
          <a:xfrm>
            <a:off x="3708399" y="3270250"/>
            <a:ext cx="2798140" cy="5540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7182533-7E3A-4126-B33D-512C39E743CE}"/>
                  </a:ext>
                </a:extLst>
              </p:cNvPr>
              <p:cNvSpPr/>
              <p:nvPr/>
            </p:nvSpPr>
            <p:spPr>
              <a:xfrm rot="809595">
                <a:off x="3731691" y="3010107"/>
                <a:ext cx="65389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dirty="0">
                              <a:latin typeface="Cambria Math" panose="02040503050406030204" pitchFamily="18" charset="0"/>
                            </a:rPr>
                            <m:t>Fe</m:t>
                          </m:r>
                        </m:e>
                        <m:sub>
                          <m:r>
                            <a:rPr lang="pt-BR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dirty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pt-BR" dirty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7182533-7E3A-4126-B33D-512C39E743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09595">
                <a:off x="3731691" y="3010107"/>
                <a:ext cx="653897" cy="276999"/>
              </a:xfrm>
              <a:prstGeom prst="rect">
                <a:avLst/>
              </a:prstGeom>
              <a:blipFill>
                <a:blip r:embed="rId3"/>
                <a:stretch>
                  <a:fillRect l="-7759" b="-98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CF8BE49-399D-4C24-AB9F-A085DA306BBC}"/>
                  </a:ext>
                </a:extLst>
              </p:cNvPr>
              <p:cNvSpPr/>
              <p:nvPr/>
            </p:nvSpPr>
            <p:spPr>
              <a:xfrm rot="687974">
                <a:off x="3745445" y="3308963"/>
                <a:ext cx="288541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Fe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CF8BE49-399D-4C24-AB9F-A085DA306B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87974">
                <a:off x="3745445" y="3308963"/>
                <a:ext cx="288541" cy="276999"/>
              </a:xfrm>
              <a:prstGeom prst="rect">
                <a:avLst/>
              </a:prstGeom>
              <a:blipFill>
                <a:blip r:embed="rId4"/>
                <a:stretch>
                  <a:fillRect l="-16071" r="-14286" b="-72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C265DAF6-B479-4AD3-A52D-5B90447370BD}"/>
              </a:ext>
            </a:extLst>
          </p:cNvPr>
          <p:cNvGrpSpPr/>
          <p:nvPr/>
        </p:nvGrpSpPr>
        <p:grpSpPr>
          <a:xfrm>
            <a:off x="923925" y="810883"/>
            <a:ext cx="5591176" cy="5037827"/>
            <a:chOff x="923925" y="810883"/>
            <a:chExt cx="5591176" cy="503782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F2F2AB6-8B57-4293-B61E-88902AA9BC55}"/>
                </a:ext>
              </a:extLst>
            </p:cNvPr>
            <p:cNvCxnSpPr>
              <a:cxnSpLocks/>
            </p:cNvCxnSpPr>
            <p:nvPr/>
          </p:nvCxnSpPr>
          <p:spPr>
            <a:xfrm>
              <a:off x="923925" y="1470660"/>
              <a:ext cx="5576888" cy="107489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F6BFDC-5A51-4E73-A422-3B6E4BBBE5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2755" y="810883"/>
              <a:ext cx="0" cy="503782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816D82E-9532-49DA-AD45-D1C37DEC5557}"/>
                </a:ext>
              </a:extLst>
            </p:cNvPr>
            <p:cNvCxnSpPr>
              <a:cxnSpLocks/>
            </p:cNvCxnSpPr>
            <p:nvPr/>
          </p:nvCxnSpPr>
          <p:spPr>
            <a:xfrm>
              <a:off x="923925" y="2827020"/>
              <a:ext cx="556895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D03C742-2C3D-42A0-AC30-070D3D6EFE70}"/>
                </a:ext>
              </a:extLst>
            </p:cNvPr>
            <p:cNvCxnSpPr>
              <a:cxnSpLocks/>
            </p:cNvCxnSpPr>
            <p:nvPr/>
          </p:nvCxnSpPr>
          <p:spPr>
            <a:xfrm>
              <a:off x="938213" y="2705162"/>
              <a:ext cx="5576888" cy="107489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EDA8E8-A654-40CE-86D9-0689627934BB}"/>
              </a:ext>
            </a:extLst>
          </p:cNvPr>
          <p:cNvCxnSpPr>
            <a:cxnSpLocks/>
          </p:cNvCxnSpPr>
          <p:nvPr/>
        </p:nvCxnSpPr>
        <p:spPr>
          <a:xfrm>
            <a:off x="1835150" y="2052638"/>
            <a:ext cx="1606550" cy="12304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3EB269-56F3-44AE-8616-012AEE9D6C33}"/>
                  </a:ext>
                </a:extLst>
              </p:cNvPr>
              <p:cNvSpPr/>
              <p:nvPr/>
            </p:nvSpPr>
            <p:spPr>
              <a:xfrm rot="2290075">
                <a:off x="2709780" y="2690954"/>
                <a:ext cx="8803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1" dirty="0">
                          <a:latin typeface="Cambria Math" panose="02040503050406030204" pitchFamily="18" charset="0"/>
                        </a:rPr>
                        <m:t>Fe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pt-BR" i="1" dirty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3EB269-56F3-44AE-8616-012AEE9D6C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90075">
                <a:off x="2709780" y="2690954"/>
                <a:ext cx="8803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47D727F-A9DC-4F4B-88A1-CF028AEB1D30}"/>
                  </a:ext>
                </a:extLst>
              </p:cNvPr>
              <p:cNvSpPr/>
              <p:nvPr/>
            </p:nvSpPr>
            <p:spPr>
              <a:xfrm rot="2119768">
                <a:off x="2614847" y="2902299"/>
                <a:ext cx="7023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dirty="0">
                              <a:latin typeface="Cambria Math" panose="02040503050406030204" pitchFamily="18" charset="0"/>
                            </a:rPr>
                            <m:t>Fe</m:t>
                          </m:r>
                        </m:e>
                        <m:sup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47D727F-A9DC-4F4B-88A1-CF028AEB1D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9768">
                <a:off x="2614847" y="2902299"/>
                <a:ext cx="70237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757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246E48-B8B4-47E0-8502-DEB082F22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662"/>
            <a:ext cx="7181850" cy="61626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FC486DA-4904-4CDF-BBB0-AC8E44EBC4B8}"/>
              </a:ext>
            </a:extLst>
          </p:cNvPr>
          <p:cNvSpPr/>
          <p:nvPr/>
        </p:nvSpPr>
        <p:spPr>
          <a:xfrm>
            <a:off x="923925" y="3008640"/>
            <a:ext cx="480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>
                <a:solidFill>
                  <a:srgbClr val="000000"/>
                </a:solidFill>
              </a:rPr>
              <a:t>Fe²⁺</a:t>
            </a:r>
          </a:p>
          <a:p>
            <a:r>
              <a:rPr lang="en-IN" sz="1400" dirty="0">
                <a:solidFill>
                  <a:srgbClr val="000000"/>
                </a:solidFill>
              </a:rPr>
              <a:t>Fe</a:t>
            </a:r>
            <a:endParaRPr lang="en-IN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7C60EF-E64A-4986-951C-FA5A0A820677}"/>
              </a:ext>
            </a:extLst>
          </p:cNvPr>
          <p:cNvSpPr/>
          <p:nvPr/>
        </p:nvSpPr>
        <p:spPr>
          <a:xfrm>
            <a:off x="886446" y="1799654"/>
            <a:ext cx="480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/>
              <a:t>Fe³⁺</a:t>
            </a:r>
          </a:p>
          <a:p>
            <a:r>
              <a:rPr lang="en-IN" sz="1400" dirty="0"/>
              <a:t>Fe²⁺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CF9CD4-E960-4365-A4B3-7FA0C62FB0F4}"/>
              </a:ext>
            </a:extLst>
          </p:cNvPr>
          <p:cNvCxnSpPr>
            <a:cxnSpLocks/>
          </p:cNvCxnSpPr>
          <p:nvPr/>
        </p:nvCxnSpPr>
        <p:spPr>
          <a:xfrm>
            <a:off x="3708399" y="3270250"/>
            <a:ext cx="2798140" cy="5540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7182533-7E3A-4126-B33D-512C39E743CE}"/>
                  </a:ext>
                </a:extLst>
              </p:cNvPr>
              <p:cNvSpPr/>
              <p:nvPr/>
            </p:nvSpPr>
            <p:spPr>
              <a:xfrm rot="809595">
                <a:off x="3731691" y="3010107"/>
                <a:ext cx="65389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dirty="0">
                              <a:latin typeface="Cambria Math" panose="02040503050406030204" pitchFamily="18" charset="0"/>
                            </a:rPr>
                            <m:t>Fe</m:t>
                          </m:r>
                        </m:e>
                        <m:sub>
                          <m:r>
                            <a:rPr lang="pt-BR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dirty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pt-BR" dirty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7182533-7E3A-4126-B33D-512C39E743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09595">
                <a:off x="3731691" y="3010107"/>
                <a:ext cx="653897" cy="276999"/>
              </a:xfrm>
              <a:prstGeom prst="rect">
                <a:avLst/>
              </a:prstGeom>
              <a:blipFill>
                <a:blip r:embed="rId3"/>
                <a:stretch>
                  <a:fillRect l="-7759" b="-98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CF8BE49-399D-4C24-AB9F-A085DA306BBC}"/>
                  </a:ext>
                </a:extLst>
              </p:cNvPr>
              <p:cNvSpPr/>
              <p:nvPr/>
            </p:nvSpPr>
            <p:spPr>
              <a:xfrm rot="687974">
                <a:off x="3584417" y="3359930"/>
                <a:ext cx="288541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Fe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CF8BE49-399D-4C24-AB9F-A085DA306B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87974">
                <a:off x="3584417" y="3359930"/>
                <a:ext cx="288541" cy="276999"/>
              </a:xfrm>
              <a:prstGeom prst="rect">
                <a:avLst/>
              </a:prstGeom>
              <a:blipFill>
                <a:blip r:embed="rId4"/>
                <a:stretch>
                  <a:fillRect l="-15789" r="-14035" b="-90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C265DAF6-B479-4AD3-A52D-5B90447370BD}"/>
              </a:ext>
            </a:extLst>
          </p:cNvPr>
          <p:cNvGrpSpPr/>
          <p:nvPr/>
        </p:nvGrpSpPr>
        <p:grpSpPr>
          <a:xfrm>
            <a:off x="923925" y="810883"/>
            <a:ext cx="5591176" cy="5037827"/>
            <a:chOff x="923925" y="810883"/>
            <a:chExt cx="5591176" cy="503782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F2F2AB6-8B57-4293-B61E-88902AA9BC55}"/>
                </a:ext>
              </a:extLst>
            </p:cNvPr>
            <p:cNvCxnSpPr>
              <a:cxnSpLocks/>
            </p:cNvCxnSpPr>
            <p:nvPr/>
          </p:nvCxnSpPr>
          <p:spPr>
            <a:xfrm>
              <a:off x="923925" y="1470660"/>
              <a:ext cx="5576888" cy="107489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F6BFDC-5A51-4E73-A422-3B6E4BBBE5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2755" y="810883"/>
              <a:ext cx="0" cy="503782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816D82E-9532-49DA-AD45-D1C37DEC5557}"/>
                </a:ext>
              </a:extLst>
            </p:cNvPr>
            <p:cNvCxnSpPr>
              <a:cxnSpLocks/>
            </p:cNvCxnSpPr>
            <p:nvPr/>
          </p:nvCxnSpPr>
          <p:spPr>
            <a:xfrm>
              <a:off x="923925" y="2827020"/>
              <a:ext cx="556895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D03C742-2C3D-42A0-AC30-070D3D6EFE70}"/>
                </a:ext>
              </a:extLst>
            </p:cNvPr>
            <p:cNvCxnSpPr>
              <a:cxnSpLocks/>
            </p:cNvCxnSpPr>
            <p:nvPr/>
          </p:nvCxnSpPr>
          <p:spPr>
            <a:xfrm>
              <a:off x="938213" y="2705162"/>
              <a:ext cx="5576888" cy="107489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EDA8E8-A654-40CE-86D9-0689627934BB}"/>
              </a:ext>
            </a:extLst>
          </p:cNvPr>
          <p:cNvCxnSpPr>
            <a:cxnSpLocks/>
          </p:cNvCxnSpPr>
          <p:nvPr/>
        </p:nvCxnSpPr>
        <p:spPr>
          <a:xfrm>
            <a:off x="1835150" y="2052638"/>
            <a:ext cx="1606550" cy="12304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3EB269-56F3-44AE-8616-012AEE9D6C33}"/>
                  </a:ext>
                </a:extLst>
              </p:cNvPr>
              <p:cNvSpPr/>
              <p:nvPr/>
            </p:nvSpPr>
            <p:spPr>
              <a:xfrm rot="2290075">
                <a:off x="2709780" y="2690954"/>
                <a:ext cx="8803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1" dirty="0">
                          <a:latin typeface="Cambria Math" panose="02040503050406030204" pitchFamily="18" charset="0"/>
                        </a:rPr>
                        <m:t>Fe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pt-BR" i="1" dirty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3EB269-56F3-44AE-8616-012AEE9D6C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90075">
                <a:off x="2709780" y="2690954"/>
                <a:ext cx="8803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47D727F-A9DC-4F4B-88A1-CF028AEB1D30}"/>
                  </a:ext>
                </a:extLst>
              </p:cNvPr>
              <p:cNvSpPr/>
              <p:nvPr/>
            </p:nvSpPr>
            <p:spPr>
              <a:xfrm rot="2119768">
                <a:off x="2614847" y="2902299"/>
                <a:ext cx="7023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dirty="0">
                              <a:latin typeface="Cambria Math" panose="02040503050406030204" pitchFamily="18" charset="0"/>
                            </a:rPr>
                            <m:t>Fe</m:t>
                          </m:r>
                        </m:e>
                        <m:sup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47D727F-A9DC-4F4B-88A1-CF028AEB1D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9768">
                <a:off x="2614847" y="2902299"/>
                <a:ext cx="70237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0F5C2FE-E84D-4759-B8C4-9F365990571D}"/>
                  </a:ext>
                </a:extLst>
              </p:cNvPr>
              <p:cNvSpPr/>
              <p:nvPr/>
            </p:nvSpPr>
            <p:spPr>
              <a:xfrm rot="1794183">
                <a:off x="3655508" y="4610668"/>
                <a:ext cx="418101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Fe</m:t>
                          </m:r>
                        </m:e>
                        <m:sup>
                          <m:r>
                            <a:rPr lang="pt-BR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pt-BR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pt-BR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pt-BR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pt-BR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⇌ </m:t>
                      </m:r>
                      <m:r>
                        <m:rPr>
                          <m:sty m:val="p"/>
                        </m:rPr>
                        <a:rPr lang="pt-BR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Fe</m:t>
                      </m:r>
                      <m:r>
                        <a:rPr lang="pt-BR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pt-BR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pt-BR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3+ 6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pt-BR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pt-BR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+ 2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pt-BR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40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=0.728−0.177</m:t>
                      </m:r>
                      <m:r>
                        <m:rPr>
                          <m:sty m:val="p"/>
                        </m:rPr>
                        <a:rPr lang="en-US" sz="140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pH</m:t>
                      </m:r>
                    </m:oMath>
                  </m:oMathPara>
                </a14:m>
                <a:endParaRPr lang="en-IN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0F5C2FE-E84D-4759-B8C4-9F36599057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94183">
                <a:off x="3655508" y="4610668"/>
                <a:ext cx="4181016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B53E42-0D15-49A2-A870-C6AE6C218C9E}"/>
              </a:ext>
            </a:extLst>
          </p:cNvPr>
          <p:cNvCxnSpPr>
            <a:cxnSpLocks/>
          </p:cNvCxnSpPr>
          <p:nvPr/>
        </p:nvCxnSpPr>
        <p:spPr>
          <a:xfrm>
            <a:off x="923026" y="1742536"/>
            <a:ext cx="5589917" cy="320040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0D8627D-360D-4033-9144-93A46B1A014B}"/>
              </a:ext>
            </a:extLst>
          </p:cNvPr>
          <p:cNvCxnSpPr/>
          <p:nvPr/>
        </p:nvCxnSpPr>
        <p:spPr>
          <a:xfrm>
            <a:off x="923925" y="3270250"/>
            <a:ext cx="280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EA8D3F5-A6EC-401E-8D96-2C162272F37B}"/>
              </a:ext>
            </a:extLst>
          </p:cNvPr>
          <p:cNvCxnSpPr>
            <a:cxnSpLocks/>
          </p:cNvCxnSpPr>
          <p:nvPr/>
        </p:nvCxnSpPr>
        <p:spPr>
          <a:xfrm>
            <a:off x="923925" y="2052638"/>
            <a:ext cx="911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772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246E48-B8B4-47E0-8502-DEB082F22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662"/>
            <a:ext cx="7181850" cy="61626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FC486DA-4904-4CDF-BBB0-AC8E44EBC4B8}"/>
              </a:ext>
            </a:extLst>
          </p:cNvPr>
          <p:cNvSpPr/>
          <p:nvPr/>
        </p:nvSpPr>
        <p:spPr>
          <a:xfrm>
            <a:off x="923925" y="3008640"/>
            <a:ext cx="480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>
                <a:solidFill>
                  <a:srgbClr val="000000"/>
                </a:solidFill>
              </a:rPr>
              <a:t>Fe²⁺</a:t>
            </a:r>
          </a:p>
          <a:p>
            <a:r>
              <a:rPr lang="en-IN" sz="1400" dirty="0">
                <a:solidFill>
                  <a:srgbClr val="000000"/>
                </a:solidFill>
              </a:rPr>
              <a:t>Fe</a:t>
            </a:r>
            <a:endParaRPr lang="en-IN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7C60EF-E64A-4986-951C-FA5A0A820677}"/>
              </a:ext>
            </a:extLst>
          </p:cNvPr>
          <p:cNvSpPr/>
          <p:nvPr/>
        </p:nvSpPr>
        <p:spPr>
          <a:xfrm>
            <a:off x="886446" y="1799654"/>
            <a:ext cx="4801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400" dirty="0"/>
              <a:t>Fe³⁺</a:t>
            </a:r>
          </a:p>
          <a:p>
            <a:r>
              <a:rPr lang="en-IN" sz="1400" dirty="0"/>
              <a:t>Fe²⁺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CF9CD4-E960-4365-A4B3-7FA0C62FB0F4}"/>
              </a:ext>
            </a:extLst>
          </p:cNvPr>
          <p:cNvCxnSpPr>
            <a:cxnSpLocks/>
          </p:cNvCxnSpPr>
          <p:nvPr/>
        </p:nvCxnSpPr>
        <p:spPr>
          <a:xfrm>
            <a:off x="3708399" y="3270250"/>
            <a:ext cx="2798140" cy="5540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7182533-7E3A-4126-B33D-512C39E743CE}"/>
                  </a:ext>
                </a:extLst>
              </p:cNvPr>
              <p:cNvSpPr/>
              <p:nvPr/>
            </p:nvSpPr>
            <p:spPr>
              <a:xfrm rot="809595">
                <a:off x="3731691" y="3010107"/>
                <a:ext cx="65389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dirty="0">
                              <a:latin typeface="Cambria Math" panose="02040503050406030204" pitchFamily="18" charset="0"/>
                            </a:rPr>
                            <m:t>Fe</m:t>
                          </m:r>
                        </m:e>
                        <m:sub>
                          <m:r>
                            <a:rPr lang="pt-BR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dirty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pt-BR" dirty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7182533-7E3A-4126-B33D-512C39E743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09595">
                <a:off x="3731691" y="3010107"/>
                <a:ext cx="653897" cy="276999"/>
              </a:xfrm>
              <a:prstGeom prst="rect">
                <a:avLst/>
              </a:prstGeom>
              <a:blipFill>
                <a:blip r:embed="rId3"/>
                <a:stretch>
                  <a:fillRect l="-7759" b="-98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CF8BE49-399D-4C24-AB9F-A085DA306BBC}"/>
                  </a:ext>
                </a:extLst>
              </p:cNvPr>
              <p:cNvSpPr/>
              <p:nvPr/>
            </p:nvSpPr>
            <p:spPr>
              <a:xfrm rot="687974">
                <a:off x="3584417" y="3359930"/>
                <a:ext cx="288541" cy="276999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Fe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CF8BE49-399D-4C24-AB9F-A085DA306B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87974">
                <a:off x="3584417" y="3359930"/>
                <a:ext cx="288541" cy="276999"/>
              </a:xfrm>
              <a:prstGeom prst="rect">
                <a:avLst/>
              </a:prstGeom>
              <a:blipFill>
                <a:blip r:embed="rId4"/>
                <a:stretch>
                  <a:fillRect l="-15789" r="-14035" b="-90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C265DAF6-B479-4AD3-A52D-5B90447370BD}"/>
              </a:ext>
            </a:extLst>
          </p:cNvPr>
          <p:cNvGrpSpPr/>
          <p:nvPr/>
        </p:nvGrpSpPr>
        <p:grpSpPr>
          <a:xfrm>
            <a:off x="923925" y="810883"/>
            <a:ext cx="5591176" cy="5037827"/>
            <a:chOff x="923925" y="810883"/>
            <a:chExt cx="5591176" cy="503782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F2F2AB6-8B57-4293-B61E-88902AA9BC55}"/>
                </a:ext>
              </a:extLst>
            </p:cNvPr>
            <p:cNvCxnSpPr>
              <a:cxnSpLocks/>
            </p:cNvCxnSpPr>
            <p:nvPr/>
          </p:nvCxnSpPr>
          <p:spPr>
            <a:xfrm>
              <a:off x="923925" y="1470660"/>
              <a:ext cx="5576888" cy="107489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F6BFDC-5A51-4E73-A422-3B6E4BBBE5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52755" y="810883"/>
              <a:ext cx="0" cy="503782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816D82E-9532-49DA-AD45-D1C37DEC5557}"/>
                </a:ext>
              </a:extLst>
            </p:cNvPr>
            <p:cNvCxnSpPr>
              <a:cxnSpLocks/>
            </p:cNvCxnSpPr>
            <p:nvPr/>
          </p:nvCxnSpPr>
          <p:spPr>
            <a:xfrm>
              <a:off x="923925" y="2827020"/>
              <a:ext cx="556895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D03C742-2C3D-42A0-AC30-070D3D6EFE70}"/>
                </a:ext>
              </a:extLst>
            </p:cNvPr>
            <p:cNvCxnSpPr>
              <a:cxnSpLocks/>
            </p:cNvCxnSpPr>
            <p:nvPr/>
          </p:nvCxnSpPr>
          <p:spPr>
            <a:xfrm>
              <a:off x="938213" y="2705162"/>
              <a:ext cx="5576888" cy="107489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EDA8E8-A654-40CE-86D9-0689627934BB}"/>
              </a:ext>
            </a:extLst>
          </p:cNvPr>
          <p:cNvCxnSpPr>
            <a:cxnSpLocks/>
          </p:cNvCxnSpPr>
          <p:nvPr/>
        </p:nvCxnSpPr>
        <p:spPr>
          <a:xfrm>
            <a:off x="2872596" y="2846717"/>
            <a:ext cx="556404" cy="4203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3EB269-56F3-44AE-8616-012AEE9D6C33}"/>
                  </a:ext>
                </a:extLst>
              </p:cNvPr>
              <p:cNvSpPr/>
              <p:nvPr/>
            </p:nvSpPr>
            <p:spPr>
              <a:xfrm rot="2290075">
                <a:off x="2709780" y="2690954"/>
                <a:ext cx="8803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1" dirty="0">
                          <a:latin typeface="Cambria Math" panose="02040503050406030204" pitchFamily="18" charset="0"/>
                        </a:rPr>
                        <m:t>Fe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pt-BR" i="1" dirty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3EB269-56F3-44AE-8616-012AEE9D6C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90075">
                <a:off x="2709780" y="2690954"/>
                <a:ext cx="8803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47D727F-A9DC-4F4B-88A1-CF028AEB1D30}"/>
                  </a:ext>
                </a:extLst>
              </p:cNvPr>
              <p:cNvSpPr/>
              <p:nvPr/>
            </p:nvSpPr>
            <p:spPr>
              <a:xfrm rot="2119768">
                <a:off x="2614847" y="2902299"/>
                <a:ext cx="7023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dirty="0">
                              <a:latin typeface="Cambria Math" panose="02040503050406030204" pitchFamily="18" charset="0"/>
                            </a:rPr>
                            <m:t>Fe</m:t>
                          </m:r>
                        </m:e>
                        <m:sup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47D727F-A9DC-4F4B-88A1-CF028AEB1D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9768">
                <a:off x="2614847" y="2902299"/>
                <a:ext cx="70237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B53E42-0D15-49A2-A870-C6AE6C218C9E}"/>
              </a:ext>
            </a:extLst>
          </p:cNvPr>
          <p:cNvCxnSpPr>
            <a:cxnSpLocks/>
          </p:cNvCxnSpPr>
          <p:nvPr/>
        </p:nvCxnSpPr>
        <p:spPr>
          <a:xfrm>
            <a:off x="1479550" y="2044700"/>
            <a:ext cx="1393046" cy="80201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6E1A38D-539E-4342-AD4F-064DA2C367B3}"/>
                  </a:ext>
                </a:extLst>
              </p:cNvPr>
              <p:cNvSpPr/>
              <p:nvPr/>
            </p:nvSpPr>
            <p:spPr>
              <a:xfrm rot="1636377">
                <a:off x="1875997" y="2146705"/>
                <a:ext cx="8803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1" dirty="0">
                          <a:latin typeface="Cambria Math" panose="02040503050406030204" pitchFamily="18" charset="0"/>
                        </a:rPr>
                        <m:t>Fe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pt-BR" i="1" dirty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6E1A38D-539E-4342-AD4F-064DA2C36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36377">
                <a:off x="1875997" y="2146705"/>
                <a:ext cx="88036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67F07EC-17C3-4371-BF9C-C6EF8DEA538E}"/>
                  </a:ext>
                </a:extLst>
              </p:cNvPr>
              <p:cNvSpPr/>
              <p:nvPr/>
            </p:nvSpPr>
            <p:spPr>
              <a:xfrm rot="1728096">
                <a:off x="1705568" y="2389192"/>
                <a:ext cx="7023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dirty="0">
                              <a:latin typeface="Cambria Math" panose="02040503050406030204" pitchFamily="18" charset="0"/>
                            </a:rPr>
                            <m:t>Fe</m:t>
                          </m:r>
                        </m:e>
                        <m:sup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67F07EC-17C3-4371-BF9C-C6EF8DEA53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28096">
                <a:off x="1705568" y="2389192"/>
                <a:ext cx="70237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75C404-4479-464E-A2A7-F43EAD05B066}"/>
              </a:ext>
            </a:extLst>
          </p:cNvPr>
          <p:cNvCxnSpPr/>
          <p:nvPr/>
        </p:nvCxnSpPr>
        <p:spPr>
          <a:xfrm>
            <a:off x="923925" y="3270250"/>
            <a:ext cx="280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AEE834-0A5A-418D-B25E-1E9CE77C1ECE}"/>
              </a:ext>
            </a:extLst>
          </p:cNvPr>
          <p:cNvCxnSpPr>
            <a:cxnSpLocks/>
          </p:cNvCxnSpPr>
          <p:nvPr/>
        </p:nvCxnSpPr>
        <p:spPr>
          <a:xfrm>
            <a:off x="923925" y="2052638"/>
            <a:ext cx="5556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434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388</Words>
  <Application>Microsoft Office PowerPoint</Application>
  <PresentationFormat>On-screen Show (4:3)</PresentationFormat>
  <Paragraphs>142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</dc:creator>
  <cp:lastModifiedBy>Bharat</cp:lastModifiedBy>
  <cp:revision>7</cp:revision>
  <dcterms:created xsi:type="dcterms:W3CDTF">2025-05-05T07:14:31Z</dcterms:created>
  <dcterms:modified xsi:type="dcterms:W3CDTF">2025-05-05T08:12:33Z</dcterms:modified>
</cp:coreProperties>
</file>