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88825"/>
  <p:notesSz cx="6858000" cy="22288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23" roundtripDataSignature="AMtx7mindx5onhDThPJ3HZghA2lSfs6w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 orient="horz"/>
        <p:guide pos="3792" orient="horz"/>
        <p:guide pos="959"/>
        <p:guide pos="6719"/>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Taking a proactive strategy will allow us to preemptively alleviate risk. Potential risks are identified here, while their probability and impact are assessed. Each given scenario will be ranked by level of importance and systematically mitigated through considering the projects schedule, support, cost, and performance estimations. Each plan will be carried out by one of us through documentation and project planning. For Due Date, we will Create a thorough time table for each feature and its creation, Feature Abstraction issues will be reduced by reviewing and identifying the key requirements that are necessary to create an application that fills the needs of the Homeowners Association and the Homeowners, We will provide key documents necessary to deploy the application within the Homeowners Association’s abilities, To allow those who do not have an Android smartphone templates with similar forms required to make requests will be provided by the Homeowners Association, If board members change we will provide the new board member or members with documentation that highlights current features. Finally, we will run as many unit tests within our means to prevent any unforeseen issues performance issues.</a:t>
            </a:r>
            <a:endParaRPr/>
          </a:p>
        </p:txBody>
      </p:sp>
      <p:sp>
        <p:nvSpPr>
          <p:cNvPr id="179" name="Google Shape;179;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Name:</a:t>
            </a:r>
            <a:endParaRPr/>
          </a:p>
        </p:txBody>
      </p:sp>
      <p:sp>
        <p:nvSpPr>
          <p:cNvPr id="193" name="Google Shape;193;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Name:</a:t>
            </a:r>
            <a:endParaRPr/>
          </a:p>
        </p:txBody>
      </p:sp>
      <p:sp>
        <p:nvSpPr>
          <p:cNvPr id="201" name="Google Shape;201;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Name:</a:t>
            </a:r>
            <a:endParaRPr/>
          </a:p>
        </p:txBody>
      </p:sp>
      <p:sp>
        <p:nvSpPr>
          <p:cNvPr id="210" name="Google Shape;21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latin typeface="Liberation Serif"/>
                <a:ea typeface="Liberation Serif"/>
                <a:cs typeface="Liberation Serif"/>
                <a:sym typeface="Liberation Serif"/>
              </a:rPr>
              <a:t>During the production of the Homeowners Association application, our team will share responsibilities in order to efficiently complete the project. We have two professional software engineers and one person with an engineering background and another with a mix of software and product owner experience. Revan has the most experienced as he is employed as a mobile application developer. He is a solution architect and is with the entire technology stack. His primary responsibility will be to work on the mobile application and cloud infrastructure as well as system design. I will continue to maintain leadership as Project Manager. With experience in software development using python web services leveraging Django, I can assist Revan in the creation of cloud services necessary to support the application. Thomas continue to represent product owner as well as provide software engineering support. He will be responsible for translating his vision into a design through attainable goals that reflect business value. While Brian’s experience is limited he will supply the team with knowledge about the graphic design and system model. Brian will assist with the Android platform development and will spend the majority of his time on developing the database. We will all share in the responsibility of testing and assuring the application is distributed with no errors.</a:t>
            </a:r>
            <a:endParaRPr>
              <a:latin typeface="Liberation Serif"/>
              <a:ea typeface="Liberation Serif"/>
              <a:cs typeface="Liberation Serif"/>
              <a:sym typeface="Liberation Serif"/>
            </a:endParaRPr>
          </a:p>
          <a:p>
            <a:pPr indent="0" lvl="0" marL="0" rtl="0" algn="l">
              <a:spcBef>
                <a:spcPts val="0"/>
              </a:spcBef>
              <a:spcAft>
                <a:spcPts val="0"/>
              </a:spcAft>
              <a:buClr>
                <a:schemeClr val="dk1"/>
              </a:buClr>
              <a:buSzPts val="1100"/>
              <a:buFont typeface="Arial"/>
              <a:buNone/>
            </a:pPr>
            <a:r>
              <a:t/>
            </a:r>
            <a:endParaRPr>
              <a:latin typeface="Liberation Serif"/>
              <a:ea typeface="Liberation Serif"/>
              <a:cs typeface="Liberation Serif"/>
              <a:sym typeface="Liberation Serif"/>
            </a:endParaRPr>
          </a:p>
          <a:p>
            <a:pPr indent="0" lvl="0" marL="0" rtl="0" algn="l">
              <a:spcBef>
                <a:spcPts val="0"/>
              </a:spcBef>
              <a:spcAft>
                <a:spcPts val="0"/>
              </a:spcAft>
              <a:buClr>
                <a:schemeClr val="dk1"/>
              </a:buClr>
              <a:buSzPts val="1100"/>
              <a:buFont typeface="Arial"/>
              <a:buNone/>
            </a:pPr>
            <a:r>
              <a:rPr lang="en-US">
                <a:latin typeface="Liberation Serif"/>
                <a:ea typeface="Liberation Serif"/>
                <a:cs typeface="Liberation Serif"/>
                <a:sym typeface="Liberation Serif"/>
              </a:rPr>
              <a:t>For the Iteration Plan, tracking each iteration of the project will be important to completing the project and delivering a working product at the expected delivery date. The proposed Homeowners Association application requires us to break the application into multiple iterations, prioritizing, and assessing their expected implementation. Each feature is given a priority level and is estimated to be completed within four iterations starting with the development of the login system, account creation and requests. Our next iteration will be for developing the ability to view homeowner policies, request status. In the third iteration, we will be developing the ability to update policies, administration tools, and begin Quality Assurance which will extend into the fourth iteration where we will be addressing any management changes among the Homeowners Association.</a:t>
            </a:r>
            <a:endParaRPr/>
          </a:p>
        </p:txBody>
      </p:sp>
      <p:sp>
        <p:nvSpPr>
          <p:cNvPr id="217" name="Google Shape;217;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1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latin typeface="Liberation Serif"/>
                <a:ea typeface="Liberation Serif"/>
                <a:cs typeface="Liberation Serif"/>
                <a:sym typeface="Liberation Serif"/>
              </a:rPr>
              <a:t>In conclusion, we propose a mobile application that provides Homeowners the ability to create and maintain work requests for their Homeowners Association Board of Directors to review while being able to keep apprised of new Association policies. Additionally we offer the Board of Directors the capacity to maintain Association policies, provide feedback to homeowners about requested work, and establish approval or denial to homeowners requests. This proposal will be carried out using the Android mobile platform and supported through Amazon Web Services. The application will take approximately eight weeks to complete harnessing each team members unique skill set and experience.</a:t>
            </a:r>
            <a:endParaRPr/>
          </a:p>
        </p:txBody>
      </p:sp>
      <p:sp>
        <p:nvSpPr>
          <p:cNvPr id="226" name="Google Shape;226;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key part of Homeowner Associations has been the communication between homeowners and the association’s board of directors. It is important for us to discover the needs of the Homeowners Association before any development can be done. The intent is to understand stakeholders’ objectives for the project and to gather requirements that help define software features and functions. Traditionally homeowners use phone communication and paper forms that need to be submitted for processing by the board of directors. The board members may also need to communicate new policies to the Homeowners Association members, which is typically done through a notification placed in the homeowner’s mailbox or taped to their door. While physical copies of paperwork and notifications can be misplaced, the process for gaining approval for any home augmentation can be arduous. The Homeowners Association application will be a mobile application that allows its users to submit work requests, such as exterior and interior home augmentation, to their Homeowners Associations for approval. This application is expected to expedite the approval process and allow Homeowners and the Homeowners Association board of directors to track requests and provide approval while keeping Homeowners up to date with the latest policies.</a:t>
            </a:r>
            <a:endParaRPr/>
          </a:p>
        </p:txBody>
      </p:sp>
      <p:sp>
        <p:nvSpPr>
          <p:cNvPr id="130" name="Google Shape;130;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objective of this Homeowners Association application, will be to provide a streamlined ability to submit and view work requests. The work requests submitted by homeowners might include, changes in yard configuration, replacement of outdoor light fixtures, and the repair or replacement of electrical or plumbing components. Work requests can be made by providing homeowner contact information along with unit number and a description of the desired work, attaching images to their request as needed. The work requests submitted will be reviewed by the board of directors for pre-approval and final approval. Upon pre-approval, homeowners must provide contractor information, if necessary, along with contact information and appropriate licenses of said contractor. Homeowners will also need to attach a quote from the contractor, if necessary, and date(s) of intended work. Once the request is approved by the board of directors, the homeowner can set their appointments and begin work. The board of directors will also be provided with a means of viewing requests, communicating with the homeowner, adjusting approval levels, and monitoring the progress.</a:t>
            </a:r>
            <a:endParaRPr/>
          </a:p>
        </p:txBody>
      </p:sp>
      <p:sp>
        <p:nvSpPr>
          <p:cNvPr id="137" name="Google Shape;13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Homeowners and Board members will need to login. Homeowners will be able to not only create new work requests but also view their requests, create or edit their requests and its status, as well as provide and receive feedback and documentation about the job performed. Additionally, the homeowner will be able to cancel their requests at any time during the process. Not only will the Homeowners Association application provide homeowners with a portal for making requests, but the board of directors will also be able to login and review requests, provide feedback to homeowners, maintain policies, and ultimately approve or deny requests.</a:t>
            </a:r>
            <a:endParaRPr/>
          </a:p>
        </p:txBody>
      </p:sp>
      <p:sp>
        <p:nvSpPr>
          <p:cNvPr id="144" name="Google Shape;144;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It is important for this project to identify the customers and stakeholders. A stakeholder is anyone who has a stake in the successful outcome of the project—business managers, end users, software engineers, and support people. The stakeholders of this project are The Homeowners Association board of directors, homeowners, and team developing the application (us). Communication will be maintained with homeowners on issues of concern or type of problems they want to commonly report to the Homeowners Association board of directors. In addition, the homeowners can correspond with us to discuss the best way to serve their needs of communication with the board of directors.</a:t>
            </a:r>
            <a:endParaRPr/>
          </a:p>
        </p:txBody>
      </p:sp>
      <p:sp>
        <p:nvSpPr>
          <p:cNvPr id="151" name="Google Shape;151;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It is important for us to understand the requirements necessary to provide a working product. Functional requirements are product features or functions that developers must implement to enable users to accomplish their tasks. The following represents the requirements for the user application, which will be utilized by the homeowner. Login/Logout , Submit/Process work requests , View/Edit request status , View/Edit Homeowners Association Policies , Create/Delete accounts . Nonfunctional requirements describe how a system must behave and establish constraints of its functionality. The non-functional requirements of this application are centered around security and reliability.</a:t>
            </a:r>
            <a:endParaRPr/>
          </a:p>
        </p:txBody>
      </p:sp>
      <p:sp>
        <p:nvSpPr>
          <p:cNvPr id="158" name="Google Shape;158;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When considering the design of the Homeowners Association Application, we have compiled a list of assumptions. First, homeowners and board members will be using the mobile application. The project team has a good understanding of what the Homeowners Association application is trying to achieve. Team members understand their roles and works to their skill level. A ‘Quality’ software concept will be kept in mind throughout the process. Stakeholders will be available for the next two months to collaborate on the development of the application. The application will work as a tool to expedite Homeowners Association processes. Finally, Board members will be able to approve or deny work requests without the application, but still use the application for notification to homeowners about the status of their work requests.</a:t>
            </a:r>
            <a:endParaRPr/>
          </a:p>
        </p:txBody>
      </p:sp>
      <p:sp>
        <p:nvSpPr>
          <p:cNvPr id="165" name="Google Shape;165;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 project goes without having some inherent constraints. Looking forward, we can assert certain constraints for our project. First, we only have four team members to complete this project. Additionally, time is significantly restricted. Our team of developers are limited by their current level of experience and skill set. To that, The technology used to develop this application is also limited to our own personal systems. Finally, the customers' requirements are limited to our own personal knowledge and experiences.</a:t>
            </a:r>
            <a:endParaRPr/>
          </a:p>
        </p:txBody>
      </p:sp>
      <p:sp>
        <p:nvSpPr>
          <p:cNvPr id="172" name="Google Shape;172;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3" name="Shape 23"/>
        <p:cNvGrpSpPr/>
        <p:nvPr/>
      </p:nvGrpSpPr>
      <p:grpSpPr>
        <a:xfrm>
          <a:off x="0" y="0"/>
          <a:ext cx="0" cy="0"/>
          <a:chOff x="0" y="0"/>
          <a:chExt cx="0" cy="0"/>
        </a:xfrm>
      </p:grpSpPr>
      <p:sp>
        <p:nvSpPr>
          <p:cNvPr id="24" name="Google Shape;24;p19"/>
          <p:cNvSpPr/>
          <p:nvPr/>
        </p:nvSpPr>
        <p:spPr>
          <a:xfrm>
            <a:off x="1141413" y="1600200"/>
            <a:ext cx="11047412" cy="3276600"/>
          </a:xfrm>
          <a:prstGeom prst="rect">
            <a:avLst/>
          </a:prstGeom>
          <a:solidFill>
            <a:srgbClr val="345D7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5" name="Google Shape;25;p19"/>
          <p:cNvGrpSpPr/>
          <p:nvPr/>
        </p:nvGrpSpPr>
        <p:grpSpPr>
          <a:xfrm>
            <a:off x="1279" y="0"/>
            <a:ext cx="12188952" cy="429768"/>
            <a:chOff x="1279" y="0"/>
            <a:chExt cx="12188952" cy="429768"/>
          </a:xfrm>
        </p:grpSpPr>
        <p:sp>
          <p:nvSpPr>
            <p:cNvPr id="26" name="Google Shape;26;p19"/>
            <p:cNvSpPr/>
            <p:nvPr/>
          </p:nvSpPr>
          <p:spPr>
            <a:xfrm>
              <a:off x="1279" y="0"/>
              <a:ext cx="12188952" cy="228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 name="Google Shape;27;p19"/>
            <p:cNvSpPr/>
            <p:nvPr/>
          </p:nvSpPr>
          <p:spPr>
            <a:xfrm>
              <a:off x="1279" y="228600"/>
              <a:ext cx="12188952" cy="20116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 name="Google Shape;28;p19"/>
            <p:cNvSpPr/>
            <p:nvPr/>
          </p:nvSpPr>
          <p:spPr>
            <a:xfrm>
              <a:off x="1279" y="306324"/>
              <a:ext cx="12188952" cy="457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29" name="Google Shape;29;p19"/>
          <p:cNvGrpSpPr/>
          <p:nvPr/>
        </p:nvGrpSpPr>
        <p:grpSpPr>
          <a:xfrm>
            <a:off x="0" y="6080760"/>
            <a:ext cx="12190231" cy="777240"/>
            <a:chOff x="0" y="6080760"/>
            <a:chExt cx="12190231" cy="777240"/>
          </a:xfrm>
        </p:grpSpPr>
        <p:sp>
          <p:nvSpPr>
            <p:cNvPr id="30" name="Google Shape;30;p19"/>
            <p:cNvSpPr/>
            <p:nvPr/>
          </p:nvSpPr>
          <p:spPr>
            <a:xfrm>
              <a:off x="0" y="6217920"/>
              <a:ext cx="12188825" cy="640080"/>
            </a:xfrm>
            <a:prstGeom prst="rect">
              <a:avLst/>
            </a:prstGeom>
            <a:blipFill rotWithShape="1">
              <a:blip r:embed="rId2">
                <a:alphaModFix/>
              </a:blip>
              <a:tile algn="ctr"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 name="Google Shape;31;p19"/>
            <p:cNvSpPr/>
            <p:nvPr/>
          </p:nvSpPr>
          <p:spPr>
            <a:xfrm>
              <a:off x="1279" y="6080760"/>
              <a:ext cx="12188952" cy="9721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 name="Google Shape;32;p19"/>
            <p:cNvSpPr/>
            <p:nvPr/>
          </p:nvSpPr>
          <p:spPr>
            <a:xfrm>
              <a:off x="1279" y="6172200"/>
              <a:ext cx="12188952" cy="2743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33" name="Google Shape;33;p19"/>
          <p:cNvSpPr txBox="1"/>
          <p:nvPr>
            <p:ph type="ctrTitle"/>
          </p:nvPr>
        </p:nvSpPr>
        <p:spPr>
          <a:xfrm>
            <a:off x="1522414" y="1905000"/>
            <a:ext cx="9143998" cy="26670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6600"/>
              <a:buFont typeface="Calibri"/>
              <a:buNone/>
              <a:defRPr sz="6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9"/>
          <p:cNvSpPr txBox="1"/>
          <p:nvPr>
            <p:ph idx="1" type="subTitle"/>
          </p:nvPr>
        </p:nvSpPr>
        <p:spPr>
          <a:xfrm>
            <a:off x="1522413" y="5029200"/>
            <a:ext cx="8229598" cy="8382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1920"/>
              <a:buNone/>
              <a:defRPr>
                <a:solidFill>
                  <a:schemeClr val="dk1"/>
                </a:solidFill>
              </a:defRPr>
            </a:lvl1pPr>
            <a:lvl2pPr lvl="1" algn="ctr">
              <a:lnSpc>
                <a:spcPct val="90000"/>
              </a:lnSpc>
              <a:spcBef>
                <a:spcPts val="1000"/>
              </a:spcBef>
              <a:spcAft>
                <a:spcPts val="0"/>
              </a:spcAft>
              <a:buSzPts val="2000"/>
              <a:buNone/>
              <a:defRPr>
                <a:solidFill>
                  <a:srgbClr val="888888"/>
                </a:solidFill>
              </a:defRPr>
            </a:lvl2pPr>
            <a:lvl3pPr lvl="2" algn="ctr">
              <a:lnSpc>
                <a:spcPct val="90000"/>
              </a:lnSpc>
              <a:spcBef>
                <a:spcPts val="800"/>
              </a:spcBef>
              <a:spcAft>
                <a:spcPts val="0"/>
              </a:spcAft>
              <a:buSzPts val="1440"/>
              <a:buNone/>
              <a:defRPr>
                <a:solidFill>
                  <a:srgbClr val="888888"/>
                </a:solidFill>
              </a:defRPr>
            </a:lvl3pPr>
            <a:lvl4pPr lvl="3" algn="ctr">
              <a:lnSpc>
                <a:spcPct val="90000"/>
              </a:lnSpc>
              <a:spcBef>
                <a:spcPts val="800"/>
              </a:spcBef>
              <a:spcAft>
                <a:spcPts val="0"/>
              </a:spcAft>
              <a:buSzPts val="1600"/>
              <a:buNone/>
              <a:defRPr>
                <a:solidFill>
                  <a:srgbClr val="888888"/>
                </a:solidFill>
              </a:defRPr>
            </a:lvl4pPr>
            <a:lvl5pPr lvl="4" algn="ctr">
              <a:lnSpc>
                <a:spcPct val="90000"/>
              </a:lnSpc>
              <a:spcBef>
                <a:spcPts val="800"/>
              </a:spcBef>
              <a:spcAft>
                <a:spcPts val="0"/>
              </a:spcAft>
              <a:buSzPts val="1280"/>
              <a:buNone/>
              <a:defRPr>
                <a:solidFill>
                  <a:srgbClr val="888888"/>
                </a:solidFill>
              </a:defRPr>
            </a:lvl5pPr>
            <a:lvl6pPr lvl="5" algn="ctr">
              <a:lnSpc>
                <a:spcPct val="90000"/>
              </a:lnSpc>
              <a:spcBef>
                <a:spcPts val="800"/>
              </a:spcBef>
              <a:spcAft>
                <a:spcPts val="0"/>
              </a:spcAft>
              <a:buSzPts val="1600"/>
              <a:buNone/>
              <a:defRPr>
                <a:solidFill>
                  <a:srgbClr val="888888"/>
                </a:solidFill>
              </a:defRPr>
            </a:lvl6pPr>
            <a:lvl7pPr lvl="6" algn="ctr">
              <a:lnSpc>
                <a:spcPct val="90000"/>
              </a:lnSpc>
              <a:spcBef>
                <a:spcPts val="800"/>
              </a:spcBef>
              <a:spcAft>
                <a:spcPts val="0"/>
              </a:spcAft>
              <a:buSzPts val="1280"/>
              <a:buNone/>
              <a:defRPr>
                <a:solidFill>
                  <a:srgbClr val="888888"/>
                </a:solidFill>
              </a:defRPr>
            </a:lvl7pPr>
            <a:lvl8pPr lvl="7" algn="ctr">
              <a:lnSpc>
                <a:spcPct val="90000"/>
              </a:lnSpc>
              <a:spcBef>
                <a:spcPts val="800"/>
              </a:spcBef>
              <a:spcAft>
                <a:spcPts val="0"/>
              </a:spcAft>
              <a:buSzPts val="1600"/>
              <a:buNone/>
              <a:defRPr>
                <a:solidFill>
                  <a:srgbClr val="888888"/>
                </a:solidFill>
              </a:defRPr>
            </a:lvl8pPr>
            <a:lvl9pPr lvl="8" algn="ctr">
              <a:lnSpc>
                <a:spcPct val="90000"/>
              </a:lnSpc>
              <a:spcBef>
                <a:spcPts val="800"/>
              </a:spcBef>
              <a:spcAft>
                <a:spcPts val="0"/>
              </a:spcAft>
              <a:buSzPts val="1280"/>
              <a:buNone/>
              <a:defRPr>
                <a:solidFill>
                  <a:srgbClr val="888888"/>
                </a:solidFill>
              </a:defRPr>
            </a:lvl9pPr>
          </a:lstStyle>
          <a:p/>
        </p:txBody>
      </p:sp>
      <p:sp>
        <p:nvSpPr>
          <p:cNvPr id="35" name="Google Shape;35;p19"/>
          <p:cNvSpPr txBox="1"/>
          <p:nvPr>
            <p:ph idx="11" type="ftr"/>
          </p:nvPr>
        </p:nvSpPr>
        <p:spPr>
          <a:xfrm>
            <a:off x="1507498" y="6516865"/>
            <a:ext cx="606214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9"/>
          <p:cNvSpPr txBox="1"/>
          <p:nvPr>
            <p:ph idx="10" type="dt"/>
          </p:nvPr>
        </p:nvSpPr>
        <p:spPr>
          <a:xfrm>
            <a:off x="7994363" y="6516865"/>
            <a:ext cx="132762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9"/>
          <p:cNvSpPr txBox="1"/>
          <p:nvPr>
            <p:ph idx="12" type="sldNum"/>
          </p:nvPr>
        </p:nvSpPr>
        <p:spPr>
          <a:xfrm>
            <a:off x="9730094" y="6516865"/>
            <a:ext cx="936319"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5" name="Shape 95"/>
        <p:cNvGrpSpPr/>
        <p:nvPr/>
      </p:nvGrpSpPr>
      <p:grpSpPr>
        <a:xfrm>
          <a:off x="0" y="0"/>
          <a:ext cx="0" cy="0"/>
          <a:chOff x="0" y="0"/>
          <a:chExt cx="0" cy="0"/>
        </a:xfrm>
      </p:grpSpPr>
      <p:sp>
        <p:nvSpPr>
          <p:cNvPr id="96" name="Google Shape;96;p28"/>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45D7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8"/>
          <p:cNvSpPr txBox="1"/>
          <p:nvPr>
            <p:ph idx="1" type="body"/>
          </p:nvPr>
        </p:nvSpPr>
        <p:spPr>
          <a:xfrm rot="5400000">
            <a:off x="4245913" y="-818037"/>
            <a:ext cx="3697465" cy="9143538"/>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42900" lvl="1" marL="914400" algn="l">
              <a:lnSpc>
                <a:spcPct val="90000"/>
              </a:lnSpc>
              <a:spcBef>
                <a:spcPts val="1000"/>
              </a:spcBef>
              <a:spcAft>
                <a:spcPts val="0"/>
              </a:spcAft>
              <a:buSzPts val="1800"/>
              <a:buChar char="–"/>
              <a:defRPr/>
            </a:lvl2pPr>
            <a:lvl3pPr indent="-320039" lvl="2" marL="1371600" algn="l">
              <a:lnSpc>
                <a:spcPct val="90000"/>
              </a:lnSpc>
              <a:spcBef>
                <a:spcPts val="800"/>
              </a:spcBef>
              <a:spcAft>
                <a:spcPts val="0"/>
              </a:spcAft>
              <a:buSzPts val="1440"/>
              <a:buChar char="▪"/>
              <a:defRPr/>
            </a:lvl3pPr>
            <a:lvl4pPr indent="-342900" lvl="3" marL="1828800" algn="l">
              <a:lnSpc>
                <a:spcPct val="90000"/>
              </a:lnSpc>
              <a:spcBef>
                <a:spcPts val="800"/>
              </a:spcBef>
              <a:spcAft>
                <a:spcPts val="0"/>
              </a:spcAft>
              <a:buSzPts val="1800"/>
              <a:buChar char="–"/>
              <a:defRPr/>
            </a:lvl4pPr>
            <a:lvl5pPr indent="-309879" lvl="4" marL="2286000" algn="l">
              <a:lnSpc>
                <a:spcPct val="90000"/>
              </a:lnSpc>
              <a:spcBef>
                <a:spcPts val="800"/>
              </a:spcBef>
              <a:spcAft>
                <a:spcPts val="0"/>
              </a:spcAft>
              <a:buSzPts val="1280"/>
              <a:buChar char="▪"/>
              <a:defRPr/>
            </a:lvl5pPr>
            <a:lvl6pPr indent="-330200" lvl="5" marL="2743200" algn="l">
              <a:lnSpc>
                <a:spcPct val="90000"/>
              </a:lnSpc>
              <a:spcBef>
                <a:spcPts val="800"/>
              </a:spcBef>
              <a:spcAft>
                <a:spcPts val="0"/>
              </a:spcAft>
              <a:buSzPts val="1600"/>
              <a:buChar char="–"/>
              <a:defRPr/>
            </a:lvl6pPr>
            <a:lvl7pPr indent="-309879" lvl="6" marL="3200400" algn="l">
              <a:lnSpc>
                <a:spcPct val="90000"/>
              </a:lnSpc>
              <a:spcBef>
                <a:spcPts val="800"/>
              </a:spcBef>
              <a:spcAft>
                <a:spcPts val="0"/>
              </a:spcAft>
              <a:buSzPts val="1280"/>
              <a:buChar char="▪"/>
              <a:defRPr/>
            </a:lvl7pPr>
            <a:lvl8pPr indent="-330200" lvl="7" marL="3657600" algn="l">
              <a:lnSpc>
                <a:spcPct val="90000"/>
              </a:lnSpc>
              <a:spcBef>
                <a:spcPts val="800"/>
              </a:spcBef>
              <a:spcAft>
                <a:spcPts val="0"/>
              </a:spcAft>
              <a:buSzPts val="1600"/>
              <a:buChar char="–"/>
              <a:defRPr/>
            </a:lvl8pPr>
            <a:lvl9pPr indent="-309879" lvl="8" marL="4114800" algn="l">
              <a:lnSpc>
                <a:spcPct val="90000"/>
              </a:lnSpc>
              <a:spcBef>
                <a:spcPts val="800"/>
              </a:spcBef>
              <a:spcAft>
                <a:spcPts val="0"/>
              </a:spcAft>
              <a:buSzPts val="1280"/>
              <a:buChar char="▪"/>
              <a:defRPr/>
            </a:lvl9pPr>
          </a:lstStyle>
          <a:p/>
        </p:txBody>
      </p:sp>
      <p:sp>
        <p:nvSpPr>
          <p:cNvPr id="98" name="Google Shape;98;p28"/>
          <p:cNvSpPr txBox="1"/>
          <p:nvPr>
            <p:ph idx="11" type="ftr"/>
          </p:nvPr>
        </p:nvSpPr>
        <p:spPr>
          <a:xfrm>
            <a:off x="1507498" y="6516865"/>
            <a:ext cx="606214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8"/>
          <p:cNvSpPr txBox="1"/>
          <p:nvPr>
            <p:ph idx="10" type="dt"/>
          </p:nvPr>
        </p:nvSpPr>
        <p:spPr>
          <a:xfrm>
            <a:off x="7994363" y="6516865"/>
            <a:ext cx="132762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8"/>
          <p:cNvSpPr txBox="1"/>
          <p:nvPr>
            <p:ph idx="12" type="sldNum"/>
          </p:nvPr>
        </p:nvSpPr>
        <p:spPr>
          <a:xfrm>
            <a:off x="9730094" y="6516865"/>
            <a:ext cx="936319"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01" name="Shape 101"/>
        <p:cNvGrpSpPr/>
        <p:nvPr/>
      </p:nvGrpSpPr>
      <p:grpSpPr>
        <a:xfrm>
          <a:off x="0" y="0"/>
          <a:ext cx="0" cy="0"/>
          <a:chOff x="0" y="0"/>
          <a:chExt cx="0" cy="0"/>
        </a:xfrm>
      </p:grpSpPr>
      <p:sp>
        <p:nvSpPr>
          <p:cNvPr id="102" name="Google Shape;102;p29"/>
          <p:cNvSpPr txBox="1"/>
          <p:nvPr>
            <p:ph type="title"/>
          </p:nvPr>
        </p:nvSpPr>
        <p:spPr>
          <a:xfrm rot="5400000">
            <a:off x="7360907" y="2743200"/>
            <a:ext cx="5410200" cy="114300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45D7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9"/>
          <p:cNvSpPr txBox="1"/>
          <p:nvPr>
            <p:ph idx="1" type="body"/>
          </p:nvPr>
        </p:nvSpPr>
        <p:spPr>
          <a:xfrm rot="5400000">
            <a:off x="2665412" y="-533399"/>
            <a:ext cx="5410200" cy="7696198"/>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42900" lvl="1" marL="914400" algn="l">
              <a:lnSpc>
                <a:spcPct val="90000"/>
              </a:lnSpc>
              <a:spcBef>
                <a:spcPts val="1000"/>
              </a:spcBef>
              <a:spcAft>
                <a:spcPts val="0"/>
              </a:spcAft>
              <a:buSzPts val="1800"/>
              <a:buChar char="–"/>
              <a:defRPr/>
            </a:lvl2pPr>
            <a:lvl3pPr indent="-320039" lvl="2" marL="1371600" algn="l">
              <a:lnSpc>
                <a:spcPct val="90000"/>
              </a:lnSpc>
              <a:spcBef>
                <a:spcPts val="800"/>
              </a:spcBef>
              <a:spcAft>
                <a:spcPts val="0"/>
              </a:spcAft>
              <a:buSzPts val="1440"/>
              <a:buChar char="▪"/>
              <a:defRPr/>
            </a:lvl3pPr>
            <a:lvl4pPr indent="-342900" lvl="3" marL="1828800" algn="l">
              <a:lnSpc>
                <a:spcPct val="90000"/>
              </a:lnSpc>
              <a:spcBef>
                <a:spcPts val="800"/>
              </a:spcBef>
              <a:spcAft>
                <a:spcPts val="0"/>
              </a:spcAft>
              <a:buSzPts val="1800"/>
              <a:buChar char="–"/>
              <a:defRPr/>
            </a:lvl4pPr>
            <a:lvl5pPr indent="-309879" lvl="4" marL="2286000" algn="l">
              <a:lnSpc>
                <a:spcPct val="90000"/>
              </a:lnSpc>
              <a:spcBef>
                <a:spcPts val="800"/>
              </a:spcBef>
              <a:spcAft>
                <a:spcPts val="0"/>
              </a:spcAft>
              <a:buSzPts val="1280"/>
              <a:buChar char="▪"/>
              <a:defRPr/>
            </a:lvl5pPr>
            <a:lvl6pPr indent="-330200" lvl="5" marL="2743200" algn="l">
              <a:lnSpc>
                <a:spcPct val="90000"/>
              </a:lnSpc>
              <a:spcBef>
                <a:spcPts val="800"/>
              </a:spcBef>
              <a:spcAft>
                <a:spcPts val="0"/>
              </a:spcAft>
              <a:buSzPts val="1600"/>
              <a:buChar char="–"/>
              <a:defRPr/>
            </a:lvl6pPr>
            <a:lvl7pPr indent="-309879" lvl="6" marL="3200400" algn="l">
              <a:lnSpc>
                <a:spcPct val="90000"/>
              </a:lnSpc>
              <a:spcBef>
                <a:spcPts val="800"/>
              </a:spcBef>
              <a:spcAft>
                <a:spcPts val="0"/>
              </a:spcAft>
              <a:buSzPts val="1280"/>
              <a:buChar char="▪"/>
              <a:defRPr/>
            </a:lvl7pPr>
            <a:lvl8pPr indent="-330200" lvl="7" marL="3657600" algn="l">
              <a:lnSpc>
                <a:spcPct val="90000"/>
              </a:lnSpc>
              <a:spcBef>
                <a:spcPts val="800"/>
              </a:spcBef>
              <a:spcAft>
                <a:spcPts val="0"/>
              </a:spcAft>
              <a:buSzPts val="1600"/>
              <a:buChar char="–"/>
              <a:defRPr/>
            </a:lvl8pPr>
            <a:lvl9pPr indent="-309879" lvl="8" marL="4114800" algn="l">
              <a:lnSpc>
                <a:spcPct val="90000"/>
              </a:lnSpc>
              <a:spcBef>
                <a:spcPts val="800"/>
              </a:spcBef>
              <a:spcAft>
                <a:spcPts val="0"/>
              </a:spcAft>
              <a:buSzPts val="1280"/>
              <a:buChar char="▪"/>
              <a:defRPr/>
            </a:lvl9pPr>
          </a:lstStyle>
          <a:p/>
        </p:txBody>
      </p:sp>
      <p:sp>
        <p:nvSpPr>
          <p:cNvPr id="104" name="Google Shape;104;p29"/>
          <p:cNvSpPr txBox="1"/>
          <p:nvPr>
            <p:ph idx="11" type="ftr"/>
          </p:nvPr>
        </p:nvSpPr>
        <p:spPr>
          <a:xfrm>
            <a:off x="1507498" y="6516865"/>
            <a:ext cx="606214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9"/>
          <p:cNvSpPr txBox="1"/>
          <p:nvPr>
            <p:ph idx="10" type="dt"/>
          </p:nvPr>
        </p:nvSpPr>
        <p:spPr>
          <a:xfrm>
            <a:off x="7994363" y="6516865"/>
            <a:ext cx="132762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9"/>
          <p:cNvSpPr txBox="1"/>
          <p:nvPr>
            <p:ph idx="12" type="sldNum"/>
          </p:nvPr>
        </p:nvSpPr>
        <p:spPr>
          <a:xfrm>
            <a:off x="9730094" y="6516865"/>
            <a:ext cx="936319"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107" name="Shape 107"/>
        <p:cNvGrpSpPr/>
        <p:nvPr/>
      </p:nvGrpSpPr>
      <p:grpSpPr>
        <a:xfrm>
          <a:off x="0" y="0"/>
          <a:ext cx="0" cy="0"/>
          <a:chOff x="0" y="0"/>
          <a:chExt cx="0" cy="0"/>
        </a:xfrm>
      </p:grpSpPr>
      <p:sp>
        <p:nvSpPr>
          <p:cNvPr id="108" name="Google Shape;108;p30"/>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45D7E"/>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30"/>
          <p:cNvSpPr txBox="1"/>
          <p:nvPr>
            <p:ph idx="1" type="body"/>
          </p:nvPr>
        </p:nvSpPr>
        <p:spPr>
          <a:xfrm>
            <a:off x="1522876" y="1905000"/>
            <a:ext cx="9143538" cy="3697465"/>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42900" lvl="1" marL="914400" algn="l">
              <a:lnSpc>
                <a:spcPct val="90000"/>
              </a:lnSpc>
              <a:spcBef>
                <a:spcPts val="1000"/>
              </a:spcBef>
              <a:spcAft>
                <a:spcPts val="0"/>
              </a:spcAft>
              <a:buSzPts val="1800"/>
              <a:buChar char="–"/>
              <a:defRPr/>
            </a:lvl2pPr>
            <a:lvl3pPr indent="-320039" lvl="2" marL="1371600" algn="l">
              <a:lnSpc>
                <a:spcPct val="90000"/>
              </a:lnSpc>
              <a:spcBef>
                <a:spcPts val="800"/>
              </a:spcBef>
              <a:spcAft>
                <a:spcPts val="0"/>
              </a:spcAft>
              <a:buSzPts val="1440"/>
              <a:buChar char="▪"/>
              <a:defRPr/>
            </a:lvl3pPr>
            <a:lvl4pPr indent="-342900" lvl="3" marL="1828800" algn="l">
              <a:lnSpc>
                <a:spcPct val="90000"/>
              </a:lnSpc>
              <a:spcBef>
                <a:spcPts val="800"/>
              </a:spcBef>
              <a:spcAft>
                <a:spcPts val="0"/>
              </a:spcAft>
              <a:buSzPts val="1800"/>
              <a:buChar char="–"/>
              <a:defRPr/>
            </a:lvl4pPr>
            <a:lvl5pPr indent="-320039" lvl="4" marL="2286000" algn="l">
              <a:lnSpc>
                <a:spcPct val="90000"/>
              </a:lnSpc>
              <a:spcBef>
                <a:spcPts val="800"/>
              </a:spcBef>
              <a:spcAft>
                <a:spcPts val="0"/>
              </a:spcAft>
              <a:buSzPts val="1440"/>
              <a:buChar char="▪"/>
              <a:defRPr/>
            </a:lvl5pPr>
            <a:lvl6pPr indent="-342900" lvl="5" marL="2743200" algn="l">
              <a:lnSpc>
                <a:spcPct val="90000"/>
              </a:lnSpc>
              <a:spcBef>
                <a:spcPts val="800"/>
              </a:spcBef>
              <a:spcAft>
                <a:spcPts val="0"/>
              </a:spcAft>
              <a:buSzPts val="1800"/>
              <a:buChar char="–"/>
              <a:defRPr/>
            </a:lvl6pPr>
            <a:lvl7pPr indent="-320039" lvl="6" marL="3200400" algn="l">
              <a:lnSpc>
                <a:spcPct val="90000"/>
              </a:lnSpc>
              <a:spcBef>
                <a:spcPts val="800"/>
              </a:spcBef>
              <a:spcAft>
                <a:spcPts val="0"/>
              </a:spcAft>
              <a:buSzPts val="1440"/>
              <a:buChar char="▪"/>
              <a:defRPr/>
            </a:lvl7pPr>
            <a:lvl8pPr indent="-342900" lvl="7" marL="3657600" algn="l">
              <a:lnSpc>
                <a:spcPct val="90000"/>
              </a:lnSpc>
              <a:spcBef>
                <a:spcPts val="800"/>
              </a:spcBef>
              <a:spcAft>
                <a:spcPts val="0"/>
              </a:spcAft>
              <a:buSzPts val="1800"/>
              <a:buChar char="–"/>
              <a:defRPr/>
            </a:lvl8pPr>
            <a:lvl9pPr indent="-320040" lvl="8" marL="4114800" algn="l">
              <a:lnSpc>
                <a:spcPct val="90000"/>
              </a:lnSpc>
              <a:spcBef>
                <a:spcPts val="800"/>
              </a:spcBef>
              <a:spcAft>
                <a:spcPts val="0"/>
              </a:spcAft>
              <a:buSzPts val="1440"/>
              <a:buChar char="▪"/>
              <a:defRPr/>
            </a:lvl9pPr>
          </a:lstStyle>
          <a:p/>
        </p:txBody>
      </p:sp>
      <p:sp>
        <p:nvSpPr>
          <p:cNvPr id="110" name="Google Shape;110;p30"/>
          <p:cNvSpPr txBox="1"/>
          <p:nvPr>
            <p:ph idx="11" type="ftr"/>
          </p:nvPr>
        </p:nvSpPr>
        <p:spPr>
          <a:xfrm>
            <a:off x="1507498" y="6516865"/>
            <a:ext cx="606214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0"/>
          <p:cNvSpPr txBox="1"/>
          <p:nvPr>
            <p:ph idx="10" type="dt"/>
          </p:nvPr>
        </p:nvSpPr>
        <p:spPr>
          <a:xfrm>
            <a:off x="7994363" y="6516865"/>
            <a:ext cx="132762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0"/>
          <p:cNvSpPr txBox="1"/>
          <p:nvPr>
            <p:ph idx="12" type="sldNum"/>
          </p:nvPr>
        </p:nvSpPr>
        <p:spPr>
          <a:xfrm>
            <a:off x="9730094" y="6516865"/>
            <a:ext cx="936319"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38" name="Shape 38"/>
        <p:cNvGrpSpPr/>
        <p:nvPr/>
      </p:nvGrpSpPr>
      <p:grpSpPr>
        <a:xfrm>
          <a:off x="0" y="0"/>
          <a:ext cx="0" cy="0"/>
          <a:chOff x="0" y="0"/>
          <a:chExt cx="0" cy="0"/>
        </a:xfrm>
      </p:grpSpPr>
      <p:sp>
        <p:nvSpPr>
          <p:cNvPr id="39" name="Google Shape;39;p20"/>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45D7E"/>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0"/>
          <p:cNvSpPr txBox="1"/>
          <p:nvPr>
            <p:ph idx="1" type="body"/>
          </p:nvPr>
        </p:nvSpPr>
        <p:spPr>
          <a:xfrm>
            <a:off x="1522876" y="1905000"/>
            <a:ext cx="9143538" cy="3697465"/>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42900" lvl="1" marL="914400" algn="l">
              <a:lnSpc>
                <a:spcPct val="90000"/>
              </a:lnSpc>
              <a:spcBef>
                <a:spcPts val="1000"/>
              </a:spcBef>
              <a:spcAft>
                <a:spcPts val="0"/>
              </a:spcAft>
              <a:buSzPts val="1800"/>
              <a:buChar char="–"/>
              <a:defRPr/>
            </a:lvl2pPr>
            <a:lvl3pPr indent="-320039" lvl="2" marL="1371600" algn="l">
              <a:lnSpc>
                <a:spcPct val="90000"/>
              </a:lnSpc>
              <a:spcBef>
                <a:spcPts val="800"/>
              </a:spcBef>
              <a:spcAft>
                <a:spcPts val="0"/>
              </a:spcAft>
              <a:buSzPts val="1440"/>
              <a:buChar char="▪"/>
              <a:defRPr/>
            </a:lvl3pPr>
            <a:lvl4pPr indent="-342900" lvl="3" marL="1828800" algn="l">
              <a:lnSpc>
                <a:spcPct val="90000"/>
              </a:lnSpc>
              <a:spcBef>
                <a:spcPts val="800"/>
              </a:spcBef>
              <a:spcAft>
                <a:spcPts val="0"/>
              </a:spcAft>
              <a:buSzPts val="1800"/>
              <a:buChar char="–"/>
              <a:defRPr/>
            </a:lvl4pPr>
            <a:lvl5pPr indent="-320039" lvl="4" marL="2286000" algn="l">
              <a:lnSpc>
                <a:spcPct val="90000"/>
              </a:lnSpc>
              <a:spcBef>
                <a:spcPts val="800"/>
              </a:spcBef>
              <a:spcAft>
                <a:spcPts val="0"/>
              </a:spcAft>
              <a:buSzPts val="1440"/>
              <a:buChar char="▪"/>
              <a:defRPr/>
            </a:lvl5pPr>
            <a:lvl6pPr indent="-342900" lvl="5" marL="2743200" algn="l">
              <a:lnSpc>
                <a:spcPct val="90000"/>
              </a:lnSpc>
              <a:spcBef>
                <a:spcPts val="800"/>
              </a:spcBef>
              <a:spcAft>
                <a:spcPts val="0"/>
              </a:spcAft>
              <a:buSzPts val="1800"/>
              <a:buChar char="–"/>
              <a:defRPr/>
            </a:lvl6pPr>
            <a:lvl7pPr indent="-320039" lvl="6" marL="3200400" algn="l">
              <a:lnSpc>
                <a:spcPct val="90000"/>
              </a:lnSpc>
              <a:spcBef>
                <a:spcPts val="800"/>
              </a:spcBef>
              <a:spcAft>
                <a:spcPts val="0"/>
              </a:spcAft>
              <a:buSzPts val="1440"/>
              <a:buChar char="▪"/>
              <a:defRPr/>
            </a:lvl7pPr>
            <a:lvl8pPr indent="-342900" lvl="7" marL="3657600" algn="l">
              <a:lnSpc>
                <a:spcPct val="90000"/>
              </a:lnSpc>
              <a:spcBef>
                <a:spcPts val="800"/>
              </a:spcBef>
              <a:spcAft>
                <a:spcPts val="0"/>
              </a:spcAft>
              <a:buSzPts val="1800"/>
              <a:buChar char="–"/>
              <a:defRPr/>
            </a:lvl8pPr>
            <a:lvl9pPr indent="-320040" lvl="8" marL="4114800" algn="l">
              <a:lnSpc>
                <a:spcPct val="90000"/>
              </a:lnSpc>
              <a:spcBef>
                <a:spcPts val="800"/>
              </a:spcBef>
              <a:spcAft>
                <a:spcPts val="0"/>
              </a:spcAft>
              <a:buSzPts val="1440"/>
              <a:buChar char="▪"/>
              <a:defRPr/>
            </a:lvl9pPr>
          </a:lstStyle>
          <a:p/>
        </p:txBody>
      </p:sp>
      <p:sp>
        <p:nvSpPr>
          <p:cNvPr id="41" name="Google Shape;41;p20"/>
          <p:cNvSpPr txBox="1"/>
          <p:nvPr>
            <p:ph idx="11" type="ftr"/>
          </p:nvPr>
        </p:nvSpPr>
        <p:spPr>
          <a:xfrm>
            <a:off x="1507498" y="6516865"/>
            <a:ext cx="606214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0"/>
          <p:cNvSpPr txBox="1"/>
          <p:nvPr>
            <p:ph idx="10" type="dt"/>
          </p:nvPr>
        </p:nvSpPr>
        <p:spPr>
          <a:xfrm>
            <a:off x="7994363" y="6516865"/>
            <a:ext cx="132762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2" type="sldNum"/>
          </p:nvPr>
        </p:nvSpPr>
        <p:spPr>
          <a:xfrm>
            <a:off x="9730094" y="6516865"/>
            <a:ext cx="936319"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44" name="Shape 44"/>
        <p:cNvGrpSpPr/>
        <p:nvPr/>
      </p:nvGrpSpPr>
      <p:grpSpPr>
        <a:xfrm>
          <a:off x="0" y="0"/>
          <a:ext cx="0" cy="0"/>
          <a:chOff x="0" y="0"/>
          <a:chExt cx="0" cy="0"/>
        </a:xfrm>
      </p:grpSpPr>
      <p:sp>
        <p:nvSpPr>
          <p:cNvPr id="45" name="Google Shape;45;p21"/>
          <p:cNvSpPr txBox="1"/>
          <p:nvPr>
            <p:ph type="title"/>
          </p:nvPr>
        </p:nvSpPr>
        <p:spPr>
          <a:xfrm>
            <a:off x="1522413" y="1905000"/>
            <a:ext cx="9144000" cy="2667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45D7E"/>
              </a:buClr>
              <a:buSzPts val="5400"/>
              <a:buFont typeface="Calibri"/>
              <a:buNone/>
              <a:defRPr b="0"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1"/>
          <p:cNvSpPr txBox="1"/>
          <p:nvPr>
            <p:ph idx="1" type="body"/>
          </p:nvPr>
        </p:nvSpPr>
        <p:spPr>
          <a:xfrm>
            <a:off x="1522413" y="4876800"/>
            <a:ext cx="8229598"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1920"/>
              <a:buNone/>
              <a:defRPr sz="2400">
                <a:solidFill>
                  <a:schemeClr val="dk1"/>
                </a:solidFill>
              </a:defRPr>
            </a:lvl1pPr>
            <a:lvl2pPr indent="-228600" lvl="1" marL="914400" algn="l">
              <a:lnSpc>
                <a:spcPct val="90000"/>
              </a:lnSpc>
              <a:spcBef>
                <a:spcPts val="1000"/>
              </a:spcBef>
              <a:spcAft>
                <a:spcPts val="0"/>
              </a:spcAft>
              <a:buSzPts val="1800"/>
              <a:buNone/>
              <a:defRPr sz="1800">
                <a:solidFill>
                  <a:srgbClr val="888888"/>
                </a:solidFill>
              </a:defRPr>
            </a:lvl2pPr>
            <a:lvl3pPr indent="-228600" lvl="2" marL="1371600" algn="l">
              <a:lnSpc>
                <a:spcPct val="90000"/>
              </a:lnSpc>
              <a:spcBef>
                <a:spcPts val="800"/>
              </a:spcBef>
              <a:spcAft>
                <a:spcPts val="0"/>
              </a:spcAft>
              <a:buSzPts val="1280"/>
              <a:buNone/>
              <a:defRPr sz="1600">
                <a:solidFill>
                  <a:srgbClr val="888888"/>
                </a:solidFill>
              </a:defRPr>
            </a:lvl3pPr>
            <a:lvl4pPr indent="-228600" lvl="3" marL="1828800" algn="l">
              <a:lnSpc>
                <a:spcPct val="90000"/>
              </a:lnSpc>
              <a:spcBef>
                <a:spcPts val="800"/>
              </a:spcBef>
              <a:spcAft>
                <a:spcPts val="0"/>
              </a:spcAft>
              <a:buSzPts val="1400"/>
              <a:buNone/>
              <a:defRPr sz="1400">
                <a:solidFill>
                  <a:srgbClr val="888888"/>
                </a:solidFill>
              </a:defRPr>
            </a:lvl4pPr>
            <a:lvl5pPr indent="-228600" lvl="4" marL="2286000" algn="l">
              <a:lnSpc>
                <a:spcPct val="90000"/>
              </a:lnSpc>
              <a:spcBef>
                <a:spcPts val="800"/>
              </a:spcBef>
              <a:spcAft>
                <a:spcPts val="0"/>
              </a:spcAft>
              <a:buSzPts val="1120"/>
              <a:buNone/>
              <a:defRPr sz="1400">
                <a:solidFill>
                  <a:srgbClr val="888888"/>
                </a:solidFill>
              </a:defRPr>
            </a:lvl5pPr>
            <a:lvl6pPr indent="-228600" lvl="5" marL="2743200" algn="l">
              <a:lnSpc>
                <a:spcPct val="90000"/>
              </a:lnSpc>
              <a:spcBef>
                <a:spcPts val="800"/>
              </a:spcBef>
              <a:spcAft>
                <a:spcPts val="0"/>
              </a:spcAft>
              <a:buSzPts val="1400"/>
              <a:buNone/>
              <a:defRPr sz="1400">
                <a:solidFill>
                  <a:srgbClr val="888888"/>
                </a:solidFill>
              </a:defRPr>
            </a:lvl6pPr>
            <a:lvl7pPr indent="-228600" lvl="6" marL="3200400" algn="l">
              <a:lnSpc>
                <a:spcPct val="90000"/>
              </a:lnSpc>
              <a:spcBef>
                <a:spcPts val="800"/>
              </a:spcBef>
              <a:spcAft>
                <a:spcPts val="0"/>
              </a:spcAft>
              <a:buSzPts val="1120"/>
              <a:buNone/>
              <a:defRPr sz="1400">
                <a:solidFill>
                  <a:srgbClr val="888888"/>
                </a:solidFill>
              </a:defRPr>
            </a:lvl7pPr>
            <a:lvl8pPr indent="-228600" lvl="7" marL="3657600" algn="l">
              <a:lnSpc>
                <a:spcPct val="90000"/>
              </a:lnSpc>
              <a:spcBef>
                <a:spcPts val="800"/>
              </a:spcBef>
              <a:spcAft>
                <a:spcPts val="0"/>
              </a:spcAft>
              <a:buSzPts val="1400"/>
              <a:buNone/>
              <a:defRPr sz="1400">
                <a:solidFill>
                  <a:srgbClr val="888888"/>
                </a:solidFill>
              </a:defRPr>
            </a:lvl8pPr>
            <a:lvl9pPr indent="-228600" lvl="8" marL="4114800" algn="l">
              <a:lnSpc>
                <a:spcPct val="90000"/>
              </a:lnSpc>
              <a:spcBef>
                <a:spcPts val="800"/>
              </a:spcBef>
              <a:spcAft>
                <a:spcPts val="0"/>
              </a:spcAft>
              <a:buSzPts val="1120"/>
              <a:buNone/>
              <a:defRPr sz="1400">
                <a:solidFill>
                  <a:srgbClr val="888888"/>
                </a:solidFill>
              </a:defRPr>
            </a:lvl9pPr>
          </a:lstStyle>
          <a:p/>
        </p:txBody>
      </p:sp>
      <p:sp>
        <p:nvSpPr>
          <p:cNvPr id="47" name="Google Shape;47;p21"/>
          <p:cNvSpPr txBox="1"/>
          <p:nvPr>
            <p:ph idx="11" type="ftr"/>
          </p:nvPr>
        </p:nvSpPr>
        <p:spPr>
          <a:xfrm>
            <a:off x="1507498" y="6516865"/>
            <a:ext cx="606214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0" type="dt"/>
          </p:nvPr>
        </p:nvSpPr>
        <p:spPr>
          <a:xfrm>
            <a:off x="7994363" y="6516865"/>
            <a:ext cx="132762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9730094" y="6516865"/>
            <a:ext cx="936319"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chemeClr val="dk1"/>
                </a:solidFill>
                <a:latin typeface="Calibri"/>
                <a:ea typeface="Calibri"/>
                <a:cs typeface="Calibri"/>
                <a:sym typeface="Calibri"/>
              </a:defRPr>
            </a:lvl1pPr>
            <a:lvl2pPr indent="0" lvl="1" marL="0" algn="r">
              <a:spcBef>
                <a:spcPts val="0"/>
              </a:spcBef>
              <a:buNone/>
              <a:defRPr b="0" i="0" sz="1100" u="none" cap="none" strike="noStrike">
                <a:solidFill>
                  <a:schemeClr val="dk1"/>
                </a:solidFill>
                <a:latin typeface="Calibri"/>
                <a:ea typeface="Calibri"/>
                <a:cs typeface="Calibri"/>
                <a:sym typeface="Calibri"/>
              </a:defRPr>
            </a:lvl2pPr>
            <a:lvl3pPr indent="0" lvl="2" marL="0" algn="r">
              <a:spcBef>
                <a:spcPts val="0"/>
              </a:spcBef>
              <a:buNone/>
              <a:defRPr b="0" i="0" sz="1100" u="none" cap="none" strike="noStrike">
                <a:solidFill>
                  <a:schemeClr val="dk1"/>
                </a:solidFill>
                <a:latin typeface="Calibri"/>
                <a:ea typeface="Calibri"/>
                <a:cs typeface="Calibri"/>
                <a:sym typeface="Calibri"/>
              </a:defRPr>
            </a:lvl3pPr>
            <a:lvl4pPr indent="0" lvl="3" marL="0" algn="r">
              <a:spcBef>
                <a:spcPts val="0"/>
              </a:spcBef>
              <a:buNone/>
              <a:defRPr b="0" i="0" sz="1100" u="none" cap="none" strike="noStrike">
                <a:solidFill>
                  <a:schemeClr val="dk1"/>
                </a:solidFill>
                <a:latin typeface="Calibri"/>
                <a:ea typeface="Calibri"/>
                <a:cs typeface="Calibri"/>
                <a:sym typeface="Calibri"/>
              </a:defRPr>
            </a:lvl4pPr>
            <a:lvl5pPr indent="0" lvl="4" marL="0" algn="r">
              <a:spcBef>
                <a:spcPts val="0"/>
              </a:spcBef>
              <a:buNone/>
              <a:defRPr b="0" i="0" sz="1100" u="none" cap="none" strike="noStrike">
                <a:solidFill>
                  <a:schemeClr val="dk1"/>
                </a:solidFill>
                <a:latin typeface="Calibri"/>
                <a:ea typeface="Calibri"/>
                <a:cs typeface="Calibri"/>
                <a:sym typeface="Calibri"/>
              </a:defRPr>
            </a:lvl5pPr>
            <a:lvl6pPr indent="0" lvl="5" marL="0" algn="r">
              <a:spcBef>
                <a:spcPts val="0"/>
              </a:spcBef>
              <a:buNone/>
              <a:defRPr b="0" i="0" sz="1100" u="none" cap="none" strike="noStrike">
                <a:solidFill>
                  <a:schemeClr val="dk1"/>
                </a:solidFill>
                <a:latin typeface="Calibri"/>
                <a:ea typeface="Calibri"/>
                <a:cs typeface="Calibri"/>
                <a:sym typeface="Calibri"/>
              </a:defRPr>
            </a:lvl6pPr>
            <a:lvl7pPr indent="0" lvl="6" marL="0" algn="r">
              <a:spcBef>
                <a:spcPts val="0"/>
              </a:spcBef>
              <a:buNone/>
              <a:defRPr b="0" i="0" sz="1100" u="none" cap="none" strike="noStrike">
                <a:solidFill>
                  <a:schemeClr val="dk1"/>
                </a:solidFill>
                <a:latin typeface="Calibri"/>
                <a:ea typeface="Calibri"/>
                <a:cs typeface="Calibri"/>
                <a:sym typeface="Calibri"/>
              </a:defRPr>
            </a:lvl7pPr>
            <a:lvl8pPr indent="0" lvl="7" marL="0" algn="r">
              <a:spcBef>
                <a:spcPts val="0"/>
              </a:spcBef>
              <a:buNone/>
              <a:defRPr b="0" i="0" sz="1100" u="none" cap="none" strike="noStrike">
                <a:solidFill>
                  <a:schemeClr val="dk1"/>
                </a:solidFill>
                <a:latin typeface="Calibri"/>
                <a:ea typeface="Calibri"/>
                <a:cs typeface="Calibri"/>
                <a:sym typeface="Calibri"/>
              </a:defRPr>
            </a:lvl8pPr>
            <a:lvl9pPr indent="0" lvl="8" marL="0" algn="r">
              <a:spcBef>
                <a:spcPts val="0"/>
              </a:spcBef>
              <a:buNone/>
              <a:defRPr b="0" i="0" sz="11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0" name="Shape 50"/>
        <p:cNvGrpSpPr/>
        <p:nvPr/>
      </p:nvGrpSpPr>
      <p:grpSpPr>
        <a:xfrm>
          <a:off x="0" y="0"/>
          <a:ext cx="0" cy="0"/>
          <a:chOff x="0" y="0"/>
          <a:chExt cx="0" cy="0"/>
        </a:xfrm>
      </p:grpSpPr>
      <p:sp>
        <p:nvSpPr>
          <p:cNvPr id="51" name="Google Shape;51;p22"/>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45D7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2"/>
          <p:cNvSpPr txBox="1"/>
          <p:nvPr>
            <p:ph idx="1" type="body"/>
          </p:nvPr>
        </p:nvSpPr>
        <p:spPr>
          <a:xfrm>
            <a:off x="1522413" y="1904999"/>
            <a:ext cx="4435564" cy="4088921"/>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55600" lvl="1" marL="914400" algn="l">
              <a:lnSpc>
                <a:spcPct val="90000"/>
              </a:lnSpc>
              <a:spcBef>
                <a:spcPts val="1000"/>
              </a:spcBef>
              <a:spcAft>
                <a:spcPts val="0"/>
              </a:spcAft>
              <a:buSzPts val="2000"/>
              <a:buChar char="–"/>
              <a:defRPr sz="2000"/>
            </a:lvl2pPr>
            <a:lvl3pPr indent="-320039" lvl="2" marL="1371600" algn="l">
              <a:lnSpc>
                <a:spcPct val="90000"/>
              </a:lnSpc>
              <a:spcBef>
                <a:spcPts val="800"/>
              </a:spcBef>
              <a:spcAft>
                <a:spcPts val="0"/>
              </a:spcAft>
              <a:buSzPts val="1440"/>
              <a:buChar char="▪"/>
              <a:defRPr sz="1800"/>
            </a:lvl3pPr>
            <a:lvl4pPr indent="-330200" lvl="3" marL="1828800" algn="l">
              <a:lnSpc>
                <a:spcPct val="90000"/>
              </a:lnSpc>
              <a:spcBef>
                <a:spcPts val="800"/>
              </a:spcBef>
              <a:spcAft>
                <a:spcPts val="0"/>
              </a:spcAft>
              <a:buSzPts val="1600"/>
              <a:buChar char="–"/>
              <a:defRPr sz="1600"/>
            </a:lvl4pPr>
            <a:lvl5pPr indent="-309879" lvl="4" marL="2286000" algn="l">
              <a:lnSpc>
                <a:spcPct val="90000"/>
              </a:lnSpc>
              <a:spcBef>
                <a:spcPts val="800"/>
              </a:spcBef>
              <a:spcAft>
                <a:spcPts val="0"/>
              </a:spcAft>
              <a:buSzPts val="1280"/>
              <a:buChar char="▪"/>
              <a:defRPr sz="1600"/>
            </a:lvl5pPr>
            <a:lvl6pPr indent="-330200" lvl="5" marL="2743200" algn="l">
              <a:lnSpc>
                <a:spcPct val="90000"/>
              </a:lnSpc>
              <a:spcBef>
                <a:spcPts val="800"/>
              </a:spcBef>
              <a:spcAft>
                <a:spcPts val="0"/>
              </a:spcAft>
              <a:buSzPts val="1600"/>
              <a:buChar char="–"/>
              <a:defRPr sz="1600"/>
            </a:lvl6pPr>
            <a:lvl7pPr indent="-309879" lvl="6" marL="3200400" algn="l">
              <a:lnSpc>
                <a:spcPct val="90000"/>
              </a:lnSpc>
              <a:spcBef>
                <a:spcPts val="800"/>
              </a:spcBef>
              <a:spcAft>
                <a:spcPts val="0"/>
              </a:spcAft>
              <a:buSzPts val="1280"/>
              <a:buChar char="▪"/>
              <a:defRPr sz="1600"/>
            </a:lvl7pPr>
            <a:lvl8pPr indent="-330200" lvl="7" marL="3657600" algn="l">
              <a:lnSpc>
                <a:spcPct val="90000"/>
              </a:lnSpc>
              <a:spcBef>
                <a:spcPts val="800"/>
              </a:spcBef>
              <a:spcAft>
                <a:spcPts val="0"/>
              </a:spcAft>
              <a:buSzPts val="1600"/>
              <a:buChar char="–"/>
              <a:defRPr sz="1600"/>
            </a:lvl8pPr>
            <a:lvl9pPr indent="-309879" lvl="8" marL="4114800" algn="l">
              <a:lnSpc>
                <a:spcPct val="90000"/>
              </a:lnSpc>
              <a:spcBef>
                <a:spcPts val="800"/>
              </a:spcBef>
              <a:spcAft>
                <a:spcPts val="0"/>
              </a:spcAft>
              <a:buSzPts val="1280"/>
              <a:buChar char="▪"/>
              <a:defRPr sz="1600"/>
            </a:lvl9pPr>
          </a:lstStyle>
          <a:p/>
        </p:txBody>
      </p:sp>
      <p:sp>
        <p:nvSpPr>
          <p:cNvPr id="53" name="Google Shape;53;p22"/>
          <p:cNvSpPr txBox="1"/>
          <p:nvPr>
            <p:ph idx="2" type="body"/>
          </p:nvPr>
        </p:nvSpPr>
        <p:spPr>
          <a:xfrm>
            <a:off x="6230849" y="1904999"/>
            <a:ext cx="4435564" cy="4088921"/>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55600" lvl="1" marL="914400" algn="l">
              <a:lnSpc>
                <a:spcPct val="90000"/>
              </a:lnSpc>
              <a:spcBef>
                <a:spcPts val="1000"/>
              </a:spcBef>
              <a:spcAft>
                <a:spcPts val="0"/>
              </a:spcAft>
              <a:buSzPts val="2000"/>
              <a:buChar char="–"/>
              <a:defRPr sz="2000"/>
            </a:lvl2pPr>
            <a:lvl3pPr indent="-320039" lvl="2" marL="1371600" algn="l">
              <a:lnSpc>
                <a:spcPct val="90000"/>
              </a:lnSpc>
              <a:spcBef>
                <a:spcPts val="800"/>
              </a:spcBef>
              <a:spcAft>
                <a:spcPts val="0"/>
              </a:spcAft>
              <a:buSzPts val="1440"/>
              <a:buChar char="▪"/>
              <a:defRPr sz="1800"/>
            </a:lvl3pPr>
            <a:lvl4pPr indent="-330200" lvl="3" marL="1828800" algn="l">
              <a:lnSpc>
                <a:spcPct val="90000"/>
              </a:lnSpc>
              <a:spcBef>
                <a:spcPts val="800"/>
              </a:spcBef>
              <a:spcAft>
                <a:spcPts val="0"/>
              </a:spcAft>
              <a:buSzPts val="1600"/>
              <a:buChar char="–"/>
              <a:defRPr sz="1600"/>
            </a:lvl4pPr>
            <a:lvl5pPr indent="-309879" lvl="4" marL="2286000" algn="l">
              <a:lnSpc>
                <a:spcPct val="90000"/>
              </a:lnSpc>
              <a:spcBef>
                <a:spcPts val="800"/>
              </a:spcBef>
              <a:spcAft>
                <a:spcPts val="0"/>
              </a:spcAft>
              <a:buSzPts val="1280"/>
              <a:buChar char="▪"/>
              <a:defRPr sz="1600"/>
            </a:lvl5pPr>
            <a:lvl6pPr indent="-330200" lvl="5" marL="2743200" algn="l">
              <a:lnSpc>
                <a:spcPct val="90000"/>
              </a:lnSpc>
              <a:spcBef>
                <a:spcPts val="800"/>
              </a:spcBef>
              <a:spcAft>
                <a:spcPts val="0"/>
              </a:spcAft>
              <a:buSzPts val="1600"/>
              <a:buChar char="–"/>
              <a:defRPr sz="1600"/>
            </a:lvl6pPr>
            <a:lvl7pPr indent="-309879" lvl="6" marL="3200400" algn="l">
              <a:lnSpc>
                <a:spcPct val="90000"/>
              </a:lnSpc>
              <a:spcBef>
                <a:spcPts val="800"/>
              </a:spcBef>
              <a:spcAft>
                <a:spcPts val="0"/>
              </a:spcAft>
              <a:buSzPts val="1280"/>
              <a:buChar char="▪"/>
              <a:defRPr sz="1600"/>
            </a:lvl7pPr>
            <a:lvl8pPr indent="-330200" lvl="7" marL="3657600" algn="l">
              <a:lnSpc>
                <a:spcPct val="90000"/>
              </a:lnSpc>
              <a:spcBef>
                <a:spcPts val="800"/>
              </a:spcBef>
              <a:spcAft>
                <a:spcPts val="0"/>
              </a:spcAft>
              <a:buSzPts val="1600"/>
              <a:buChar char="–"/>
              <a:defRPr sz="1600"/>
            </a:lvl8pPr>
            <a:lvl9pPr indent="-309879" lvl="8" marL="4114800" algn="l">
              <a:lnSpc>
                <a:spcPct val="90000"/>
              </a:lnSpc>
              <a:spcBef>
                <a:spcPts val="800"/>
              </a:spcBef>
              <a:spcAft>
                <a:spcPts val="0"/>
              </a:spcAft>
              <a:buSzPts val="1280"/>
              <a:buChar char="▪"/>
              <a:defRPr sz="1600"/>
            </a:lvl9pPr>
          </a:lstStyle>
          <a:p/>
        </p:txBody>
      </p:sp>
      <p:sp>
        <p:nvSpPr>
          <p:cNvPr id="54" name="Google Shape;54;p22"/>
          <p:cNvSpPr txBox="1"/>
          <p:nvPr>
            <p:ph idx="11" type="ftr"/>
          </p:nvPr>
        </p:nvSpPr>
        <p:spPr>
          <a:xfrm>
            <a:off x="1507498" y="6516865"/>
            <a:ext cx="606214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2"/>
          <p:cNvSpPr txBox="1"/>
          <p:nvPr>
            <p:ph idx="10" type="dt"/>
          </p:nvPr>
        </p:nvSpPr>
        <p:spPr>
          <a:xfrm>
            <a:off x="7994363" y="6516865"/>
            <a:ext cx="132762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2" type="sldNum"/>
          </p:nvPr>
        </p:nvSpPr>
        <p:spPr>
          <a:xfrm>
            <a:off x="9730094" y="6516865"/>
            <a:ext cx="936319"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7" name="Shape 57"/>
        <p:cNvGrpSpPr/>
        <p:nvPr/>
      </p:nvGrpSpPr>
      <p:grpSpPr>
        <a:xfrm>
          <a:off x="0" y="0"/>
          <a:ext cx="0" cy="0"/>
          <a:chOff x="0" y="0"/>
          <a:chExt cx="0" cy="0"/>
        </a:xfrm>
      </p:grpSpPr>
      <p:sp>
        <p:nvSpPr>
          <p:cNvPr id="58" name="Google Shape;58;p23"/>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45D7E"/>
              </a:buClr>
              <a:buSzPts val="32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3"/>
          <p:cNvSpPr txBox="1"/>
          <p:nvPr>
            <p:ph idx="1" type="body"/>
          </p:nvPr>
        </p:nvSpPr>
        <p:spPr>
          <a:xfrm>
            <a:off x="1522413" y="1828800"/>
            <a:ext cx="4419599" cy="68580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600"/>
              <a:buNone/>
              <a:defRPr b="1" sz="2000"/>
            </a:lvl1pPr>
            <a:lvl2pPr indent="-228600" lvl="1" marL="914400" algn="l">
              <a:lnSpc>
                <a:spcPct val="90000"/>
              </a:lnSpc>
              <a:spcBef>
                <a:spcPts val="1000"/>
              </a:spcBef>
              <a:spcAft>
                <a:spcPts val="0"/>
              </a:spcAft>
              <a:buSzPts val="2000"/>
              <a:buNone/>
              <a:defRPr b="1" sz="2000"/>
            </a:lvl2pPr>
            <a:lvl3pPr indent="-228600" lvl="2" marL="1371600" algn="l">
              <a:lnSpc>
                <a:spcPct val="90000"/>
              </a:lnSpc>
              <a:spcBef>
                <a:spcPts val="800"/>
              </a:spcBef>
              <a:spcAft>
                <a:spcPts val="0"/>
              </a:spcAft>
              <a:buSzPts val="144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800"/>
              </a:spcBef>
              <a:spcAft>
                <a:spcPts val="0"/>
              </a:spcAft>
              <a:buSzPts val="1280"/>
              <a:buNone/>
              <a:defRPr b="1" sz="1600"/>
            </a:lvl5pPr>
            <a:lvl6pPr indent="-228600" lvl="5" marL="2743200" algn="l">
              <a:lnSpc>
                <a:spcPct val="90000"/>
              </a:lnSpc>
              <a:spcBef>
                <a:spcPts val="800"/>
              </a:spcBef>
              <a:spcAft>
                <a:spcPts val="0"/>
              </a:spcAft>
              <a:buSzPts val="1600"/>
              <a:buNone/>
              <a:defRPr b="1" sz="1600"/>
            </a:lvl6pPr>
            <a:lvl7pPr indent="-228600" lvl="6" marL="3200400" algn="l">
              <a:lnSpc>
                <a:spcPct val="90000"/>
              </a:lnSpc>
              <a:spcBef>
                <a:spcPts val="800"/>
              </a:spcBef>
              <a:spcAft>
                <a:spcPts val="0"/>
              </a:spcAft>
              <a:buSzPts val="1280"/>
              <a:buNone/>
              <a:defRPr b="1" sz="1600"/>
            </a:lvl7pPr>
            <a:lvl8pPr indent="-228600" lvl="7" marL="3657600" algn="l">
              <a:lnSpc>
                <a:spcPct val="90000"/>
              </a:lnSpc>
              <a:spcBef>
                <a:spcPts val="800"/>
              </a:spcBef>
              <a:spcAft>
                <a:spcPts val="0"/>
              </a:spcAft>
              <a:buSzPts val="1600"/>
              <a:buNone/>
              <a:defRPr b="1" sz="1600"/>
            </a:lvl8pPr>
            <a:lvl9pPr indent="-228600" lvl="8" marL="4114800" algn="l">
              <a:lnSpc>
                <a:spcPct val="90000"/>
              </a:lnSpc>
              <a:spcBef>
                <a:spcPts val="800"/>
              </a:spcBef>
              <a:spcAft>
                <a:spcPts val="0"/>
              </a:spcAft>
              <a:buSzPts val="1280"/>
              <a:buNone/>
              <a:defRPr b="1" sz="1600"/>
            </a:lvl9pPr>
          </a:lstStyle>
          <a:p/>
        </p:txBody>
      </p:sp>
      <p:sp>
        <p:nvSpPr>
          <p:cNvPr id="60" name="Google Shape;60;p23"/>
          <p:cNvSpPr txBox="1"/>
          <p:nvPr>
            <p:ph idx="2" type="body"/>
          </p:nvPr>
        </p:nvSpPr>
        <p:spPr>
          <a:xfrm>
            <a:off x="1522413" y="2590801"/>
            <a:ext cx="4419599" cy="3429000"/>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SzPts val="1600"/>
              <a:buChar char="▪"/>
              <a:defRPr sz="2000"/>
            </a:lvl1pPr>
            <a:lvl2pPr indent="-342900" lvl="1" marL="914400" algn="l">
              <a:lnSpc>
                <a:spcPct val="90000"/>
              </a:lnSpc>
              <a:spcBef>
                <a:spcPts val="1000"/>
              </a:spcBef>
              <a:spcAft>
                <a:spcPts val="0"/>
              </a:spcAft>
              <a:buSzPts val="1800"/>
              <a:buChar char="–"/>
              <a:defRPr sz="1800"/>
            </a:lvl2pPr>
            <a:lvl3pPr indent="-309880" lvl="2" marL="1371600" algn="l">
              <a:lnSpc>
                <a:spcPct val="90000"/>
              </a:lnSpc>
              <a:spcBef>
                <a:spcPts val="800"/>
              </a:spcBef>
              <a:spcAft>
                <a:spcPts val="0"/>
              </a:spcAft>
              <a:buSzPts val="1280"/>
              <a:buChar char="▪"/>
              <a:defRPr sz="1600"/>
            </a:lvl3pPr>
            <a:lvl4pPr indent="-317500" lvl="3" marL="1828800" algn="l">
              <a:lnSpc>
                <a:spcPct val="90000"/>
              </a:lnSpc>
              <a:spcBef>
                <a:spcPts val="800"/>
              </a:spcBef>
              <a:spcAft>
                <a:spcPts val="0"/>
              </a:spcAft>
              <a:buSzPts val="1400"/>
              <a:buChar char="–"/>
              <a:defRPr sz="1400"/>
            </a:lvl4pPr>
            <a:lvl5pPr indent="-299720" lvl="4" marL="2286000" algn="l">
              <a:lnSpc>
                <a:spcPct val="90000"/>
              </a:lnSpc>
              <a:spcBef>
                <a:spcPts val="800"/>
              </a:spcBef>
              <a:spcAft>
                <a:spcPts val="0"/>
              </a:spcAft>
              <a:buSzPts val="1120"/>
              <a:buChar char="▪"/>
              <a:defRPr sz="1400"/>
            </a:lvl5pPr>
            <a:lvl6pPr indent="-317500" lvl="5" marL="2743200" algn="l">
              <a:lnSpc>
                <a:spcPct val="90000"/>
              </a:lnSpc>
              <a:spcBef>
                <a:spcPts val="800"/>
              </a:spcBef>
              <a:spcAft>
                <a:spcPts val="0"/>
              </a:spcAft>
              <a:buSzPts val="1400"/>
              <a:buChar char="–"/>
              <a:defRPr sz="1400"/>
            </a:lvl6pPr>
            <a:lvl7pPr indent="-299720" lvl="6" marL="3200400" algn="l">
              <a:lnSpc>
                <a:spcPct val="90000"/>
              </a:lnSpc>
              <a:spcBef>
                <a:spcPts val="800"/>
              </a:spcBef>
              <a:spcAft>
                <a:spcPts val="0"/>
              </a:spcAft>
              <a:buSzPts val="1120"/>
              <a:buChar char="▪"/>
              <a:defRPr sz="1400"/>
            </a:lvl7pPr>
            <a:lvl8pPr indent="-317500" lvl="7" marL="3657600" algn="l">
              <a:lnSpc>
                <a:spcPct val="90000"/>
              </a:lnSpc>
              <a:spcBef>
                <a:spcPts val="800"/>
              </a:spcBef>
              <a:spcAft>
                <a:spcPts val="0"/>
              </a:spcAft>
              <a:buSzPts val="1400"/>
              <a:buChar char="–"/>
              <a:defRPr sz="1400"/>
            </a:lvl8pPr>
            <a:lvl9pPr indent="-299720" lvl="8" marL="4114800" algn="l">
              <a:lnSpc>
                <a:spcPct val="90000"/>
              </a:lnSpc>
              <a:spcBef>
                <a:spcPts val="800"/>
              </a:spcBef>
              <a:spcAft>
                <a:spcPts val="0"/>
              </a:spcAft>
              <a:buSzPts val="1120"/>
              <a:buChar char="▪"/>
              <a:defRPr sz="1400"/>
            </a:lvl9pPr>
          </a:lstStyle>
          <a:p/>
        </p:txBody>
      </p:sp>
      <p:sp>
        <p:nvSpPr>
          <p:cNvPr id="61" name="Google Shape;61;p23"/>
          <p:cNvSpPr txBox="1"/>
          <p:nvPr>
            <p:ph idx="3" type="body"/>
          </p:nvPr>
        </p:nvSpPr>
        <p:spPr>
          <a:xfrm>
            <a:off x="6246814" y="1828800"/>
            <a:ext cx="4419599" cy="68580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600"/>
              <a:buNone/>
              <a:defRPr b="1" sz="2000"/>
            </a:lvl1pPr>
            <a:lvl2pPr indent="-228600" lvl="1" marL="914400" algn="l">
              <a:lnSpc>
                <a:spcPct val="90000"/>
              </a:lnSpc>
              <a:spcBef>
                <a:spcPts val="1000"/>
              </a:spcBef>
              <a:spcAft>
                <a:spcPts val="0"/>
              </a:spcAft>
              <a:buSzPts val="2000"/>
              <a:buNone/>
              <a:defRPr b="1" sz="2000"/>
            </a:lvl2pPr>
            <a:lvl3pPr indent="-228600" lvl="2" marL="1371600" algn="l">
              <a:lnSpc>
                <a:spcPct val="90000"/>
              </a:lnSpc>
              <a:spcBef>
                <a:spcPts val="800"/>
              </a:spcBef>
              <a:spcAft>
                <a:spcPts val="0"/>
              </a:spcAft>
              <a:buSzPts val="144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800"/>
              </a:spcBef>
              <a:spcAft>
                <a:spcPts val="0"/>
              </a:spcAft>
              <a:buSzPts val="1280"/>
              <a:buNone/>
              <a:defRPr b="1" sz="1600"/>
            </a:lvl5pPr>
            <a:lvl6pPr indent="-228600" lvl="5" marL="2743200" algn="l">
              <a:lnSpc>
                <a:spcPct val="90000"/>
              </a:lnSpc>
              <a:spcBef>
                <a:spcPts val="800"/>
              </a:spcBef>
              <a:spcAft>
                <a:spcPts val="0"/>
              </a:spcAft>
              <a:buSzPts val="1600"/>
              <a:buNone/>
              <a:defRPr b="1" sz="1600"/>
            </a:lvl6pPr>
            <a:lvl7pPr indent="-228600" lvl="6" marL="3200400" algn="l">
              <a:lnSpc>
                <a:spcPct val="90000"/>
              </a:lnSpc>
              <a:spcBef>
                <a:spcPts val="800"/>
              </a:spcBef>
              <a:spcAft>
                <a:spcPts val="0"/>
              </a:spcAft>
              <a:buSzPts val="1280"/>
              <a:buNone/>
              <a:defRPr b="1" sz="1600"/>
            </a:lvl7pPr>
            <a:lvl8pPr indent="-228600" lvl="7" marL="3657600" algn="l">
              <a:lnSpc>
                <a:spcPct val="90000"/>
              </a:lnSpc>
              <a:spcBef>
                <a:spcPts val="800"/>
              </a:spcBef>
              <a:spcAft>
                <a:spcPts val="0"/>
              </a:spcAft>
              <a:buSzPts val="1600"/>
              <a:buNone/>
              <a:defRPr b="1" sz="1600"/>
            </a:lvl8pPr>
            <a:lvl9pPr indent="-228600" lvl="8" marL="4114800" algn="l">
              <a:lnSpc>
                <a:spcPct val="90000"/>
              </a:lnSpc>
              <a:spcBef>
                <a:spcPts val="800"/>
              </a:spcBef>
              <a:spcAft>
                <a:spcPts val="0"/>
              </a:spcAft>
              <a:buSzPts val="1280"/>
              <a:buNone/>
              <a:defRPr b="1" sz="1600"/>
            </a:lvl9pPr>
          </a:lstStyle>
          <a:p/>
        </p:txBody>
      </p:sp>
      <p:sp>
        <p:nvSpPr>
          <p:cNvPr id="62" name="Google Shape;62;p23"/>
          <p:cNvSpPr txBox="1"/>
          <p:nvPr>
            <p:ph idx="4" type="body"/>
          </p:nvPr>
        </p:nvSpPr>
        <p:spPr>
          <a:xfrm>
            <a:off x="6246814" y="2590801"/>
            <a:ext cx="4419599" cy="3429000"/>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SzPts val="1600"/>
              <a:buChar char="▪"/>
              <a:defRPr sz="2000"/>
            </a:lvl1pPr>
            <a:lvl2pPr indent="-342900" lvl="1" marL="914400" algn="l">
              <a:lnSpc>
                <a:spcPct val="90000"/>
              </a:lnSpc>
              <a:spcBef>
                <a:spcPts val="1000"/>
              </a:spcBef>
              <a:spcAft>
                <a:spcPts val="0"/>
              </a:spcAft>
              <a:buSzPts val="1800"/>
              <a:buChar char="–"/>
              <a:defRPr sz="1800"/>
            </a:lvl2pPr>
            <a:lvl3pPr indent="-309880" lvl="2" marL="1371600" algn="l">
              <a:lnSpc>
                <a:spcPct val="90000"/>
              </a:lnSpc>
              <a:spcBef>
                <a:spcPts val="800"/>
              </a:spcBef>
              <a:spcAft>
                <a:spcPts val="0"/>
              </a:spcAft>
              <a:buSzPts val="1280"/>
              <a:buChar char="▪"/>
              <a:defRPr sz="1600"/>
            </a:lvl3pPr>
            <a:lvl4pPr indent="-317500" lvl="3" marL="1828800" algn="l">
              <a:lnSpc>
                <a:spcPct val="90000"/>
              </a:lnSpc>
              <a:spcBef>
                <a:spcPts val="800"/>
              </a:spcBef>
              <a:spcAft>
                <a:spcPts val="0"/>
              </a:spcAft>
              <a:buSzPts val="1400"/>
              <a:buChar char="–"/>
              <a:defRPr sz="1400"/>
            </a:lvl4pPr>
            <a:lvl5pPr indent="-299720" lvl="4" marL="2286000" algn="l">
              <a:lnSpc>
                <a:spcPct val="90000"/>
              </a:lnSpc>
              <a:spcBef>
                <a:spcPts val="800"/>
              </a:spcBef>
              <a:spcAft>
                <a:spcPts val="0"/>
              </a:spcAft>
              <a:buSzPts val="1120"/>
              <a:buChar char="▪"/>
              <a:defRPr sz="1400"/>
            </a:lvl5pPr>
            <a:lvl6pPr indent="-317500" lvl="5" marL="2743200" algn="l">
              <a:lnSpc>
                <a:spcPct val="90000"/>
              </a:lnSpc>
              <a:spcBef>
                <a:spcPts val="800"/>
              </a:spcBef>
              <a:spcAft>
                <a:spcPts val="0"/>
              </a:spcAft>
              <a:buSzPts val="1400"/>
              <a:buChar char="–"/>
              <a:defRPr sz="1400"/>
            </a:lvl6pPr>
            <a:lvl7pPr indent="-299720" lvl="6" marL="3200400" algn="l">
              <a:lnSpc>
                <a:spcPct val="90000"/>
              </a:lnSpc>
              <a:spcBef>
                <a:spcPts val="800"/>
              </a:spcBef>
              <a:spcAft>
                <a:spcPts val="0"/>
              </a:spcAft>
              <a:buSzPts val="1120"/>
              <a:buChar char="▪"/>
              <a:defRPr sz="1400"/>
            </a:lvl7pPr>
            <a:lvl8pPr indent="-317500" lvl="7" marL="3657600" algn="l">
              <a:lnSpc>
                <a:spcPct val="90000"/>
              </a:lnSpc>
              <a:spcBef>
                <a:spcPts val="800"/>
              </a:spcBef>
              <a:spcAft>
                <a:spcPts val="0"/>
              </a:spcAft>
              <a:buSzPts val="1400"/>
              <a:buChar char="–"/>
              <a:defRPr sz="1400"/>
            </a:lvl8pPr>
            <a:lvl9pPr indent="-299720" lvl="8" marL="4114800" algn="l">
              <a:lnSpc>
                <a:spcPct val="90000"/>
              </a:lnSpc>
              <a:spcBef>
                <a:spcPts val="800"/>
              </a:spcBef>
              <a:spcAft>
                <a:spcPts val="0"/>
              </a:spcAft>
              <a:buSzPts val="1120"/>
              <a:buChar char="▪"/>
              <a:defRPr sz="1400"/>
            </a:lvl9pPr>
          </a:lstStyle>
          <a:p/>
        </p:txBody>
      </p:sp>
      <p:sp>
        <p:nvSpPr>
          <p:cNvPr id="63" name="Google Shape;63;p23"/>
          <p:cNvSpPr txBox="1"/>
          <p:nvPr>
            <p:ph idx="11" type="ftr"/>
          </p:nvPr>
        </p:nvSpPr>
        <p:spPr>
          <a:xfrm>
            <a:off x="1507498" y="6516865"/>
            <a:ext cx="606214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0" type="dt"/>
          </p:nvPr>
        </p:nvSpPr>
        <p:spPr>
          <a:xfrm>
            <a:off x="7994363" y="6516865"/>
            <a:ext cx="132762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3"/>
          <p:cNvSpPr txBox="1"/>
          <p:nvPr>
            <p:ph idx="12" type="sldNum"/>
          </p:nvPr>
        </p:nvSpPr>
        <p:spPr>
          <a:xfrm>
            <a:off x="9730094" y="6516865"/>
            <a:ext cx="936319"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6" name="Shape 66"/>
        <p:cNvGrpSpPr/>
        <p:nvPr/>
      </p:nvGrpSpPr>
      <p:grpSpPr>
        <a:xfrm>
          <a:off x="0" y="0"/>
          <a:ext cx="0" cy="0"/>
          <a:chOff x="0" y="0"/>
          <a:chExt cx="0" cy="0"/>
        </a:xfrm>
      </p:grpSpPr>
      <p:sp>
        <p:nvSpPr>
          <p:cNvPr id="67" name="Google Shape;67;p24"/>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45D7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4"/>
          <p:cNvSpPr txBox="1"/>
          <p:nvPr>
            <p:ph idx="11" type="ftr"/>
          </p:nvPr>
        </p:nvSpPr>
        <p:spPr>
          <a:xfrm>
            <a:off x="1507498" y="6516865"/>
            <a:ext cx="606214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4"/>
          <p:cNvSpPr txBox="1"/>
          <p:nvPr>
            <p:ph idx="10" type="dt"/>
          </p:nvPr>
        </p:nvSpPr>
        <p:spPr>
          <a:xfrm>
            <a:off x="7994363" y="6516865"/>
            <a:ext cx="132762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2" type="sldNum"/>
          </p:nvPr>
        </p:nvSpPr>
        <p:spPr>
          <a:xfrm>
            <a:off x="9730094" y="6516865"/>
            <a:ext cx="936319"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71" name="Shape 71"/>
        <p:cNvGrpSpPr/>
        <p:nvPr/>
      </p:nvGrpSpPr>
      <p:grpSpPr>
        <a:xfrm>
          <a:off x="0" y="0"/>
          <a:ext cx="0" cy="0"/>
          <a:chOff x="0" y="0"/>
          <a:chExt cx="0" cy="0"/>
        </a:xfrm>
      </p:grpSpPr>
      <p:grpSp>
        <p:nvGrpSpPr>
          <p:cNvPr id="72" name="Google Shape;72;p25"/>
          <p:cNvGrpSpPr/>
          <p:nvPr/>
        </p:nvGrpSpPr>
        <p:grpSpPr>
          <a:xfrm>
            <a:off x="0" y="6309360"/>
            <a:ext cx="12190231" cy="548640"/>
            <a:chOff x="0" y="6309360"/>
            <a:chExt cx="12190231" cy="548640"/>
          </a:xfrm>
        </p:grpSpPr>
        <p:sp>
          <p:nvSpPr>
            <p:cNvPr id="73" name="Google Shape;73;p25"/>
            <p:cNvSpPr/>
            <p:nvPr/>
          </p:nvSpPr>
          <p:spPr>
            <a:xfrm>
              <a:off x="0" y="6400800"/>
              <a:ext cx="12188825" cy="457200"/>
            </a:xfrm>
            <a:prstGeom prst="rect">
              <a:avLst/>
            </a:prstGeom>
            <a:blipFill rotWithShape="1">
              <a:blip r:embed="rId2">
                <a:alphaModFix/>
              </a:blip>
              <a:tile algn="ctr"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4" name="Google Shape;74;p25"/>
            <p:cNvSpPr/>
            <p:nvPr/>
          </p:nvSpPr>
          <p:spPr>
            <a:xfrm>
              <a:off x="1279" y="6309360"/>
              <a:ext cx="12188952" cy="9721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5" name="Google Shape;75;p25"/>
            <p:cNvSpPr/>
            <p:nvPr/>
          </p:nvSpPr>
          <p:spPr>
            <a:xfrm>
              <a:off x="1279" y="6379143"/>
              <a:ext cx="12188952" cy="2743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76" name="Google Shape;76;p25"/>
          <p:cNvSpPr txBox="1"/>
          <p:nvPr>
            <p:ph idx="11" type="ftr"/>
          </p:nvPr>
        </p:nvSpPr>
        <p:spPr>
          <a:xfrm>
            <a:off x="1507498" y="6516865"/>
            <a:ext cx="606214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0" type="dt"/>
          </p:nvPr>
        </p:nvSpPr>
        <p:spPr>
          <a:xfrm>
            <a:off x="7994363" y="6516865"/>
            <a:ext cx="132762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2" type="sldNum"/>
          </p:nvPr>
        </p:nvSpPr>
        <p:spPr>
          <a:xfrm>
            <a:off x="9730094" y="6516865"/>
            <a:ext cx="936319"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9" name="Shape 79"/>
        <p:cNvGrpSpPr/>
        <p:nvPr/>
      </p:nvGrpSpPr>
      <p:grpSpPr>
        <a:xfrm>
          <a:off x="0" y="0"/>
          <a:ext cx="0" cy="0"/>
          <a:chOff x="0" y="0"/>
          <a:chExt cx="0" cy="0"/>
        </a:xfrm>
      </p:grpSpPr>
      <p:sp>
        <p:nvSpPr>
          <p:cNvPr id="80" name="Google Shape;80;p26"/>
          <p:cNvSpPr/>
          <p:nvPr/>
        </p:nvSpPr>
        <p:spPr>
          <a:xfrm>
            <a:off x="1217610" y="1019175"/>
            <a:ext cx="6126480" cy="4572000"/>
          </a:xfrm>
          <a:prstGeom prst="rect">
            <a:avLst/>
          </a:prstGeom>
          <a:noFill/>
          <a:ln cap="flat" cmpd="sng" w="101600">
            <a:solidFill>
              <a:srgbClr val="345D7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1" name="Google Shape;81;p26"/>
          <p:cNvSpPr txBox="1"/>
          <p:nvPr>
            <p:ph type="title"/>
          </p:nvPr>
        </p:nvSpPr>
        <p:spPr>
          <a:xfrm>
            <a:off x="7923214" y="1371600"/>
            <a:ext cx="3124200" cy="2057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45D7E"/>
              </a:buClr>
              <a:buSzPts val="3200"/>
              <a:buFont typeface="Calibri"/>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6"/>
          <p:cNvSpPr txBox="1"/>
          <p:nvPr>
            <p:ph idx="1" type="body"/>
          </p:nvPr>
        </p:nvSpPr>
        <p:spPr>
          <a:xfrm>
            <a:off x="1491930" y="1293495"/>
            <a:ext cx="5577840" cy="4023360"/>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SzPts val="1600"/>
              <a:buChar char="▪"/>
              <a:defRPr sz="2000"/>
            </a:lvl1pPr>
            <a:lvl2pPr indent="-342900" lvl="1" marL="914400" algn="l">
              <a:lnSpc>
                <a:spcPct val="90000"/>
              </a:lnSpc>
              <a:spcBef>
                <a:spcPts val="1000"/>
              </a:spcBef>
              <a:spcAft>
                <a:spcPts val="0"/>
              </a:spcAft>
              <a:buSzPts val="1800"/>
              <a:buChar char="–"/>
              <a:defRPr sz="1800"/>
            </a:lvl2pPr>
            <a:lvl3pPr indent="-309880" lvl="2" marL="1371600" algn="l">
              <a:lnSpc>
                <a:spcPct val="90000"/>
              </a:lnSpc>
              <a:spcBef>
                <a:spcPts val="800"/>
              </a:spcBef>
              <a:spcAft>
                <a:spcPts val="0"/>
              </a:spcAft>
              <a:buSzPts val="1280"/>
              <a:buChar char="▪"/>
              <a:defRPr sz="1600"/>
            </a:lvl3pPr>
            <a:lvl4pPr indent="-317500" lvl="3" marL="1828800" algn="l">
              <a:lnSpc>
                <a:spcPct val="90000"/>
              </a:lnSpc>
              <a:spcBef>
                <a:spcPts val="800"/>
              </a:spcBef>
              <a:spcAft>
                <a:spcPts val="0"/>
              </a:spcAft>
              <a:buSzPts val="1400"/>
              <a:buChar char="–"/>
              <a:defRPr sz="1400"/>
            </a:lvl4pPr>
            <a:lvl5pPr indent="-299720" lvl="4" marL="2286000" algn="l">
              <a:lnSpc>
                <a:spcPct val="90000"/>
              </a:lnSpc>
              <a:spcBef>
                <a:spcPts val="800"/>
              </a:spcBef>
              <a:spcAft>
                <a:spcPts val="0"/>
              </a:spcAft>
              <a:buSzPts val="1120"/>
              <a:buChar char="▪"/>
              <a:defRPr sz="1400"/>
            </a:lvl5pPr>
            <a:lvl6pPr indent="-317500" lvl="5" marL="2743200" algn="l">
              <a:lnSpc>
                <a:spcPct val="90000"/>
              </a:lnSpc>
              <a:spcBef>
                <a:spcPts val="800"/>
              </a:spcBef>
              <a:spcAft>
                <a:spcPts val="0"/>
              </a:spcAft>
              <a:buSzPts val="1400"/>
              <a:buChar char="–"/>
              <a:defRPr sz="1400"/>
            </a:lvl6pPr>
            <a:lvl7pPr indent="-299720" lvl="6" marL="3200400" algn="l">
              <a:lnSpc>
                <a:spcPct val="90000"/>
              </a:lnSpc>
              <a:spcBef>
                <a:spcPts val="800"/>
              </a:spcBef>
              <a:spcAft>
                <a:spcPts val="0"/>
              </a:spcAft>
              <a:buSzPts val="1120"/>
              <a:buChar char="▪"/>
              <a:defRPr sz="1400"/>
            </a:lvl7pPr>
            <a:lvl8pPr indent="-317500" lvl="7" marL="3657600" algn="l">
              <a:lnSpc>
                <a:spcPct val="90000"/>
              </a:lnSpc>
              <a:spcBef>
                <a:spcPts val="800"/>
              </a:spcBef>
              <a:spcAft>
                <a:spcPts val="0"/>
              </a:spcAft>
              <a:buSzPts val="1400"/>
              <a:buChar char="–"/>
              <a:defRPr sz="1400"/>
            </a:lvl8pPr>
            <a:lvl9pPr indent="-299720" lvl="8" marL="4114800" algn="l">
              <a:lnSpc>
                <a:spcPct val="90000"/>
              </a:lnSpc>
              <a:spcBef>
                <a:spcPts val="800"/>
              </a:spcBef>
              <a:spcAft>
                <a:spcPts val="0"/>
              </a:spcAft>
              <a:buSzPts val="1120"/>
              <a:buChar char="▪"/>
              <a:defRPr sz="1400"/>
            </a:lvl9pPr>
          </a:lstStyle>
          <a:p/>
        </p:txBody>
      </p:sp>
      <p:sp>
        <p:nvSpPr>
          <p:cNvPr id="83" name="Google Shape;83;p26"/>
          <p:cNvSpPr txBox="1"/>
          <p:nvPr>
            <p:ph idx="2" type="body"/>
          </p:nvPr>
        </p:nvSpPr>
        <p:spPr>
          <a:xfrm>
            <a:off x="7923214" y="3536829"/>
            <a:ext cx="3124200" cy="17971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800"/>
              </a:spcBef>
              <a:spcAft>
                <a:spcPts val="0"/>
              </a:spcAft>
              <a:buSzPts val="1280"/>
              <a:buNone/>
              <a:defRPr sz="1600"/>
            </a:lvl1pPr>
            <a:lvl2pPr indent="-228600" lvl="1" marL="914400" algn="l">
              <a:lnSpc>
                <a:spcPct val="90000"/>
              </a:lnSpc>
              <a:spcBef>
                <a:spcPts val="1000"/>
              </a:spcBef>
              <a:spcAft>
                <a:spcPts val="0"/>
              </a:spcAft>
              <a:buSzPts val="1200"/>
              <a:buNone/>
              <a:defRPr sz="1200"/>
            </a:lvl2pPr>
            <a:lvl3pPr indent="-228600" lvl="2" marL="1371600" algn="l">
              <a:lnSpc>
                <a:spcPct val="90000"/>
              </a:lnSpc>
              <a:spcBef>
                <a:spcPts val="800"/>
              </a:spcBef>
              <a:spcAft>
                <a:spcPts val="0"/>
              </a:spcAft>
              <a:buSzPts val="800"/>
              <a:buNone/>
              <a:defRPr sz="1000"/>
            </a:lvl3pPr>
            <a:lvl4pPr indent="-228600" lvl="3" marL="1828800" algn="l">
              <a:lnSpc>
                <a:spcPct val="90000"/>
              </a:lnSpc>
              <a:spcBef>
                <a:spcPts val="800"/>
              </a:spcBef>
              <a:spcAft>
                <a:spcPts val="0"/>
              </a:spcAft>
              <a:buSzPts val="900"/>
              <a:buNone/>
              <a:defRPr sz="900"/>
            </a:lvl4pPr>
            <a:lvl5pPr indent="-228600" lvl="4" marL="2286000" algn="l">
              <a:lnSpc>
                <a:spcPct val="90000"/>
              </a:lnSpc>
              <a:spcBef>
                <a:spcPts val="800"/>
              </a:spcBef>
              <a:spcAft>
                <a:spcPts val="0"/>
              </a:spcAft>
              <a:buSzPts val="720"/>
              <a:buNone/>
              <a:defRPr sz="900"/>
            </a:lvl5pPr>
            <a:lvl6pPr indent="-228600" lvl="5" marL="2743200" algn="l">
              <a:lnSpc>
                <a:spcPct val="90000"/>
              </a:lnSpc>
              <a:spcBef>
                <a:spcPts val="800"/>
              </a:spcBef>
              <a:spcAft>
                <a:spcPts val="0"/>
              </a:spcAft>
              <a:buSzPts val="900"/>
              <a:buNone/>
              <a:defRPr sz="900"/>
            </a:lvl6pPr>
            <a:lvl7pPr indent="-228600" lvl="6" marL="3200400" algn="l">
              <a:lnSpc>
                <a:spcPct val="90000"/>
              </a:lnSpc>
              <a:spcBef>
                <a:spcPts val="800"/>
              </a:spcBef>
              <a:spcAft>
                <a:spcPts val="0"/>
              </a:spcAft>
              <a:buSzPts val="720"/>
              <a:buNone/>
              <a:defRPr sz="900"/>
            </a:lvl7pPr>
            <a:lvl8pPr indent="-228600" lvl="7" marL="3657600" algn="l">
              <a:lnSpc>
                <a:spcPct val="90000"/>
              </a:lnSpc>
              <a:spcBef>
                <a:spcPts val="800"/>
              </a:spcBef>
              <a:spcAft>
                <a:spcPts val="0"/>
              </a:spcAft>
              <a:buSzPts val="900"/>
              <a:buNone/>
              <a:defRPr sz="900"/>
            </a:lvl8pPr>
            <a:lvl9pPr indent="-228600" lvl="8" marL="4114800" algn="l">
              <a:lnSpc>
                <a:spcPct val="90000"/>
              </a:lnSpc>
              <a:spcBef>
                <a:spcPts val="800"/>
              </a:spcBef>
              <a:spcAft>
                <a:spcPts val="0"/>
              </a:spcAft>
              <a:buSzPts val="720"/>
              <a:buNone/>
              <a:defRPr sz="900"/>
            </a:lvl9pPr>
          </a:lstStyle>
          <a:p/>
        </p:txBody>
      </p:sp>
      <p:sp>
        <p:nvSpPr>
          <p:cNvPr id="84" name="Google Shape;84;p26"/>
          <p:cNvSpPr txBox="1"/>
          <p:nvPr>
            <p:ph idx="11" type="ftr"/>
          </p:nvPr>
        </p:nvSpPr>
        <p:spPr>
          <a:xfrm>
            <a:off x="1507498" y="6516865"/>
            <a:ext cx="606214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6"/>
          <p:cNvSpPr txBox="1"/>
          <p:nvPr>
            <p:ph idx="10" type="dt"/>
          </p:nvPr>
        </p:nvSpPr>
        <p:spPr>
          <a:xfrm>
            <a:off x="7994363" y="6516865"/>
            <a:ext cx="132762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6"/>
          <p:cNvSpPr txBox="1"/>
          <p:nvPr>
            <p:ph idx="12" type="sldNum"/>
          </p:nvPr>
        </p:nvSpPr>
        <p:spPr>
          <a:xfrm>
            <a:off x="9730094" y="6516865"/>
            <a:ext cx="936319"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7" name="Shape 87"/>
        <p:cNvGrpSpPr/>
        <p:nvPr/>
      </p:nvGrpSpPr>
      <p:grpSpPr>
        <a:xfrm>
          <a:off x="0" y="0"/>
          <a:ext cx="0" cy="0"/>
          <a:chOff x="0" y="0"/>
          <a:chExt cx="0" cy="0"/>
        </a:xfrm>
      </p:grpSpPr>
      <p:sp>
        <p:nvSpPr>
          <p:cNvPr id="88" name="Google Shape;88;p27"/>
          <p:cNvSpPr/>
          <p:nvPr/>
        </p:nvSpPr>
        <p:spPr>
          <a:xfrm>
            <a:off x="1217610" y="1019175"/>
            <a:ext cx="6126480" cy="4572000"/>
          </a:xfrm>
          <a:prstGeom prst="rect">
            <a:avLst/>
          </a:prstGeom>
          <a:noFill/>
          <a:ln cap="flat" cmpd="sng" w="101600">
            <a:solidFill>
              <a:srgbClr val="345D7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27"/>
          <p:cNvSpPr txBox="1"/>
          <p:nvPr>
            <p:ph type="title"/>
          </p:nvPr>
        </p:nvSpPr>
        <p:spPr>
          <a:xfrm>
            <a:off x="7923214" y="1371600"/>
            <a:ext cx="3124200" cy="2057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45D7E"/>
              </a:buClr>
              <a:buSzPts val="3200"/>
              <a:buFont typeface="Calibri"/>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90" name="Google Shape;90;p27"/>
          <p:cNvSpPr/>
          <p:nvPr>
            <p:ph idx="2" type="pic"/>
          </p:nvPr>
        </p:nvSpPr>
        <p:spPr>
          <a:xfrm>
            <a:off x="1400490" y="1202055"/>
            <a:ext cx="5760720" cy="4206240"/>
          </a:xfrm>
          <a:prstGeom prst="rect">
            <a:avLst/>
          </a:prstGeom>
          <a:solidFill>
            <a:srgbClr val="F2F2F2"/>
          </a:solidFill>
          <a:ln>
            <a:noFill/>
          </a:ln>
        </p:spPr>
        <p:txBody>
          <a:bodyPr anchorCtr="0" anchor="t" bIns="45700" lIns="91425" spcFirstLastPara="1" rIns="91425" wrap="square" tIns="914400">
            <a:normAutofit/>
          </a:bodyPr>
          <a:lstStyle>
            <a:lvl1pPr lvl="0" marR="0" rtl="0" algn="ctr">
              <a:lnSpc>
                <a:spcPct val="90000"/>
              </a:lnSpc>
              <a:spcBef>
                <a:spcPts val="0"/>
              </a:spcBef>
              <a:spcAft>
                <a:spcPts val="0"/>
              </a:spcAft>
              <a:buClr>
                <a:schemeClr val="dk1"/>
              </a:buClr>
              <a:buSzPts val="1920"/>
              <a:buFont typeface="Noto Sans Symbols"/>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800"/>
              </a:spcBef>
              <a:spcAft>
                <a:spcPts val="0"/>
              </a:spcAft>
              <a:buClr>
                <a:schemeClr val="dk1"/>
              </a:buClr>
              <a:buSzPts val="1920"/>
              <a:buFont typeface="Noto Sans Symbols"/>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800"/>
              </a:spcBef>
              <a:spcAft>
                <a:spcPts val="0"/>
              </a:spcAft>
              <a:buClr>
                <a:schemeClr val="dk1"/>
              </a:buClr>
              <a:buSzPts val="1600"/>
              <a:buFont typeface="Noto Sans Symbols"/>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800"/>
              </a:spcBef>
              <a:spcAft>
                <a:spcPts val="0"/>
              </a:spcAft>
              <a:buClr>
                <a:schemeClr val="dk1"/>
              </a:buClr>
              <a:buSzPts val="1600"/>
              <a:buFont typeface="Noto Sans Symbols"/>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800"/>
              </a:spcBef>
              <a:spcAft>
                <a:spcPts val="0"/>
              </a:spcAft>
              <a:buClr>
                <a:schemeClr val="dk1"/>
              </a:buClr>
              <a:buSzPts val="1600"/>
              <a:buFont typeface="Noto Sans Symbols"/>
              <a:buNone/>
              <a:defRPr b="0" i="0" sz="2000" u="none" cap="none" strike="noStrike">
                <a:solidFill>
                  <a:schemeClr val="dk1"/>
                </a:solidFill>
                <a:latin typeface="Calibri"/>
                <a:ea typeface="Calibri"/>
                <a:cs typeface="Calibri"/>
                <a:sym typeface="Calibri"/>
              </a:defRPr>
            </a:lvl9pPr>
          </a:lstStyle>
          <a:p/>
        </p:txBody>
      </p:sp>
      <p:sp>
        <p:nvSpPr>
          <p:cNvPr id="91" name="Google Shape;91;p27"/>
          <p:cNvSpPr txBox="1"/>
          <p:nvPr>
            <p:ph idx="1" type="body"/>
          </p:nvPr>
        </p:nvSpPr>
        <p:spPr>
          <a:xfrm>
            <a:off x="7923214" y="3536829"/>
            <a:ext cx="3124200" cy="17971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800"/>
              </a:spcBef>
              <a:spcAft>
                <a:spcPts val="0"/>
              </a:spcAft>
              <a:buSzPts val="1280"/>
              <a:buNone/>
              <a:defRPr sz="1600"/>
            </a:lvl1pPr>
            <a:lvl2pPr indent="-228600" lvl="1" marL="914400" algn="l">
              <a:lnSpc>
                <a:spcPct val="90000"/>
              </a:lnSpc>
              <a:spcBef>
                <a:spcPts val="1000"/>
              </a:spcBef>
              <a:spcAft>
                <a:spcPts val="0"/>
              </a:spcAft>
              <a:buSzPts val="1200"/>
              <a:buNone/>
              <a:defRPr sz="1200"/>
            </a:lvl2pPr>
            <a:lvl3pPr indent="-228600" lvl="2" marL="1371600" algn="l">
              <a:lnSpc>
                <a:spcPct val="90000"/>
              </a:lnSpc>
              <a:spcBef>
                <a:spcPts val="800"/>
              </a:spcBef>
              <a:spcAft>
                <a:spcPts val="0"/>
              </a:spcAft>
              <a:buSzPts val="800"/>
              <a:buNone/>
              <a:defRPr sz="1000"/>
            </a:lvl3pPr>
            <a:lvl4pPr indent="-228600" lvl="3" marL="1828800" algn="l">
              <a:lnSpc>
                <a:spcPct val="90000"/>
              </a:lnSpc>
              <a:spcBef>
                <a:spcPts val="800"/>
              </a:spcBef>
              <a:spcAft>
                <a:spcPts val="0"/>
              </a:spcAft>
              <a:buSzPts val="900"/>
              <a:buNone/>
              <a:defRPr sz="900"/>
            </a:lvl4pPr>
            <a:lvl5pPr indent="-228600" lvl="4" marL="2286000" algn="l">
              <a:lnSpc>
                <a:spcPct val="90000"/>
              </a:lnSpc>
              <a:spcBef>
                <a:spcPts val="800"/>
              </a:spcBef>
              <a:spcAft>
                <a:spcPts val="0"/>
              </a:spcAft>
              <a:buSzPts val="720"/>
              <a:buNone/>
              <a:defRPr sz="900"/>
            </a:lvl5pPr>
            <a:lvl6pPr indent="-228600" lvl="5" marL="2743200" algn="l">
              <a:lnSpc>
                <a:spcPct val="90000"/>
              </a:lnSpc>
              <a:spcBef>
                <a:spcPts val="800"/>
              </a:spcBef>
              <a:spcAft>
                <a:spcPts val="0"/>
              </a:spcAft>
              <a:buSzPts val="900"/>
              <a:buNone/>
              <a:defRPr sz="900"/>
            </a:lvl6pPr>
            <a:lvl7pPr indent="-228600" lvl="6" marL="3200400" algn="l">
              <a:lnSpc>
                <a:spcPct val="90000"/>
              </a:lnSpc>
              <a:spcBef>
                <a:spcPts val="800"/>
              </a:spcBef>
              <a:spcAft>
                <a:spcPts val="0"/>
              </a:spcAft>
              <a:buSzPts val="720"/>
              <a:buNone/>
              <a:defRPr sz="900"/>
            </a:lvl7pPr>
            <a:lvl8pPr indent="-228600" lvl="7" marL="3657600" algn="l">
              <a:lnSpc>
                <a:spcPct val="90000"/>
              </a:lnSpc>
              <a:spcBef>
                <a:spcPts val="800"/>
              </a:spcBef>
              <a:spcAft>
                <a:spcPts val="0"/>
              </a:spcAft>
              <a:buSzPts val="900"/>
              <a:buNone/>
              <a:defRPr sz="900"/>
            </a:lvl8pPr>
            <a:lvl9pPr indent="-228600" lvl="8" marL="4114800" algn="l">
              <a:lnSpc>
                <a:spcPct val="90000"/>
              </a:lnSpc>
              <a:spcBef>
                <a:spcPts val="800"/>
              </a:spcBef>
              <a:spcAft>
                <a:spcPts val="0"/>
              </a:spcAft>
              <a:buSzPts val="720"/>
              <a:buNone/>
              <a:defRPr sz="900"/>
            </a:lvl9pPr>
          </a:lstStyle>
          <a:p/>
        </p:txBody>
      </p:sp>
      <p:sp>
        <p:nvSpPr>
          <p:cNvPr id="92" name="Google Shape;92;p27"/>
          <p:cNvSpPr txBox="1"/>
          <p:nvPr>
            <p:ph idx="11" type="ftr"/>
          </p:nvPr>
        </p:nvSpPr>
        <p:spPr>
          <a:xfrm>
            <a:off x="1507498" y="6516865"/>
            <a:ext cx="6062145"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7"/>
          <p:cNvSpPr txBox="1"/>
          <p:nvPr>
            <p:ph idx="10" type="dt"/>
          </p:nvPr>
        </p:nvSpPr>
        <p:spPr>
          <a:xfrm>
            <a:off x="7994363" y="6516865"/>
            <a:ext cx="132762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7"/>
          <p:cNvSpPr txBox="1"/>
          <p:nvPr>
            <p:ph idx="12" type="sldNum"/>
          </p:nvPr>
        </p:nvSpPr>
        <p:spPr>
          <a:xfrm>
            <a:off x="9730094" y="6516865"/>
            <a:ext cx="936319"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18"/>
          <p:cNvGrpSpPr/>
          <p:nvPr/>
        </p:nvGrpSpPr>
        <p:grpSpPr>
          <a:xfrm>
            <a:off x="0" y="6309360"/>
            <a:ext cx="12190231" cy="548640"/>
            <a:chOff x="0" y="6309360"/>
            <a:chExt cx="12190231" cy="548640"/>
          </a:xfrm>
        </p:grpSpPr>
        <p:sp>
          <p:nvSpPr>
            <p:cNvPr id="11" name="Google Shape;11;p18"/>
            <p:cNvSpPr/>
            <p:nvPr/>
          </p:nvSpPr>
          <p:spPr>
            <a:xfrm>
              <a:off x="0" y="6400800"/>
              <a:ext cx="12188825" cy="457200"/>
            </a:xfrm>
            <a:prstGeom prst="rect">
              <a:avLst/>
            </a:prstGeom>
            <a:blipFill rotWithShape="1">
              <a:blip r:embed="rId1">
                <a:alphaModFix/>
              </a:blip>
              <a:tile algn="ctr"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 name="Google Shape;12;p18"/>
            <p:cNvSpPr/>
            <p:nvPr/>
          </p:nvSpPr>
          <p:spPr>
            <a:xfrm>
              <a:off x="1279" y="6309360"/>
              <a:ext cx="12188952" cy="9721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 name="Google Shape;13;p18"/>
            <p:cNvSpPr/>
            <p:nvPr/>
          </p:nvSpPr>
          <p:spPr>
            <a:xfrm>
              <a:off x="1279" y="6379143"/>
              <a:ext cx="12188952" cy="2743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4" name="Google Shape;14;p18"/>
          <p:cNvGrpSpPr/>
          <p:nvPr/>
        </p:nvGrpSpPr>
        <p:grpSpPr>
          <a:xfrm>
            <a:off x="1279" y="0"/>
            <a:ext cx="12188952" cy="320040"/>
            <a:chOff x="1279" y="0"/>
            <a:chExt cx="12188952" cy="320040"/>
          </a:xfrm>
        </p:grpSpPr>
        <p:sp>
          <p:nvSpPr>
            <p:cNvPr id="15" name="Google Shape;15;p18"/>
            <p:cNvSpPr/>
            <p:nvPr/>
          </p:nvSpPr>
          <p:spPr>
            <a:xfrm>
              <a:off x="1279" y="0"/>
              <a:ext cx="12188952" cy="170234"/>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 name="Google Shape;16;p18"/>
            <p:cNvSpPr/>
            <p:nvPr/>
          </p:nvSpPr>
          <p:spPr>
            <a:xfrm>
              <a:off x="1279" y="170234"/>
              <a:ext cx="12188952" cy="14980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Google Shape;17;p18"/>
            <p:cNvSpPr/>
            <p:nvPr/>
          </p:nvSpPr>
          <p:spPr>
            <a:xfrm>
              <a:off x="1279" y="231421"/>
              <a:ext cx="12188952" cy="2743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8" name="Google Shape;18;p18"/>
          <p:cNvSpPr txBox="1"/>
          <p:nvPr>
            <p:ph type="title"/>
          </p:nvPr>
        </p:nvSpPr>
        <p:spPr>
          <a:xfrm>
            <a:off x="1522876" y="609600"/>
            <a:ext cx="9143538" cy="10668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45D7E"/>
              </a:buClr>
              <a:buSzPts val="3200"/>
              <a:buFont typeface="Calibri"/>
              <a:buNone/>
              <a:defRPr b="0" i="0" sz="3200" u="none" cap="none" strike="noStrike">
                <a:solidFill>
                  <a:srgbClr val="345D7E"/>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8"/>
          <p:cNvSpPr txBox="1"/>
          <p:nvPr>
            <p:ph idx="1" type="body"/>
          </p:nvPr>
        </p:nvSpPr>
        <p:spPr>
          <a:xfrm>
            <a:off x="1522876" y="1905000"/>
            <a:ext cx="9143538" cy="3697465"/>
          </a:xfrm>
          <a:prstGeom prst="rect">
            <a:avLst/>
          </a:prstGeom>
          <a:noFill/>
          <a:ln>
            <a:noFill/>
          </a:ln>
        </p:spPr>
        <p:txBody>
          <a:bodyPr anchorCtr="0" anchor="t" bIns="45700" lIns="91425" spcFirstLastPara="1" rIns="91425" wrap="square" tIns="45700">
            <a:normAutofit/>
          </a:bodyPr>
          <a:lstStyle>
            <a:lvl1pPr indent="-350520" lvl="0" marL="457200" marR="0" rtl="0" algn="l">
              <a:lnSpc>
                <a:spcPct val="90000"/>
              </a:lnSpc>
              <a:spcBef>
                <a:spcPts val="1800"/>
              </a:spcBef>
              <a:spcAft>
                <a:spcPts val="0"/>
              </a:spcAft>
              <a:buClr>
                <a:schemeClr val="dk1"/>
              </a:buClr>
              <a:buSzPts val="192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10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20039" lvl="2" marL="1371600" marR="0" rtl="0" algn="l">
              <a:lnSpc>
                <a:spcPct val="90000"/>
              </a:lnSpc>
              <a:spcBef>
                <a:spcPts val="800"/>
              </a:spcBef>
              <a:spcAft>
                <a:spcPts val="0"/>
              </a:spcAft>
              <a:buClr>
                <a:schemeClr val="dk1"/>
              </a:buClr>
              <a:buSzPts val="144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09879" lvl="4" marL="2286000" marR="0" rtl="0" algn="l">
              <a:lnSpc>
                <a:spcPct val="90000"/>
              </a:lnSpc>
              <a:spcBef>
                <a:spcPts val="800"/>
              </a:spcBef>
              <a:spcAft>
                <a:spcPts val="0"/>
              </a:spcAft>
              <a:buClr>
                <a:schemeClr val="dk1"/>
              </a:buClr>
              <a:buSzPts val="1280"/>
              <a:buFont typeface="Noto Sans Symbols"/>
              <a:buChar char="▪"/>
              <a:defRPr b="0" i="0" sz="1600" u="none" cap="none" strike="noStrike">
                <a:solidFill>
                  <a:schemeClr val="dk1"/>
                </a:solidFill>
                <a:latin typeface="Calibri"/>
                <a:ea typeface="Calibri"/>
                <a:cs typeface="Calibri"/>
                <a:sym typeface="Calibri"/>
              </a:defRPr>
            </a:lvl5pPr>
            <a:lvl6pPr indent="-330200" lvl="5" marL="2743200"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09879" lvl="6" marL="3200400" marR="0" rtl="0" algn="l">
              <a:lnSpc>
                <a:spcPct val="90000"/>
              </a:lnSpc>
              <a:spcBef>
                <a:spcPts val="800"/>
              </a:spcBef>
              <a:spcAft>
                <a:spcPts val="0"/>
              </a:spcAft>
              <a:buClr>
                <a:schemeClr val="dk1"/>
              </a:buClr>
              <a:buSzPts val="1280"/>
              <a:buFont typeface="Noto Sans Symbols"/>
              <a:buChar char="▪"/>
              <a:defRPr b="0" i="0" sz="1600" u="none" cap="none" strike="noStrike">
                <a:solidFill>
                  <a:schemeClr val="dk1"/>
                </a:solidFill>
                <a:latin typeface="Calibri"/>
                <a:ea typeface="Calibri"/>
                <a:cs typeface="Calibri"/>
                <a:sym typeface="Calibri"/>
              </a:defRPr>
            </a:lvl7pPr>
            <a:lvl8pPr indent="-330200" lvl="7" marL="3657600"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09879" lvl="8" marL="4114800" marR="0" rtl="0" algn="l">
              <a:lnSpc>
                <a:spcPct val="90000"/>
              </a:lnSpc>
              <a:spcBef>
                <a:spcPts val="800"/>
              </a:spcBef>
              <a:spcAft>
                <a:spcPts val="0"/>
              </a:spcAft>
              <a:buClr>
                <a:schemeClr val="dk1"/>
              </a:buClr>
              <a:buSzPts val="1280"/>
              <a:buFont typeface="Noto Sans Symbols"/>
              <a:buChar char="▪"/>
              <a:defRPr b="0" i="0" sz="1600" u="none" cap="none" strike="noStrike">
                <a:solidFill>
                  <a:schemeClr val="dk1"/>
                </a:solidFill>
                <a:latin typeface="Calibri"/>
                <a:ea typeface="Calibri"/>
                <a:cs typeface="Calibri"/>
                <a:sym typeface="Calibri"/>
              </a:defRPr>
            </a:lvl9pPr>
          </a:lstStyle>
          <a:p/>
        </p:txBody>
      </p:sp>
      <p:sp>
        <p:nvSpPr>
          <p:cNvPr id="20" name="Google Shape;20;p18"/>
          <p:cNvSpPr txBox="1"/>
          <p:nvPr>
            <p:ph idx="11" type="ftr"/>
          </p:nvPr>
        </p:nvSpPr>
        <p:spPr>
          <a:xfrm>
            <a:off x="1507498" y="6516865"/>
            <a:ext cx="6062145" cy="228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18"/>
          <p:cNvSpPr txBox="1"/>
          <p:nvPr>
            <p:ph idx="10" type="dt"/>
          </p:nvPr>
        </p:nvSpPr>
        <p:spPr>
          <a:xfrm>
            <a:off x="7994363" y="6516865"/>
            <a:ext cx="1327622" cy="2286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18"/>
          <p:cNvSpPr txBox="1"/>
          <p:nvPr>
            <p:ph idx="12" type="sldNum"/>
          </p:nvPr>
        </p:nvSpPr>
        <p:spPr>
          <a:xfrm>
            <a:off x="9730094" y="6516865"/>
            <a:ext cx="936319" cy="228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Calibri"/>
                <a:ea typeface="Calibri"/>
                <a:cs typeface="Calibri"/>
                <a:sym typeface="Calibri"/>
              </a:defRPr>
            </a:lvl1pPr>
            <a:lvl2pPr indent="0" lvl="1" marL="0" marR="0" rtl="0" algn="r">
              <a:spcBef>
                <a:spcPts val="0"/>
              </a:spcBef>
              <a:buNone/>
              <a:defRPr b="0" i="0" sz="1100" u="none" cap="none" strike="noStrike">
                <a:solidFill>
                  <a:schemeClr val="lt1"/>
                </a:solidFill>
                <a:latin typeface="Calibri"/>
                <a:ea typeface="Calibri"/>
                <a:cs typeface="Calibri"/>
                <a:sym typeface="Calibri"/>
              </a:defRPr>
            </a:lvl2pPr>
            <a:lvl3pPr indent="0" lvl="2" marL="0" marR="0" rtl="0" algn="r">
              <a:spcBef>
                <a:spcPts val="0"/>
              </a:spcBef>
              <a:buNone/>
              <a:defRPr b="0" i="0" sz="1100" u="none" cap="none" strike="noStrike">
                <a:solidFill>
                  <a:schemeClr val="lt1"/>
                </a:solidFill>
                <a:latin typeface="Calibri"/>
                <a:ea typeface="Calibri"/>
                <a:cs typeface="Calibri"/>
                <a:sym typeface="Calibri"/>
              </a:defRPr>
            </a:lvl3pPr>
            <a:lvl4pPr indent="0" lvl="3" marL="0" marR="0" rtl="0" algn="r">
              <a:spcBef>
                <a:spcPts val="0"/>
              </a:spcBef>
              <a:buNone/>
              <a:defRPr b="0" i="0" sz="1100" u="none" cap="none" strike="noStrike">
                <a:solidFill>
                  <a:schemeClr val="lt1"/>
                </a:solidFill>
                <a:latin typeface="Calibri"/>
                <a:ea typeface="Calibri"/>
                <a:cs typeface="Calibri"/>
                <a:sym typeface="Calibri"/>
              </a:defRPr>
            </a:lvl4pPr>
            <a:lvl5pPr indent="0" lvl="4" marL="0" marR="0" rtl="0" algn="r">
              <a:spcBef>
                <a:spcPts val="0"/>
              </a:spcBef>
              <a:buNone/>
              <a:defRPr b="0" i="0" sz="1100" u="none" cap="none" strike="noStrike">
                <a:solidFill>
                  <a:schemeClr val="lt1"/>
                </a:solidFill>
                <a:latin typeface="Calibri"/>
                <a:ea typeface="Calibri"/>
                <a:cs typeface="Calibri"/>
                <a:sym typeface="Calibri"/>
              </a:defRPr>
            </a:lvl5pPr>
            <a:lvl6pPr indent="0" lvl="5" marL="0" marR="0" rtl="0" algn="r">
              <a:spcBef>
                <a:spcPts val="0"/>
              </a:spcBef>
              <a:buNone/>
              <a:defRPr b="0" i="0" sz="1100" u="none" cap="none" strike="noStrike">
                <a:solidFill>
                  <a:schemeClr val="lt1"/>
                </a:solidFill>
                <a:latin typeface="Calibri"/>
                <a:ea typeface="Calibri"/>
                <a:cs typeface="Calibri"/>
                <a:sym typeface="Calibri"/>
              </a:defRPr>
            </a:lvl6pPr>
            <a:lvl7pPr indent="0" lvl="6" marL="0" marR="0" rtl="0" algn="r">
              <a:spcBef>
                <a:spcPts val="0"/>
              </a:spcBef>
              <a:buNone/>
              <a:defRPr b="0" i="0" sz="1100" u="none" cap="none" strike="noStrike">
                <a:solidFill>
                  <a:schemeClr val="lt1"/>
                </a:solidFill>
                <a:latin typeface="Calibri"/>
                <a:ea typeface="Calibri"/>
                <a:cs typeface="Calibri"/>
                <a:sym typeface="Calibri"/>
              </a:defRPr>
            </a:lvl7pPr>
            <a:lvl8pPr indent="0" lvl="7" marL="0" marR="0" rtl="0" algn="r">
              <a:spcBef>
                <a:spcPts val="0"/>
              </a:spcBef>
              <a:buNone/>
              <a:defRPr b="0" i="0" sz="1100" u="none" cap="none" strike="noStrike">
                <a:solidFill>
                  <a:schemeClr val="lt1"/>
                </a:solidFill>
                <a:latin typeface="Calibri"/>
                <a:ea typeface="Calibri"/>
                <a:cs typeface="Calibri"/>
                <a:sym typeface="Calibri"/>
              </a:defRPr>
            </a:lvl8pPr>
            <a:lvl9pPr indent="0" lvl="8" marL="0" marR="0" rtl="0" algn="r">
              <a:spcBef>
                <a:spcPts val="0"/>
              </a:spcBef>
              <a:buNone/>
              <a:defRPr b="0" i="0" sz="11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finder.com/what-you-need-to-know-about-hoa-approval-for-renovations" TargetMode="External"/><Relationship Id="rId4" Type="http://schemas.openxmlformats.org/officeDocument/2006/relationships/hyperlink" Target="https://www.finder.com/what-you-need-to-know-about-hoa-approval-for-renovat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
          <p:cNvSpPr txBox="1"/>
          <p:nvPr>
            <p:ph type="ctrTitle"/>
          </p:nvPr>
        </p:nvSpPr>
        <p:spPr>
          <a:xfrm>
            <a:off x="1827212" y="1676400"/>
            <a:ext cx="9143998" cy="1219200"/>
          </a:xfrm>
          <a:prstGeom prst="rect">
            <a:avLst/>
          </a:prstGeom>
          <a:noFill/>
          <a:ln>
            <a:noFill/>
          </a:ln>
        </p:spPr>
        <p:txBody>
          <a:bodyPr anchorCtr="0" anchor="b" bIns="45700" lIns="91425" spcFirstLastPara="1" rIns="91425" wrap="square" tIns="45700">
            <a:normAutofit/>
          </a:bodyPr>
          <a:lstStyle/>
          <a:p>
            <a:pPr indent="0" lvl="0" marL="0" rtl="0" algn="ctr">
              <a:lnSpc>
                <a:spcPct val="80000"/>
              </a:lnSpc>
              <a:spcBef>
                <a:spcPts val="0"/>
              </a:spcBef>
              <a:spcAft>
                <a:spcPts val="0"/>
              </a:spcAft>
              <a:buClr>
                <a:schemeClr val="lt1"/>
              </a:buClr>
              <a:buSzPts val="3600"/>
              <a:buFont typeface="Calibri"/>
              <a:buNone/>
            </a:pPr>
            <a:r>
              <a:rPr lang="en-US" sz="3600"/>
              <a:t>Homeowners Association Application</a:t>
            </a:r>
            <a:br>
              <a:rPr lang="en-US"/>
            </a:br>
            <a:r>
              <a:rPr lang="en-US" sz="2400"/>
              <a:t>CSC480A Dec-19: Capstone Project Proposal </a:t>
            </a:r>
            <a:endParaRPr/>
          </a:p>
        </p:txBody>
      </p:sp>
      <p:sp>
        <p:nvSpPr>
          <p:cNvPr id="119" name="Google Shape;119;p1"/>
          <p:cNvSpPr txBox="1"/>
          <p:nvPr/>
        </p:nvSpPr>
        <p:spPr>
          <a:xfrm>
            <a:off x="1899893" y="3429000"/>
            <a:ext cx="9143998" cy="914400"/>
          </a:xfrm>
          <a:prstGeom prst="rect">
            <a:avLst/>
          </a:prstGeom>
          <a:noFill/>
          <a:ln>
            <a:noFill/>
          </a:ln>
        </p:spPr>
        <p:txBody>
          <a:bodyPr anchorCtr="0" anchor="b" bIns="45700" lIns="91425" spcFirstLastPara="1" rIns="91425" wrap="square" tIns="45700">
            <a:normAutofit/>
          </a:bodyPr>
          <a:lstStyle/>
          <a:p>
            <a:pPr indent="0" lvl="0" marL="0" marR="0" rtl="0" algn="l">
              <a:lnSpc>
                <a:spcPct val="80000"/>
              </a:lnSpc>
              <a:spcBef>
                <a:spcPts val="0"/>
              </a:spcBef>
              <a:spcAft>
                <a:spcPts val="0"/>
              </a:spcAft>
              <a:buClr>
                <a:schemeClr val="lt1"/>
              </a:buClr>
              <a:buSzPts val="3120"/>
              <a:buFont typeface="Calibri"/>
              <a:buNone/>
            </a:pPr>
            <a:r>
              <a:rPr b="0" i="0" lang="en-US" sz="3120" u="none" cap="none" strike="noStrike">
                <a:solidFill>
                  <a:schemeClr val="lt1"/>
                </a:solidFill>
                <a:latin typeface="Calibri"/>
                <a:ea typeface="Calibri"/>
                <a:cs typeface="Calibri"/>
                <a:sym typeface="Calibri"/>
              </a:rPr>
              <a:t>Team Members</a:t>
            </a:r>
            <a:r>
              <a:rPr b="0" i="0" lang="en-US" sz="3120" u="none" cap="none" strike="noStrike">
                <a:solidFill>
                  <a:schemeClr val="lt1"/>
                </a:solidFill>
                <a:latin typeface="Calibri"/>
                <a:ea typeface="Calibri"/>
                <a:cs typeface="Calibri"/>
                <a:sym typeface="Calibri"/>
              </a:rPr>
              <a:t>:</a:t>
            </a:r>
            <a:r>
              <a:rPr b="0" i="0" lang="en-US" sz="3120" u="none" cap="none" strike="noStrike">
                <a:solidFill>
                  <a:schemeClr val="lt1"/>
                </a:solidFill>
                <a:latin typeface="Calibri"/>
                <a:ea typeface="Calibri"/>
                <a:cs typeface="Calibri"/>
                <a:sym typeface="Calibri"/>
              </a:rPr>
              <a:t> Brian Hurst, Thomas Lowe, Ravanth Matha, Matthew Parra</a:t>
            </a:r>
            <a:endParaRPr b="0" i="0" sz="312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10"/>
          <p:cNvSpPr txBox="1"/>
          <p:nvPr>
            <p:ph type="title"/>
          </p:nvPr>
        </p:nvSpPr>
        <p:spPr>
          <a:xfrm>
            <a:off x="1370012" y="381000"/>
            <a:ext cx="9143538" cy="685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45D7E"/>
              </a:buClr>
              <a:buSzPts val="3200"/>
              <a:buFont typeface="Calibri"/>
              <a:buNone/>
            </a:pPr>
            <a:r>
              <a:rPr lang="en-US"/>
              <a:t>CSC480A – Homeowners Association Application</a:t>
            </a:r>
            <a:endParaRPr/>
          </a:p>
        </p:txBody>
      </p:sp>
      <p:sp>
        <p:nvSpPr>
          <p:cNvPr id="182" name="Google Shape;182;p10"/>
          <p:cNvSpPr txBox="1"/>
          <p:nvPr>
            <p:ph idx="1" type="body"/>
          </p:nvPr>
        </p:nvSpPr>
        <p:spPr>
          <a:xfrm>
            <a:off x="1522876" y="1216390"/>
            <a:ext cx="9143538" cy="4835779"/>
          </a:xfrm>
          <a:prstGeom prst="rect">
            <a:avLst/>
          </a:prstGeom>
          <a:noFill/>
          <a:ln>
            <a:noFill/>
          </a:ln>
        </p:spPr>
        <p:txBody>
          <a:bodyPr anchorCtr="0" anchor="t" bIns="45700" lIns="91425" spcFirstLastPara="1" rIns="91425" wrap="square" tIns="45700">
            <a:normAutofit/>
          </a:bodyPr>
          <a:lstStyle/>
          <a:p>
            <a:pPr indent="0" lvl="0" marL="274320" rtl="0" algn="l">
              <a:lnSpc>
                <a:spcPct val="70000"/>
              </a:lnSpc>
              <a:spcBef>
                <a:spcPts val="0"/>
              </a:spcBef>
              <a:spcAft>
                <a:spcPts val="0"/>
              </a:spcAft>
              <a:buNone/>
            </a:pPr>
            <a:r>
              <a:rPr b="1" lang="en-US" sz="2040"/>
              <a:t>Issues and Risks</a:t>
            </a:r>
            <a:endParaRPr b="1"/>
          </a:p>
          <a:p>
            <a:pPr indent="-274320" lvl="0" marL="274320" rtl="0" algn="l">
              <a:lnSpc>
                <a:spcPct val="70000"/>
              </a:lnSpc>
              <a:spcBef>
                <a:spcPts val="1800"/>
              </a:spcBef>
              <a:spcAft>
                <a:spcPts val="0"/>
              </a:spcAft>
              <a:buSzPts val="1632"/>
              <a:buChar char="▪"/>
            </a:pPr>
            <a:r>
              <a:rPr lang="en-US" sz="2040">
                <a:latin typeface="Calibri"/>
                <a:ea typeface="Calibri"/>
                <a:cs typeface="Calibri"/>
                <a:sym typeface="Calibri"/>
              </a:rPr>
              <a:t>Due Date: The given time to properly develop the application features is too short.</a:t>
            </a:r>
            <a:endParaRPr sz="2040">
              <a:latin typeface="Calibri"/>
              <a:ea typeface="Calibri"/>
              <a:cs typeface="Calibri"/>
              <a:sym typeface="Calibri"/>
            </a:endParaRPr>
          </a:p>
          <a:p>
            <a:pPr indent="-274320" lvl="0" marL="274320" rtl="0" algn="l">
              <a:lnSpc>
                <a:spcPct val="70000"/>
              </a:lnSpc>
              <a:spcBef>
                <a:spcPts val="1800"/>
              </a:spcBef>
              <a:spcAft>
                <a:spcPts val="0"/>
              </a:spcAft>
              <a:buSzPts val="1632"/>
              <a:buChar char="▪"/>
            </a:pPr>
            <a:r>
              <a:rPr lang="en-US" sz="2040">
                <a:latin typeface="Calibri"/>
                <a:ea typeface="Calibri"/>
                <a:cs typeface="Calibri"/>
                <a:sym typeface="Calibri"/>
              </a:rPr>
              <a:t>Feature Abstraction: There are too many features requested to include in the application</a:t>
            </a:r>
            <a:endParaRPr/>
          </a:p>
          <a:p>
            <a:pPr indent="-274320" lvl="0" marL="274320" rtl="0" algn="l">
              <a:lnSpc>
                <a:spcPct val="70000"/>
              </a:lnSpc>
              <a:spcBef>
                <a:spcPts val="1800"/>
              </a:spcBef>
              <a:spcAft>
                <a:spcPts val="0"/>
              </a:spcAft>
              <a:buSzPts val="1632"/>
              <a:buChar char="▪"/>
            </a:pPr>
            <a:r>
              <a:rPr lang="en-US" sz="2040">
                <a:latin typeface="Calibri"/>
                <a:ea typeface="Calibri"/>
                <a:cs typeface="Calibri"/>
                <a:sym typeface="Calibri"/>
              </a:rPr>
              <a:t>Adoption: The application is too difficult to deploy, ie. database deployment</a:t>
            </a:r>
            <a:endParaRPr/>
          </a:p>
          <a:p>
            <a:pPr indent="-274320" lvl="0" marL="274320" rtl="0" algn="l">
              <a:lnSpc>
                <a:spcPct val="70000"/>
              </a:lnSpc>
              <a:spcBef>
                <a:spcPts val="1800"/>
              </a:spcBef>
              <a:spcAft>
                <a:spcPts val="0"/>
              </a:spcAft>
              <a:buSzPts val="1632"/>
              <a:buChar char="▪"/>
            </a:pPr>
            <a:r>
              <a:rPr lang="en-US" sz="2040">
                <a:latin typeface="Calibri"/>
                <a:ea typeface="Calibri"/>
                <a:cs typeface="Calibri"/>
                <a:sym typeface="Calibri"/>
              </a:rPr>
              <a:t>Hardware limitations: Not all Homeowners and board members have smart phones/data plans to accommodate application use</a:t>
            </a:r>
            <a:endParaRPr/>
          </a:p>
          <a:p>
            <a:pPr indent="-274320" lvl="0" marL="274320" rtl="0" algn="l">
              <a:lnSpc>
                <a:spcPct val="70000"/>
              </a:lnSpc>
              <a:spcBef>
                <a:spcPts val="1800"/>
              </a:spcBef>
              <a:spcAft>
                <a:spcPts val="0"/>
              </a:spcAft>
              <a:buSzPts val="1632"/>
              <a:buChar char="▪"/>
            </a:pPr>
            <a:r>
              <a:rPr lang="en-US" sz="2040">
                <a:latin typeface="Calibri"/>
                <a:ea typeface="Calibri"/>
                <a:cs typeface="Calibri"/>
                <a:sym typeface="Calibri"/>
              </a:rPr>
              <a:t>Understanding: Board members and Homeowners do not understand how to use the application</a:t>
            </a:r>
            <a:endParaRPr/>
          </a:p>
          <a:p>
            <a:pPr indent="-274320" lvl="0" marL="274320" rtl="0" algn="l">
              <a:lnSpc>
                <a:spcPct val="70000"/>
              </a:lnSpc>
              <a:spcBef>
                <a:spcPts val="1800"/>
              </a:spcBef>
              <a:spcAft>
                <a:spcPts val="0"/>
              </a:spcAft>
              <a:buSzPts val="1632"/>
              <a:buChar char="▪"/>
            </a:pPr>
            <a:r>
              <a:rPr lang="en-US" sz="2040">
                <a:latin typeface="Calibri"/>
                <a:ea typeface="Calibri"/>
                <a:cs typeface="Calibri"/>
                <a:sym typeface="Calibri"/>
              </a:rPr>
              <a:t>Management Changes: New members to the board of supervisors who require new features</a:t>
            </a:r>
            <a:endParaRPr/>
          </a:p>
          <a:p>
            <a:pPr indent="-274320" lvl="0" marL="274320" rtl="0" algn="l">
              <a:lnSpc>
                <a:spcPct val="70000"/>
              </a:lnSpc>
              <a:spcBef>
                <a:spcPts val="1800"/>
              </a:spcBef>
              <a:spcAft>
                <a:spcPts val="0"/>
              </a:spcAft>
              <a:buSzPts val="1632"/>
              <a:buChar char="▪"/>
            </a:pPr>
            <a:r>
              <a:rPr lang="en-US" sz="2040">
                <a:latin typeface="Calibri"/>
                <a:ea typeface="Calibri"/>
                <a:cs typeface="Calibri"/>
                <a:sym typeface="Calibri"/>
              </a:rPr>
              <a:t>Performance: The application does not perform as intended, ie. slow or doesn’t produce correct results</a:t>
            </a:r>
            <a:endParaRPr/>
          </a:p>
          <a:p>
            <a:pPr indent="-170688" lvl="0" marL="274320" rtl="0" algn="l">
              <a:lnSpc>
                <a:spcPct val="70000"/>
              </a:lnSpc>
              <a:spcBef>
                <a:spcPts val="1800"/>
              </a:spcBef>
              <a:spcAft>
                <a:spcPts val="0"/>
              </a:spcAft>
              <a:buSzPts val="1632"/>
              <a:buNone/>
            </a:pPr>
            <a:r>
              <a:t/>
            </a:r>
            <a:endParaRPr sz="2040">
              <a:latin typeface="Times New Roman"/>
              <a:ea typeface="Times New Roman"/>
              <a:cs typeface="Times New Roman"/>
              <a:sym typeface="Times New Roman"/>
            </a:endParaRPr>
          </a:p>
          <a:p>
            <a:pPr indent="-170688" lvl="0" marL="274320" rtl="0" algn="l">
              <a:lnSpc>
                <a:spcPct val="70000"/>
              </a:lnSpc>
              <a:spcBef>
                <a:spcPts val="1800"/>
              </a:spcBef>
              <a:spcAft>
                <a:spcPts val="0"/>
              </a:spcAft>
              <a:buSzPts val="1632"/>
              <a:buNone/>
            </a:pPr>
            <a:r>
              <a:t/>
            </a:r>
            <a:endParaRPr sz="204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11"/>
          <p:cNvSpPr txBox="1"/>
          <p:nvPr>
            <p:ph type="title"/>
          </p:nvPr>
        </p:nvSpPr>
        <p:spPr>
          <a:xfrm>
            <a:off x="1489457" y="381000"/>
            <a:ext cx="9143538" cy="5334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45D7E"/>
              </a:buClr>
              <a:buSzPts val="3200"/>
              <a:buFont typeface="Calibri"/>
              <a:buNone/>
            </a:pPr>
            <a:r>
              <a:rPr lang="en-US"/>
              <a:t>CSC480A – Homeowners Association Application</a:t>
            </a:r>
            <a:endParaRPr/>
          </a:p>
        </p:txBody>
      </p:sp>
      <p:sp>
        <p:nvSpPr>
          <p:cNvPr id="189" name="Google Shape;189;p11"/>
          <p:cNvSpPr txBox="1"/>
          <p:nvPr>
            <p:ph idx="1" type="body"/>
          </p:nvPr>
        </p:nvSpPr>
        <p:spPr>
          <a:xfrm>
            <a:off x="1293812" y="1225134"/>
            <a:ext cx="9143538" cy="4821726"/>
          </a:xfrm>
          <a:prstGeom prst="rect">
            <a:avLst/>
          </a:prstGeom>
          <a:noFill/>
          <a:ln>
            <a:noFill/>
          </a:ln>
        </p:spPr>
        <p:txBody>
          <a:bodyPr anchorCtr="0" anchor="t" bIns="45700" lIns="91425" spcFirstLastPara="1" rIns="91425" wrap="square" tIns="45700">
            <a:normAutofit/>
          </a:bodyPr>
          <a:lstStyle/>
          <a:p>
            <a:pPr indent="0" lvl="0" marL="274320" rtl="0" algn="l">
              <a:lnSpc>
                <a:spcPct val="80000"/>
              </a:lnSpc>
              <a:spcBef>
                <a:spcPts val="0"/>
              </a:spcBef>
              <a:spcAft>
                <a:spcPts val="0"/>
              </a:spcAft>
              <a:buNone/>
            </a:pPr>
            <a:r>
              <a:rPr b="1" lang="en-US" sz="2220"/>
              <a:t>Technology, Tools, Platforms for implementation</a:t>
            </a:r>
            <a:endParaRPr b="1" sz="2220"/>
          </a:p>
          <a:p>
            <a:pPr indent="-274320" lvl="0" marL="274320" rtl="0" algn="l">
              <a:lnSpc>
                <a:spcPct val="80000"/>
              </a:lnSpc>
              <a:spcBef>
                <a:spcPts val="1800"/>
              </a:spcBef>
              <a:spcAft>
                <a:spcPts val="0"/>
              </a:spcAft>
              <a:buSzPts val="1776"/>
              <a:buChar char="▪"/>
            </a:pPr>
            <a:r>
              <a:rPr lang="en-US" sz="2220"/>
              <a:t>The end user will be utilizing the application on the Android mobile platform</a:t>
            </a:r>
            <a:endParaRPr sz="2220"/>
          </a:p>
          <a:p>
            <a:pPr indent="-228600" lvl="1" marL="548640" rtl="0" algn="l">
              <a:lnSpc>
                <a:spcPct val="80000"/>
              </a:lnSpc>
              <a:spcBef>
                <a:spcPts val="1000"/>
              </a:spcBef>
              <a:spcAft>
                <a:spcPts val="0"/>
              </a:spcAft>
              <a:buSzPts val="1850"/>
              <a:buChar char="–"/>
            </a:pPr>
            <a:r>
              <a:rPr lang="en-US" sz="1850"/>
              <a:t>The android application will make network calls using Retrofit &amp; OKHTTP</a:t>
            </a:r>
            <a:endParaRPr sz="1850"/>
          </a:p>
          <a:p>
            <a:pPr indent="-274320" lvl="0" marL="274320" rtl="0" algn="l">
              <a:lnSpc>
                <a:spcPct val="80000"/>
              </a:lnSpc>
              <a:spcBef>
                <a:spcPts val="1800"/>
              </a:spcBef>
              <a:spcAft>
                <a:spcPts val="0"/>
              </a:spcAft>
              <a:buSzPts val="1776"/>
              <a:buChar char="▪"/>
            </a:pPr>
            <a:r>
              <a:rPr lang="en-US" sz="2220"/>
              <a:t>Interacting with our API endpoints hosted on Amazon Web Services (AWS for short).</a:t>
            </a:r>
            <a:endParaRPr sz="2220"/>
          </a:p>
          <a:p>
            <a:pPr indent="-274320" lvl="0" marL="274320" rtl="0" algn="l">
              <a:lnSpc>
                <a:spcPct val="80000"/>
              </a:lnSpc>
              <a:spcBef>
                <a:spcPts val="1800"/>
              </a:spcBef>
              <a:spcAft>
                <a:spcPts val="0"/>
              </a:spcAft>
              <a:buSzPts val="1776"/>
              <a:buChar char="▪"/>
            </a:pPr>
            <a:r>
              <a:rPr lang="en-US" sz="2220"/>
              <a:t>AWS will host our domain utilizing Route 53.</a:t>
            </a:r>
            <a:endParaRPr sz="2220"/>
          </a:p>
          <a:p>
            <a:pPr indent="-274320" lvl="0" marL="274320" rtl="0" algn="l">
              <a:lnSpc>
                <a:spcPct val="80000"/>
              </a:lnSpc>
              <a:spcBef>
                <a:spcPts val="1800"/>
              </a:spcBef>
              <a:spcAft>
                <a:spcPts val="0"/>
              </a:spcAft>
              <a:buSzPts val="1776"/>
              <a:buChar char="▪"/>
            </a:pPr>
            <a:r>
              <a:rPr lang="en-US" sz="2220"/>
              <a:t>The web service will be connected using AWS Lambda, with a function written in Python</a:t>
            </a:r>
            <a:endParaRPr sz="2220"/>
          </a:p>
          <a:p>
            <a:pPr indent="-274320" lvl="0" marL="274320" rtl="0" algn="l">
              <a:lnSpc>
                <a:spcPct val="80000"/>
              </a:lnSpc>
              <a:spcBef>
                <a:spcPts val="1800"/>
              </a:spcBef>
              <a:spcAft>
                <a:spcPts val="0"/>
              </a:spcAft>
              <a:buSzPts val="1776"/>
              <a:buChar char="▪"/>
            </a:pPr>
            <a:r>
              <a:rPr lang="en-US" sz="2220"/>
              <a:t>The Lambda function can be automatically connected to AWS API Gateway which can be used to generate endpoints</a:t>
            </a:r>
            <a:endParaRPr sz="2220"/>
          </a:p>
          <a:p>
            <a:pPr indent="-274320" lvl="0" marL="274320" rtl="0" algn="l">
              <a:lnSpc>
                <a:spcPct val="80000"/>
              </a:lnSpc>
              <a:spcBef>
                <a:spcPts val="1800"/>
              </a:spcBef>
              <a:spcAft>
                <a:spcPts val="0"/>
              </a:spcAft>
              <a:buSzPts val="1776"/>
              <a:buChar char="▪"/>
            </a:pPr>
            <a:r>
              <a:rPr lang="en-US" sz="2220"/>
              <a:t>The Lambda function will connect to an AWS hosted MySQL database</a:t>
            </a:r>
            <a:endParaRPr sz="222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12"/>
          <p:cNvSpPr txBox="1"/>
          <p:nvPr>
            <p:ph type="title"/>
          </p:nvPr>
        </p:nvSpPr>
        <p:spPr>
          <a:xfrm>
            <a:off x="1370012" y="381000"/>
            <a:ext cx="9143538" cy="685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45D7E"/>
              </a:buClr>
              <a:buSzPts val="3200"/>
              <a:buFont typeface="Calibri"/>
              <a:buNone/>
            </a:pPr>
            <a:r>
              <a:rPr lang="en-US"/>
              <a:t>CSC480A – Homeowners Association Application</a:t>
            </a:r>
            <a:endParaRPr/>
          </a:p>
        </p:txBody>
      </p:sp>
      <p:sp>
        <p:nvSpPr>
          <p:cNvPr id="196" name="Google Shape;196;p12"/>
          <p:cNvSpPr txBox="1"/>
          <p:nvPr>
            <p:ph idx="1" type="body"/>
          </p:nvPr>
        </p:nvSpPr>
        <p:spPr>
          <a:xfrm>
            <a:off x="1522876" y="1209675"/>
            <a:ext cx="9143538" cy="4945240"/>
          </a:xfrm>
          <a:prstGeom prst="rect">
            <a:avLst/>
          </a:prstGeom>
          <a:noFill/>
          <a:ln>
            <a:noFill/>
          </a:ln>
        </p:spPr>
        <p:txBody>
          <a:bodyPr anchorCtr="0" anchor="t" bIns="45700" lIns="91425" spcFirstLastPara="1" rIns="91425" wrap="square" tIns="45700">
            <a:normAutofit/>
          </a:bodyPr>
          <a:lstStyle/>
          <a:p>
            <a:pPr indent="0" lvl="0" marL="274320" rtl="0" algn="l">
              <a:lnSpc>
                <a:spcPct val="90000"/>
              </a:lnSpc>
              <a:spcBef>
                <a:spcPts val="0"/>
              </a:spcBef>
              <a:spcAft>
                <a:spcPts val="0"/>
              </a:spcAft>
              <a:buNone/>
            </a:pPr>
            <a:r>
              <a:rPr b="1" lang="en-US"/>
              <a:t>High Level Architecture</a:t>
            </a:r>
            <a:endParaRPr b="1"/>
          </a:p>
          <a:p>
            <a:pPr indent="-274320" lvl="0" marL="274320" rtl="0" algn="l">
              <a:lnSpc>
                <a:spcPct val="90000"/>
              </a:lnSpc>
              <a:spcBef>
                <a:spcPts val="1800"/>
              </a:spcBef>
              <a:spcAft>
                <a:spcPts val="0"/>
              </a:spcAft>
              <a:buSzPts val="1920"/>
              <a:buChar char="▪"/>
            </a:pPr>
            <a:r>
              <a:rPr lang="en-US">
                <a:latin typeface="Times New Roman"/>
                <a:ea typeface="Times New Roman"/>
                <a:cs typeface="Times New Roman"/>
                <a:sym typeface="Times New Roman"/>
              </a:rPr>
              <a:t>Use case Diagram</a:t>
            </a:r>
            <a:endParaRPr/>
          </a:p>
          <a:p>
            <a:pPr indent="-152400" lvl="0" marL="274320" rtl="0" algn="l">
              <a:lnSpc>
                <a:spcPct val="90000"/>
              </a:lnSpc>
              <a:spcBef>
                <a:spcPts val="1800"/>
              </a:spcBef>
              <a:spcAft>
                <a:spcPts val="0"/>
              </a:spcAft>
              <a:buSzPts val="1920"/>
              <a:buNone/>
            </a:pPr>
            <a:r>
              <a:t/>
            </a:r>
            <a:endParaRPr>
              <a:latin typeface="Calibri"/>
              <a:ea typeface="Calibri"/>
              <a:cs typeface="Calibri"/>
              <a:sym typeface="Calibri"/>
            </a:endParaRPr>
          </a:p>
        </p:txBody>
      </p:sp>
      <p:pic>
        <p:nvPicPr>
          <p:cNvPr descr="A picture containing text, map&#10;&#10;Description generated with very high confidence" id="197" name="Google Shape;197;p12"/>
          <p:cNvPicPr preferRelativeResize="0"/>
          <p:nvPr/>
        </p:nvPicPr>
        <p:blipFill rotWithShape="1">
          <a:blip r:embed="rId3">
            <a:alphaModFix/>
          </a:blip>
          <a:srcRect b="0" l="0" r="0" t="0"/>
          <a:stretch/>
        </p:blipFill>
        <p:spPr>
          <a:xfrm>
            <a:off x="5370135" y="1293821"/>
            <a:ext cx="5003231" cy="477518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13"/>
          <p:cNvSpPr txBox="1"/>
          <p:nvPr>
            <p:ph type="title"/>
          </p:nvPr>
        </p:nvSpPr>
        <p:spPr>
          <a:xfrm>
            <a:off x="1489457" y="381000"/>
            <a:ext cx="9143538" cy="5334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45D7E"/>
              </a:buClr>
              <a:buSzPts val="3200"/>
              <a:buFont typeface="Calibri"/>
              <a:buNone/>
            </a:pPr>
            <a:r>
              <a:rPr lang="en-US"/>
              <a:t>CSC480A – Homeowners Association Application</a:t>
            </a:r>
            <a:endParaRPr/>
          </a:p>
        </p:txBody>
      </p:sp>
      <p:sp>
        <p:nvSpPr>
          <p:cNvPr id="204" name="Google Shape;204;p13"/>
          <p:cNvSpPr txBox="1"/>
          <p:nvPr>
            <p:ph idx="1" type="body"/>
          </p:nvPr>
        </p:nvSpPr>
        <p:spPr>
          <a:xfrm>
            <a:off x="1293812" y="1038225"/>
            <a:ext cx="9143538" cy="3954640"/>
          </a:xfrm>
          <a:prstGeom prst="rect">
            <a:avLst/>
          </a:prstGeom>
          <a:noFill/>
          <a:ln>
            <a:noFill/>
          </a:ln>
        </p:spPr>
        <p:txBody>
          <a:bodyPr anchorCtr="0" anchor="t" bIns="45700" lIns="91425" spcFirstLastPara="1" rIns="91425" wrap="square" tIns="45700">
            <a:normAutofit/>
          </a:bodyPr>
          <a:lstStyle/>
          <a:p>
            <a:pPr indent="0" lvl="0" marL="274320" rtl="0" algn="l">
              <a:lnSpc>
                <a:spcPct val="90000"/>
              </a:lnSpc>
              <a:spcBef>
                <a:spcPts val="0"/>
              </a:spcBef>
              <a:spcAft>
                <a:spcPts val="0"/>
              </a:spcAft>
              <a:buNone/>
            </a:pPr>
            <a:r>
              <a:rPr b="1" lang="en-US"/>
              <a:t>High Level Architecture</a:t>
            </a:r>
            <a:endParaRPr b="1"/>
          </a:p>
          <a:p>
            <a:pPr indent="-274320" lvl="0" marL="274320" rtl="0" algn="l">
              <a:lnSpc>
                <a:spcPct val="90000"/>
              </a:lnSpc>
              <a:spcBef>
                <a:spcPts val="1800"/>
              </a:spcBef>
              <a:spcAft>
                <a:spcPts val="0"/>
              </a:spcAft>
              <a:buSzPts val="1920"/>
              <a:buChar char="▪"/>
            </a:pPr>
            <a:r>
              <a:rPr lang="en-US">
                <a:latin typeface="Calibri"/>
                <a:ea typeface="Calibri"/>
                <a:cs typeface="Calibri"/>
                <a:sym typeface="Calibri"/>
              </a:rPr>
              <a:t>Activity Diagram</a:t>
            </a:r>
            <a:endParaRPr>
              <a:latin typeface="Calibri"/>
              <a:ea typeface="Calibri"/>
              <a:cs typeface="Calibri"/>
              <a:sym typeface="Calibri"/>
            </a:endParaRPr>
          </a:p>
        </p:txBody>
      </p:sp>
      <p:pic>
        <p:nvPicPr>
          <p:cNvPr descr="A close up of a map&#10;&#10;Description generated with high confidence" id="205" name="Google Shape;205;p13"/>
          <p:cNvPicPr preferRelativeResize="0"/>
          <p:nvPr/>
        </p:nvPicPr>
        <p:blipFill rotWithShape="1">
          <a:blip r:embed="rId3">
            <a:alphaModFix/>
          </a:blip>
          <a:srcRect b="0" l="0" r="0" t="0"/>
          <a:stretch/>
        </p:blipFill>
        <p:spPr>
          <a:xfrm>
            <a:off x="1291311" y="2296324"/>
            <a:ext cx="4745922" cy="3903652"/>
          </a:xfrm>
          <a:prstGeom prst="rect">
            <a:avLst/>
          </a:prstGeom>
          <a:noFill/>
          <a:ln>
            <a:noFill/>
          </a:ln>
        </p:spPr>
      </p:pic>
      <p:pic>
        <p:nvPicPr>
          <p:cNvPr descr="A close up of a map&#10;&#10;Description generated with high confidence" id="206" name="Google Shape;206;p13"/>
          <p:cNvPicPr preferRelativeResize="0"/>
          <p:nvPr/>
        </p:nvPicPr>
        <p:blipFill rotWithShape="1">
          <a:blip r:embed="rId4">
            <a:alphaModFix/>
          </a:blip>
          <a:srcRect b="0" l="0" r="0" t="0"/>
          <a:stretch/>
        </p:blipFill>
        <p:spPr>
          <a:xfrm>
            <a:off x="6599501" y="2295962"/>
            <a:ext cx="5060411" cy="390437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14"/>
          <p:cNvSpPr txBox="1"/>
          <p:nvPr>
            <p:ph type="title"/>
          </p:nvPr>
        </p:nvSpPr>
        <p:spPr>
          <a:xfrm>
            <a:off x="1370012" y="381000"/>
            <a:ext cx="9143538" cy="685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45D7E"/>
              </a:buClr>
              <a:buSzPts val="3200"/>
              <a:buFont typeface="Calibri"/>
              <a:buNone/>
            </a:pPr>
            <a:r>
              <a:rPr lang="en-US"/>
              <a:t>CSC480A – Homeowners Association Application</a:t>
            </a:r>
            <a:endParaRPr/>
          </a:p>
        </p:txBody>
      </p:sp>
      <p:sp>
        <p:nvSpPr>
          <p:cNvPr id="213" name="Google Shape;213;p14"/>
          <p:cNvSpPr txBox="1"/>
          <p:nvPr>
            <p:ph idx="1" type="body"/>
          </p:nvPr>
        </p:nvSpPr>
        <p:spPr>
          <a:xfrm>
            <a:off x="1522876" y="1271531"/>
            <a:ext cx="9143538" cy="4668212"/>
          </a:xfrm>
          <a:prstGeom prst="rect">
            <a:avLst/>
          </a:prstGeom>
          <a:noFill/>
          <a:ln>
            <a:noFill/>
          </a:ln>
        </p:spPr>
        <p:txBody>
          <a:bodyPr anchorCtr="0" anchor="t" bIns="45700" lIns="91425" spcFirstLastPara="1" rIns="91425" wrap="square" tIns="45700">
            <a:normAutofit/>
          </a:bodyPr>
          <a:lstStyle/>
          <a:p>
            <a:pPr indent="0" lvl="0" marL="274320" rtl="0" algn="l">
              <a:lnSpc>
                <a:spcPct val="80000"/>
              </a:lnSpc>
              <a:spcBef>
                <a:spcPts val="0"/>
              </a:spcBef>
              <a:spcAft>
                <a:spcPts val="0"/>
              </a:spcAft>
              <a:buNone/>
            </a:pPr>
            <a:r>
              <a:rPr b="1" lang="en-US"/>
              <a:t>Product Features</a:t>
            </a:r>
            <a:endParaRPr b="1"/>
          </a:p>
          <a:p>
            <a:pPr indent="-274320" lvl="0" marL="274320" rtl="0" algn="l">
              <a:lnSpc>
                <a:spcPct val="80000"/>
              </a:lnSpc>
              <a:spcBef>
                <a:spcPts val="1800"/>
              </a:spcBef>
              <a:spcAft>
                <a:spcPts val="0"/>
              </a:spcAft>
              <a:buSzPts val="1920"/>
              <a:buChar char="▪"/>
            </a:pPr>
            <a:r>
              <a:rPr lang="en-US"/>
              <a:t>Login/Logout</a:t>
            </a:r>
            <a:endParaRPr/>
          </a:p>
          <a:p>
            <a:pPr indent="-274320" lvl="0" marL="274320" rtl="0" algn="l">
              <a:lnSpc>
                <a:spcPct val="80000"/>
              </a:lnSpc>
              <a:spcBef>
                <a:spcPts val="1800"/>
              </a:spcBef>
              <a:spcAft>
                <a:spcPts val="0"/>
              </a:spcAft>
              <a:buSzPts val="1920"/>
              <a:buChar char="▪"/>
            </a:pPr>
            <a:r>
              <a:rPr lang="en-US"/>
              <a:t>Administrator and User Account Creation</a:t>
            </a:r>
            <a:endParaRPr/>
          </a:p>
          <a:p>
            <a:pPr indent="-274320" lvl="0" marL="274320" rtl="0" algn="l">
              <a:lnSpc>
                <a:spcPct val="80000"/>
              </a:lnSpc>
              <a:spcBef>
                <a:spcPts val="1800"/>
              </a:spcBef>
              <a:spcAft>
                <a:spcPts val="0"/>
              </a:spcAft>
              <a:buSzPts val="1920"/>
              <a:buChar char="▪"/>
            </a:pPr>
            <a:r>
              <a:rPr lang="en-US"/>
              <a:t>Work Request Creation/Editing</a:t>
            </a:r>
            <a:endParaRPr/>
          </a:p>
          <a:p>
            <a:pPr indent="-274320" lvl="0" marL="274320" rtl="0" algn="l">
              <a:lnSpc>
                <a:spcPct val="80000"/>
              </a:lnSpc>
              <a:spcBef>
                <a:spcPts val="1800"/>
              </a:spcBef>
              <a:spcAft>
                <a:spcPts val="0"/>
              </a:spcAft>
              <a:buSzPts val="1920"/>
              <a:buChar char="▪"/>
            </a:pPr>
            <a:r>
              <a:rPr lang="en-US"/>
              <a:t>View Homeowners policies</a:t>
            </a:r>
            <a:endParaRPr/>
          </a:p>
          <a:p>
            <a:pPr indent="-274320" lvl="0" marL="274320" rtl="0" algn="l">
              <a:lnSpc>
                <a:spcPct val="80000"/>
              </a:lnSpc>
              <a:spcBef>
                <a:spcPts val="1800"/>
              </a:spcBef>
              <a:spcAft>
                <a:spcPts val="0"/>
              </a:spcAft>
              <a:buSzPts val="1920"/>
              <a:buChar char="▪"/>
            </a:pPr>
            <a:r>
              <a:rPr lang="en-US"/>
              <a:t>View Request Status</a:t>
            </a:r>
            <a:endParaRPr/>
          </a:p>
          <a:p>
            <a:pPr indent="-274320" lvl="0" marL="274320" rtl="0" algn="l">
              <a:lnSpc>
                <a:spcPct val="80000"/>
              </a:lnSpc>
              <a:spcBef>
                <a:spcPts val="1800"/>
              </a:spcBef>
              <a:spcAft>
                <a:spcPts val="0"/>
              </a:spcAft>
              <a:buSzPts val="1920"/>
              <a:buChar char="▪"/>
            </a:pPr>
            <a:r>
              <a:rPr lang="en-US"/>
              <a:t>View Pending Requests</a:t>
            </a:r>
            <a:endParaRPr/>
          </a:p>
          <a:p>
            <a:pPr indent="-274320" lvl="0" marL="274320" rtl="0" algn="l">
              <a:lnSpc>
                <a:spcPct val="80000"/>
              </a:lnSpc>
              <a:spcBef>
                <a:spcPts val="1800"/>
              </a:spcBef>
              <a:spcAft>
                <a:spcPts val="0"/>
              </a:spcAft>
              <a:buSzPts val="1920"/>
              <a:buChar char="▪"/>
            </a:pPr>
            <a:r>
              <a:rPr lang="en-US"/>
              <a:t>Update Work Requests</a:t>
            </a:r>
            <a:endParaRPr/>
          </a:p>
          <a:p>
            <a:pPr indent="-274320" lvl="0" marL="274320" rtl="0" algn="l">
              <a:lnSpc>
                <a:spcPct val="80000"/>
              </a:lnSpc>
              <a:spcBef>
                <a:spcPts val="1800"/>
              </a:spcBef>
              <a:spcAft>
                <a:spcPts val="0"/>
              </a:spcAft>
              <a:buSzPts val="1920"/>
              <a:buChar char="▪"/>
            </a:pPr>
            <a:r>
              <a:rPr lang="en-US"/>
              <a:t>View/Update Policy and Rules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15"/>
          <p:cNvSpPr txBox="1"/>
          <p:nvPr>
            <p:ph type="title"/>
          </p:nvPr>
        </p:nvSpPr>
        <p:spPr>
          <a:xfrm>
            <a:off x="1370012" y="381000"/>
            <a:ext cx="9143538" cy="685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45D7E"/>
              </a:buClr>
              <a:buSzPts val="3200"/>
              <a:buFont typeface="Calibri"/>
              <a:buNone/>
            </a:pPr>
            <a:r>
              <a:rPr lang="en-US"/>
              <a:t>CSC480A – Homeowners Association Application</a:t>
            </a:r>
            <a:endParaRPr/>
          </a:p>
        </p:txBody>
      </p:sp>
      <p:sp>
        <p:nvSpPr>
          <p:cNvPr id="220" name="Google Shape;220;p15"/>
          <p:cNvSpPr txBox="1"/>
          <p:nvPr>
            <p:ph idx="1" type="body"/>
          </p:nvPr>
        </p:nvSpPr>
        <p:spPr>
          <a:xfrm>
            <a:off x="1522876" y="1219200"/>
            <a:ext cx="9143538" cy="4383265"/>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1920"/>
              <a:buChar char="▪"/>
            </a:pPr>
            <a:r>
              <a:rPr lang="en-US"/>
              <a:t>Agile Iteration Plan, Team Responsibilities</a:t>
            </a:r>
            <a:endParaRPr/>
          </a:p>
          <a:p>
            <a:pPr indent="-152400" lvl="0" marL="274320" rtl="0" algn="l">
              <a:lnSpc>
                <a:spcPct val="90000"/>
              </a:lnSpc>
              <a:spcBef>
                <a:spcPts val="1800"/>
              </a:spcBef>
              <a:spcAft>
                <a:spcPts val="0"/>
              </a:spcAft>
              <a:buSzPts val="1920"/>
              <a:buNone/>
            </a:pPr>
            <a:r>
              <a:t/>
            </a:r>
            <a:endParaRPr/>
          </a:p>
        </p:txBody>
      </p:sp>
      <p:pic>
        <p:nvPicPr>
          <p:cNvPr id="221" name="Google Shape;221;p15"/>
          <p:cNvPicPr preferRelativeResize="0"/>
          <p:nvPr/>
        </p:nvPicPr>
        <p:blipFill>
          <a:blip r:embed="rId3">
            <a:alphaModFix/>
          </a:blip>
          <a:stretch>
            <a:fillRect/>
          </a:stretch>
        </p:blipFill>
        <p:spPr>
          <a:xfrm>
            <a:off x="2976137" y="1801999"/>
            <a:ext cx="6509024" cy="1872600"/>
          </a:xfrm>
          <a:prstGeom prst="rect">
            <a:avLst/>
          </a:prstGeom>
          <a:noFill/>
          <a:ln>
            <a:noFill/>
          </a:ln>
        </p:spPr>
      </p:pic>
      <p:pic>
        <p:nvPicPr>
          <p:cNvPr id="222" name="Google Shape;222;p15"/>
          <p:cNvPicPr preferRelativeResize="0"/>
          <p:nvPr/>
        </p:nvPicPr>
        <p:blipFill>
          <a:blip r:embed="rId4">
            <a:alphaModFix/>
          </a:blip>
          <a:stretch>
            <a:fillRect/>
          </a:stretch>
        </p:blipFill>
        <p:spPr>
          <a:xfrm>
            <a:off x="1333982" y="3839898"/>
            <a:ext cx="9215576" cy="21799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16"/>
          <p:cNvSpPr txBox="1"/>
          <p:nvPr>
            <p:ph type="title"/>
          </p:nvPr>
        </p:nvSpPr>
        <p:spPr>
          <a:xfrm>
            <a:off x="1370012" y="381000"/>
            <a:ext cx="9143538" cy="685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45D7E"/>
              </a:buClr>
              <a:buSzPts val="3200"/>
              <a:buFont typeface="Calibri"/>
              <a:buNone/>
            </a:pPr>
            <a:r>
              <a:rPr lang="en-US"/>
              <a:t>CSC480A – Homeowners Association Application</a:t>
            </a:r>
            <a:endParaRPr/>
          </a:p>
        </p:txBody>
      </p:sp>
      <p:sp>
        <p:nvSpPr>
          <p:cNvPr id="229" name="Google Shape;229;p16"/>
          <p:cNvSpPr txBox="1"/>
          <p:nvPr>
            <p:ph idx="1" type="body"/>
          </p:nvPr>
        </p:nvSpPr>
        <p:spPr>
          <a:xfrm>
            <a:off x="1522876" y="1905000"/>
            <a:ext cx="9143538" cy="3697465"/>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1920"/>
              <a:buChar char="▪"/>
            </a:pPr>
            <a:r>
              <a:rPr lang="en-US"/>
              <a:t>Conclusion</a:t>
            </a:r>
            <a:endParaRPr/>
          </a:p>
          <a:p>
            <a:pPr indent="-297180" lvl="0" marL="274320" rtl="0" algn="l">
              <a:lnSpc>
                <a:spcPct val="100000"/>
              </a:lnSpc>
              <a:spcBef>
                <a:spcPts val="0"/>
              </a:spcBef>
              <a:spcAft>
                <a:spcPts val="0"/>
              </a:spcAft>
              <a:buSzPts val="1800"/>
              <a:buFont typeface="Calibri"/>
              <a:buChar char="▪"/>
            </a:pPr>
            <a:r>
              <a:rPr lang="en-US" sz="1800"/>
              <a:t>A m</a:t>
            </a:r>
            <a:r>
              <a:rPr lang="en-US" sz="1800"/>
              <a:t>obile application that provides Homeowners the ability to create and maintain work requests</a:t>
            </a:r>
            <a:endParaRPr sz="1800"/>
          </a:p>
          <a:p>
            <a:pPr indent="-297180" lvl="0" marL="274320" rtl="0" algn="l">
              <a:lnSpc>
                <a:spcPct val="100000"/>
              </a:lnSpc>
              <a:spcBef>
                <a:spcPts val="0"/>
              </a:spcBef>
              <a:spcAft>
                <a:spcPts val="0"/>
              </a:spcAft>
              <a:buSzPts val="1800"/>
              <a:buFont typeface="Calibri"/>
              <a:buChar char="▪"/>
            </a:pPr>
            <a:r>
              <a:rPr lang="en-US" sz="1800"/>
              <a:t>Homeowners can keep apprised of new Association policies</a:t>
            </a:r>
            <a:endParaRPr sz="1800"/>
          </a:p>
          <a:p>
            <a:pPr indent="-297180" lvl="0" marL="274320" rtl="0" algn="l">
              <a:lnSpc>
                <a:spcPct val="100000"/>
              </a:lnSpc>
              <a:spcBef>
                <a:spcPts val="0"/>
              </a:spcBef>
              <a:spcAft>
                <a:spcPts val="0"/>
              </a:spcAft>
              <a:buSzPts val="1800"/>
              <a:buFont typeface="Calibri"/>
              <a:buChar char="▪"/>
            </a:pPr>
            <a:r>
              <a:rPr lang="en-US" sz="1800"/>
              <a:t>The Board of Directors can maintain Association policies</a:t>
            </a:r>
            <a:endParaRPr sz="1800"/>
          </a:p>
          <a:p>
            <a:pPr indent="-297180" lvl="0" marL="274320" rtl="0" algn="l">
              <a:lnSpc>
                <a:spcPct val="100000"/>
              </a:lnSpc>
              <a:spcBef>
                <a:spcPts val="0"/>
              </a:spcBef>
              <a:spcAft>
                <a:spcPts val="0"/>
              </a:spcAft>
              <a:buSzPts val="1800"/>
              <a:buFont typeface="Calibri"/>
              <a:buChar char="▪"/>
            </a:pPr>
            <a:r>
              <a:rPr lang="en-US" sz="1800"/>
              <a:t>The Board of Directors can provide feedback to homeowners about requested work</a:t>
            </a:r>
            <a:endParaRPr sz="1800"/>
          </a:p>
          <a:p>
            <a:pPr indent="-297180" lvl="0" marL="274320" rtl="0" algn="l">
              <a:lnSpc>
                <a:spcPct val="100000"/>
              </a:lnSpc>
              <a:spcBef>
                <a:spcPts val="0"/>
              </a:spcBef>
              <a:spcAft>
                <a:spcPts val="0"/>
              </a:spcAft>
              <a:buSzPts val="1800"/>
              <a:buFont typeface="Calibri"/>
              <a:buChar char="▪"/>
            </a:pPr>
            <a:r>
              <a:rPr lang="en-US" sz="1800"/>
              <a:t>The Board of Directors can establish approval or denial to homeowners requests</a:t>
            </a:r>
            <a:endParaRPr sz="1800"/>
          </a:p>
          <a:p>
            <a:pPr indent="-297180" lvl="0" marL="274320" rtl="0" algn="l">
              <a:lnSpc>
                <a:spcPct val="100000"/>
              </a:lnSpc>
              <a:spcBef>
                <a:spcPts val="0"/>
              </a:spcBef>
              <a:spcAft>
                <a:spcPts val="0"/>
              </a:spcAft>
              <a:buSzPts val="1800"/>
              <a:buFont typeface="Calibri"/>
              <a:buChar char="▪"/>
            </a:pPr>
            <a:r>
              <a:rPr lang="en-US" sz="1800"/>
              <a:t>Android mobile platform, supported through Amazon Web Services</a:t>
            </a:r>
            <a:endParaRPr sz="1800"/>
          </a:p>
          <a:p>
            <a:pPr indent="-297180" lvl="0" marL="274320" rtl="0" algn="l">
              <a:lnSpc>
                <a:spcPct val="100000"/>
              </a:lnSpc>
              <a:spcBef>
                <a:spcPts val="0"/>
              </a:spcBef>
              <a:spcAft>
                <a:spcPts val="0"/>
              </a:spcAft>
              <a:buSzPts val="1800"/>
              <a:buFont typeface="Calibri"/>
              <a:buChar char="▪"/>
            </a:pPr>
            <a:r>
              <a:rPr lang="en-US" sz="1800"/>
              <a:t>Completed within approximately eight weeks</a:t>
            </a:r>
            <a:endParaRPr sz="1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17"/>
          <p:cNvSpPr txBox="1"/>
          <p:nvPr>
            <p:ph type="title"/>
          </p:nvPr>
        </p:nvSpPr>
        <p:spPr>
          <a:xfrm>
            <a:off x="1370012" y="381000"/>
            <a:ext cx="9143538" cy="685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45D7E"/>
              </a:buClr>
              <a:buSzPts val="3200"/>
              <a:buFont typeface="Calibri"/>
              <a:buNone/>
            </a:pPr>
            <a:r>
              <a:rPr lang="en-US"/>
              <a:t>CSC480A – Homeowners Association Application</a:t>
            </a:r>
            <a:endParaRPr/>
          </a:p>
        </p:txBody>
      </p:sp>
      <p:sp>
        <p:nvSpPr>
          <p:cNvPr id="236" name="Google Shape;236;p17"/>
          <p:cNvSpPr txBox="1"/>
          <p:nvPr>
            <p:ph idx="1" type="body"/>
          </p:nvPr>
        </p:nvSpPr>
        <p:spPr>
          <a:xfrm>
            <a:off x="1522876" y="1219200"/>
            <a:ext cx="9143538" cy="4383265"/>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1920"/>
              <a:buChar char="▪"/>
            </a:pPr>
            <a:r>
              <a:rPr lang="en-US"/>
              <a:t>References</a:t>
            </a:r>
            <a:endParaRPr/>
          </a:p>
          <a:p>
            <a:pPr indent="-297180" lvl="0" marL="274320" rtl="0" algn="l">
              <a:lnSpc>
                <a:spcPct val="200000"/>
              </a:lnSpc>
              <a:spcBef>
                <a:spcPts val="1200"/>
              </a:spcBef>
              <a:spcAft>
                <a:spcPts val="0"/>
              </a:spcAft>
              <a:buSzPts val="1800"/>
              <a:buFont typeface="Calibri"/>
              <a:buChar char="▪"/>
            </a:pPr>
            <a:r>
              <a:rPr lang="en-US" sz="1800">
                <a:solidFill>
                  <a:srgbClr val="333333"/>
                </a:solidFill>
              </a:rPr>
              <a:t>Pressman, R. S., &amp; Maxim, B. R. (2015). </a:t>
            </a:r>
            <a:r>
              <a:rPr i="1" lang="en-US" sz="1800">
                <a:solidFill>
                  <a:srgbClr val="333333"/>
                </a:solidFill>
              </a:rPr>
              <a:t>Software engineering: a practitioner's approach</a:t>
            </a:r>
            <a:r>
              <a:rPr lang="en-US" sz="1800">
                <a:solidFill>
                  <a:srgbClr val="333333"/>
                </a:solidFill>
              </a:rPr>
              <a:t>. New York: McGraw-Hill Education.</a:t>
            </a:r>
            <a:endParaRPr sz="1800" u="sng">
              <a:solidFill>
                <a:srgbClr val="1155CC"/>
              </a:solidFill>
            </a:endParaRPr>
          </a:p>
          <a:p>
            <a:pPr indent="-297180" lvl="0" marL="274320" rtl="0" algn="l">
              <a:lnSpc>
                <a:spcPct val="200000"/>
              </a:lnSpc>
              <a:spcBef>
                <a:spcPts val="1200"/>
              </a:spcBef>
              <a:spcAft>
                <a:spcPts val="1000"/>
              </a:spcAft>
              <a:buSzPts val="1800"/>
              <a:buFont typeface="Calibri"/>
              <a:buChar char="▪"/>
            </a:pPr>
            <a:r>
              <a:rPr lang="en-US" sz="1800">
                <a:solidFill>
                  <a:srgbClr val="323232"/>
                </a:solidFill>
              </a:rPr>
              <a:t>Falk, T., &amp; Falk, T. (2019, November 20). Renovations with an HOA: How to get approval. Retrieved from</a:t>
            </a:r>
            <a:r>
              <a:rPr lang="en-US" sz="1800">
                <a:solidFill>
                  <a:srgbClr val="323232"/>
                </a:solidFill>
                <a:uFill>
                  <a:noFill/>
                </a:uFill>
                <a:hlinkClick r:id="rId3"/>
              </a:rPr>
              <a:t> </a:t>
            </a:r>
            <a:r>
              <a:rPr lang="en-US" sz="1800" u="sng">
                <a:solidFill>
                  <a:srgbClr val="1155CC"/>
                </a:solidFill>
                <a:hlinkClick r:id="rId4"/>
              </a:rPr>
              <a:t>https://www.finder.com/what-you-need-to-know-about-hoa-approval-for-renovations</a:t>
            </a:r>
            <a:endParaRPr sz="1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
          <p:cNvSpPr txBox="1"/>
          <p:nvPr>
            <p:ph type="title"/>
          </p:nvPr>
        </p:nvSpPr>
        <p:spPr>
          <a:xfrm>
            <a:off x="1370012" y="381000"/>
            <a:ext cx="9143538" cy="64593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45D7E"/>
              </a:buClr>
              <a:buSzPts val="3200"/>
              <a:buFont typeface="Calibri"/>
              <a:buNone/>
            </a:pPr>
            <a:r>
              <a:rPr lang="en-US"/>
              <a:t>CSC480A – Homeowners Association Application</a:t>
            </a:r>
            <a:endParaRPr/>
          </a:p>
        </p:txBody>
      </p:sp>
      <p:sp>
        <p:nvSpPr>
          <p:cNvPr id="126" name="Google Shape;126;p2"/>
          <p:cNvSpPr txBox="1"/>
          <p:nvPr>
            <p:ph idx="1" type="body"/>
          </p:nvPr>
        </p:nvSpPr>
        <p:spPr>
          <a:xfrm>
            <a:off x="1522876" y="1219200"/>
            <a:ext cx="9143538" cy="4818916"/>
          </a:xfrm>
          <a:prstGeom prst="rect">
            <a:avLst/>
          </a:prstGeom>
          <a:noFill/>
          <a:ln>
            <a:noFill/>
          </a:ln>
        </p:spPr>
        <p:txBody>
          <a:bodyPr anchorCtr="0" anchor="t" bIns="45700" lIns="91425" spcFirstLastPara="1" rIns="91425" wrap="square" tIns="45700">
            <a:normAutofit/>
          </a:bodyPr>
          <a:lstStyle/>
          <a:p>
            <a:pPr indent="0" lvl="0" marL="274320" rtl="0" algn="l">
              <a:lnSpc>
                <a:spcPct val="70000"/>
              </a:lnSpc>
              <a:spcBef>
                <a:spcPts val="0"/>
              </a:spcBef>
              <a:spcAft>
                <a:spcPts val="0"/>
              </a:spcAft>
              <a:buNone/>
            </a:pPr>
            <a:r>
              <a:rPr b="1" lang="en-US" sz="2220"/>
              <a:t>Agenda</a:t>
            </a:r>
            <a:endParaRPr b="1"/>
          </a:p>
          <a:p>
            <a:pPr indent="-228600" lvl="1" marL="548640" rtl="0" algn="l">
              <a:lnSpc>
                <a:spcPct val="70000"/>
              </a:lnSpc>
              <a:spcBef>
                <a:spcPts val="1000"/>
              </a:spcBef>
              <a:spcAft>
                <a:spcPts val="0"/>
              </a:spcAft>
              <a:buSzPts val="1850"/>
              <a:buChar char="–"/>
            </a:pPr>
            <a:r>
              <a:rPr lang="en-US" sz="1850"/>
              <a:t>Introduction and Background</a:t>
            </a:r>
            <a:endParaRPr/>
          </a:p>
          <a:p>
            <a:pPr indent="-228600" lvl="1" marL="548640" rtl="0" algn="l">
              <a:lnSpc>
                <a:spcPct val="70000"/>
              </a:lnSpc>
              <a:spcBef>
                <a:spcPts val="1000"/>
              </a:spcBef>
              <a:spcAft>
                <a:spcPts val="0"/>
              </a:spcAft>
              <a:buSzPts val="1850"/>
              <a:buChar char="–"/>
            </a:pPr>
            <a:r>
              <a:rPr lang="en-US" sz="1850"/>
              <a:t>Project Objectives</a:t>
            </a:r>
            <a:endParaRPr/>
          </a:p>
          <a:p>
            <a:pPr indent="-228600" lvl="1" marL="548640" rtl="0" algn="l">
              <a:lnSpc>
                <a:spcPct val="70000"/>
              </a:lnSpc>
              <a:spcBef>
                <a:spcPts val="1000"/>
              </a:spcBef>
              <a:spcAft>
                <a:spcPts val="0"/>
              </a:spcAft>
              <a:buSzPts val="1850"/>
              <a:buChar char="–"/>
            </a:pPr>
            <a:r>
              <a:rPr lang="en-US" sz="1850"/>
              <a:t>Project Scope</a:t>
            </a:r>
            <a:endParaRPr/>
          </a:p>
          <a:p>
            <a:pPr indent="-228600" lvl="1" marL="548640" rtl="0" algn="l">
              <a:lnSpc>
                <a:spcPct val="70000"/>
              </a:lnSpc>
              <a:spcBef>
                <a:spcPts val="1000"/>
              </a:spcBef>
              <a:spcAft>
                <a:spcPts val="0"/>
              </a:spcAft>
              <a:buSzPts val="1850"/>
              <a:buChar char="–"/>
            </a:pPr>
            <a:r>
              <a:rPr lang="en-US" sz="1850"/>
              <a:t>Project Stakeholder(s)</a:t>
            </a:r>
            <a:endParaRPr sz="1850"/>
          </a:p>
          <a:p>
            <a:pPr indent="-228600" lvl="1" marL="548640" rtl="0" algn="l">
              <a:lnSpc>
                <a:spcPct val="70000"/>
              </a:lnSpc>
              <a:spcBef>
                <a:spcPts val="1000"/>
              </a:spcBef>
              <a:spcAft>
                <a:spcPts val="0"/>
              </a:spcAft>
              <a:buSzPts val="1850"/>
              <a:buChar char="–"/>
            </a:pPr>
            <a:r>
              <a:rPr lang="en-US" sz="1850"/>
              <a:t>Project Requirements</a:t>
            </a:r>
            <a:endParaRPr/>
          </a:p>
          <a:p>
            <a:pPr indent="-228600" lvl="1" marL="548640" rtl="0" algn="l">
              <a:lnSpc>
                <a:spcPct val="70000"/>
              </a:lnSpc>
              <a:spcBef>
                <a:spcPts val="1000"/>
              </a:spcBef>
              <a:spcAft>
                <a:spcPts val="0"/>
              </a:spcAft>
              <a:buSzPts val="1850"/>
              <a:buChar char="–"/>
            </a:pPr>
            <a:r>
              <a:rPr lang="en-US" sz="1850"/>
              <a:t>Assumption, Constraints</a:t>
            </a:r>
            <a:endParaRPr/>
          </a:p>
          <a:p>
            <a:pPr indent="-228600" lvl="1" marL="548640" rtl="0" algn="l">
              <a:lnSpc>
                <a:spcPct val="70000"/>
              </a:lnSpc>
              <a:spcBef>
                <a:spcPts val="1000"/>
              </a:spcBef>
              <a:spcAft>
                <a:spcPts val="0"/>
              </a:spcAft>
              <a:buSzPts val="1850"/>
              <a:buChar char="–"/>
            </a:pPr>
            <a:r>
              <a:rPr lang="en-US" sz="1850"/>
              <a:t>Issues and Risks</a:t>
            </a:r>
            <a:endParaRPr/>
          </a:p>
          <a:p>
            <a:pPr indent="-228600" lvl="1" marL="548640" rtl="0" algn="l">
              <a:lnSpc>
                <a:spcPct val="70000"/>
              </a:lnSpc>
              <a:spcBef>
                <a:spcPts val="1000"/>
              </a:spcBef>
              <a:spcAft>
                <a:spcPts val="0"/>
              </a:spcAft>
              <a:buSzPts val="1850"/>
              <a:buChar char="–"/>
            </a:pPr>
            <a:r>
              <a:rPr lang="en-US" sz="1850"/>
              <a:t>Technology, Tools, Platforms for implementation</a:t>
            </a:r>
            <a:endParaRPr/>
          </a:p>
          <a:p>
            <a:pPr indent="-228600" lvl="1" marL="548640" rtl="0" algn="l">
              <a:lnSpc>
                <a:spcPct val="70000"/>
              </a:lnSpc>
              <a:spcBef>
                <a:spcPts val="1000"/>
              </a:spcBef>
              <a:spcAft>
                <a:spcPts val="0"/>
              </a:spcAft>
              <a:buSzPts val="1850"/>
              <a:buChar char="–"/>
            </a:pPr>
            <a:r>
              <a:rPr lang="en-US" sz="1850"/>
              <a:t>High Level Architecture</a:t>
            </a:r>
            <a:endParaRPr/>
          </a:p>
          <a:p>
            <a:pPr indent="-228600" lvl="1" marL="548640" rtl="0" algn="l">
              <a:lnSpc>
                <a:spcPct val="70000"/>
              </a:lnSpc>
              <a:spcBef>
                <a:spcPts val="1000"/>
              </a:spcBef>
              <a:spcAft>
                <a:spcPts val="0"/>
              </a:spcAft>
              <a:buSzPts val="1850"/>
              <a:buChar char="–"/>
            </a:pPr>
            <a:r>
              <a:rPr lang="en-US" sz="1850"/>
              <a:t>Product Features</a:t>
            </a:r>
            <a:endParaRPr/>
          </a:p>
          <a:p>
            <a:pPr indent="-228600" lvl="1" marL="548640" rtl="0" algn="l">
              <a:lnSpc>
                <a:spcPct val="70000"/>
              </a:lnSpc>
              <a:spcBef>
                <a:spcPts val="1000"/>
              </a:spcBef>
              <a:spcAft>
                <a:spcPts val="0"/>
              </a:spcAft>
              <a:buSzPts val="1850"/>
              <a:buChar char="–"/>
            </a:pPr>
            <a:r>
              <a:rPr lang="en-US" sz="1850"/>
              <a:t>Agile Iteration Plan, Team Responsibilities</a:t>
            </a:r>
            <a:endParaRPr/>
          </a:p>
          <a:p>
            <a:pPr indent="-228600" lvl="1" marL="548640" rtl="0" algn="l">
              <a:lnSpc>
                <a:spcPct val="70000"/>
              </a:lnSpc>
              <a:spcBef>
                <a:spcPts val="1000"/>
              </a:spcBef>
              <a:spcAft>
                <a:spcPts val="0"/>
              </a:spcAft>
              <a:buSzPts val="1850"/>
              <a:buChar char="–"/>
            </a:pPr>
            <a:r>
              <a:rPr lang="en-US" sz="1850"/>
              <a:t>Conclusion</a:t>
            </a:r>
            <a:endParaRPr/>
          </a:p>
          <a:p>
            <a:pPr indent="-228600" lvl="1" marL="548640" rtl="0" algn="l">
              <a:lnSpc>
                <a:spcPct val="70000"/>
              </a:lnSpc>
              <a:spcBef>
                <a:spcPts val="1000"/>
              </a:spcBef>
              <a:spcAft>
                <a:spcPts val="0"/>
              </a:spcAft>
              <a:buSzPts val="1850"/>
              <a:buChar char="–"/>
            </a:pPr>
            <a:r>
              <a:rPr lang="en-US" sz="1850"/>
              <a:t>References</a:t>
            </a:r>
            <a:endParaRPr/>
          </a:p>
          <a:p>
            <a:pPr indent="-111125" lvl="1" marL="548640" rtl="0" algn="l">
              <a:lnSpc>
                <a:spcPct val="70000"/>
              </a:lnSpc>
              <a:spcBef>
                <a:spcPts val="1000"/>
              </a:spcBef>
              <a:spcAft>
                <a:spcPts val="0"/>
              </a:spcAft>
              <a:buSzPts val="1850"/>
              <a:buNone/>
            </a:pPr>
            <a:r>
              <a:t/>
            </a:r>
            <a:endParaRPr sz="185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3"/>
          <p:cNvSpPr txBox="1"/>
          <p:nvPr>
            <p:ph type="title"/>
          </p:nvPr>
        </p:nvSpPr>
        <p:spPr>
          <a:xfrm>
            <a:off x="1489457" y="381000"/>
            <a:ext cx="9143538" cy="5334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45D7E"/>
              </a:buClr>
              <a:buSzPts val="3200"/>
              <a:buFont typeface="Calibri"/>
              <a:buNone/>
            </a:pPr>
            <a:r>
              <a:rPr lang="en-US"/>
              <a:t>CSC480A – Homeowners Association Application</a:t>
            </a:r>
            <a:endParaRPr/>
          </a:p>
        </p:txBody>
      </p:sp>
      <p:sp>
        <p:nvSpPr>
          <p:cNvPr id="133" name="Google Shape;133;p3"/>
          <p:cNvSpPr txBox="1"/>
          <p:nvPr>
            <p:ph idx="1" type="body"/>
          </p:nvPr>
        </p:nvSpPr>
        <p:spPr>
          <a:xfrm>
            <a:off x="1293812" y="1225134"/>
            <a:ext cx="9143538" cy="4779566"/>
          </a:xfrm>
          <a:prstGeom prst="rect">
            <a:avLst/>
          </a:prstGeom>
          <a:noFill/>
          <a:ln>
            <a:noFill/>
          </a:ln>
        </p:spPr>
        <p:txBody>
          <a:bodyPr anchorCtr="0" anchor="t" bIns="45700" lIns="91425" spcFirstLastPara="1" rIns="91425" wrap="square" tIns="45700">
            <a:normAutofit/>
          </a:bodyPr>
          <a:lstStyle/>
          <a:p>
            <a:pPr indent="0" lvl="0" marL="274320" rtl="0" algn="l">
              <a:lnSpc>
                <a:spcPct val="90000"/>
              </a:lnSpc>
              <a:spcBef>
                <a:spcPts val="0"/>
              </a:spcBef>
              <a:spcAft>
                <a:spcPts val="0"/>
              </a:spcAft>
              <a:buNone/>
            </a:pPr>
            <a:r>
              <a:rPr b="1" lang="en-US"/>
              <a:t>Introduction and Background</a:t>
            </a:r>
            <a:endParaRPr b="1"/>
          </a:p>
          <a:p>
            <a:pPr indent="-274320" lvl="0" marL="274320" rtl="0" algn="l">
              <a:lnSpc>
                <a:spcPct val="90000"/>
              </a:lnSpc>
              <a:spcBef>
                <a:spcPts val="1800"/>
              </a:spcBef>
              <a:spcAft>
                <a:spcPts val="0"/>
              </a:spcAft>
              <a:buSzPts val="1920"/>
              <a:buChar char="▪"/>
            </a:pPr>
            <a:r>
              <a:rPr lang="en-US"/>
              <a:t>Homeowners Association application will be a mobile application</a:t>
            </a:r>
            <a:endParaRPr/>
          </a:p>
          <a:p>
            <a:pPr indent="-274320" lvl="0" marL="274320" rtl="0" algn="l">
              <a:lnSpc>
                <a:spcPct val="90000"/>
              </a:lnSpc>
              <a:spcBef>
                <a:spcPts val="1800"/>
              </a:spcBef>
              <a:spcAft>
                <a:spcPts val="0"/>
              </a:spcAft>
              <a:buSzPts val="1920"/>
              <a:buFont typeface="Noto Sans Symbols"/>
              <a:buChar char="▪"/>
            </a:pPr>
            <a:r>
              <a:rPr lang="en-US"/>
              <a:t>Improve communication between homeowners and the Homeowners Association</a:t>
            </a:r>
            <a:endParaRPr/>
          </a:p>
          <a:p>
            <a:pPr indent="-274320" lvl="0" marL="274320" rtl="0" algn="l">
              <a:lnSpc>
                <a:spcPct val="90000"/>
              </a:lnSpc>
              <a:spcBef>
                <a:spcPts val="1800"/>
              </a:spcBef>
              <a:spcAft>
                <a:spcPts val="0"/>
              </a:spcAft>
              <a:buSzPts val="1920"/>
              <a:buFont typeface="Noto Sans Symbols"/>
              <a:buChar char="▪"/>
            </a:pPr>
            <a:r>
              <a:rPr lang="en-US"/>
              <a:t>Expediting the approval process for the desired work</a:t>
            </a:r>
            <a:endParaRPr/>
          </a:p>
          <a:p>
            <a:pPr indent="-274320" lvl="0" marL="274320" rtl="0" algn="l">
              <a:lnSpc>
                <a:spcPct val="90000"/>
              </a:lnSpc>
              <a:spcBef>
                <a:spcPts val="1800"/>
              </a:spcBef>
              <a:spcAft>
                <a:spcPts val="0"/>
              </a:spcAft>
              <a:buSzPts val="1920"/>
              <a:buFont typeface="Noto Sans Symbols"/>
              <a:buChar char="▪"/>
            </a:pPr>
            <a:r>
              <a:rPr lang="en-US"/>
              <a:t>Allows Homeowners Association the ability to track homeowner requests and projects</a:t>
            </a:r>
            <a:endParaRPr/>
          </a:p>
          <a:p>
            <a:pPr indent="-274320" lvl="0" marL="274320" rtl="0" algn="l">
              <a:lnSpc>
                <a:spcPct val="90000"/>
              </a:lnSpc>
              <a:spcBef>
                <a:spcPts val="1800"/>
              </a:spcBef>
              <a:spcAft>
                <a:spcPts val="0"/>
              </a:spcAft>
              <a:buSzPts val="1920"/>
              <a:buFont typeface="Noto Sans Symbols"/>
              <a:buChar char="▪"/>
            </a:pPr>
            <a:r>
              <a:rPr lang="en-US"/>
              <a:t>Board members will be able to communicate new policies to homeowners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4"/>
          <p:cNvSpPr txBox="1"/>
          <p:nvPr>
            <p:ph type="title"/>
          </p:nvPr>
        </p:nvSpPr>
        <p:spPr>
          <a:xfrm>
            <a:off x="1370012" y="381000"/>
            <a:ext cx="9143538" cy="685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45D7E"/>
              </a:buClr>
              <a:buSzPts val="3200"/>
              <a:buFont typeface="Calibri"/>
              <a:buNone/>
            </a:pPr>
            <a:r>
              <a:rPr lang="en-US"/>
              <a:t>CSC480A – Homeowners Association Application</a:t>
            </a:r>
            <a:endParaRPr/>
          </a:p>
        </p:txBody>
      </p:sp>
      <p:sp>
        <p:nvSpPr>
          <p:cNvPr id="140" name="Google Shape;140;p4"/>
          <p:cNvSpPr txBox="1"/>
          <p:nvPr>
            <p:ph idx="1" type="body"/>
          </p:nvPr>
        </p:nvSpPr>
        <p:spPr>
          <a:xfrm>
            <a:off x="1522876" y="1174230"/>
            <a:ext cx="9143538" cy="4877939"/>
          </a:xfrm>
          <a:prstGeom prst="rect">
            <a:avLst/>
          </a:prstGeom>
          <a:noFill/>
          <a:ln>
            <a:noFill/>
          </a:ln>
        </p:spPr>
        <p:txBody>
          <a:bodyPr anchorCtr="0" anchor="t" bIns="45700" lIns="91425" spcFirstLastPara="1" rIns="91425" wrap="square" tIns="45700">
            <a:normAutofit/>
          </a:bodyPr>
          <a:lstStyle/>
          <a:p>
            <a:pPr indent="0" lvl="0" marL="274320" rtl="0" algn="l">
              <a:lnSpc>
                <a:spcPct val="70000"/>
              </a:lnSpc>
              <a:spcBef>
                <a:spcPts val="0"/>
              </a:spcBef>
              <a:spcAft>
                <a:spcPts val="0"/>
              </a:spcAft>
              <a:buNone/>
            </a:pPr>
            <a:r>
              <a:rPr b="1" lang="en-US" sz="2040"/>
              <a:t>Project Objectives</a:t>
            </a:r>
            <a:endParaRPr b="1" sz="2040"/>
          </a:p>
          <a:p>
            <a:pPr indent="-274320" lvl="0" marL="274320" rtl="0" algn="l">
              <a:lnSpc>
                <a:spcPct val="70000"/>
              </a:lnSpc>
              <a:spcBef>
                <a:spcPts val="1800"/>
              </a:spcBef>
              <a:spcAft>
                <a:spcPts val="0"/>
              </a:spcAft>
              <a:buSzPts val="1632"/>
              <a:buChar char="▪"/>
            </a:pPr>
            <a:r>
              <a:rPr lang="en-US" sz="2040"/>
              <a:t> The main objective of this application is to provide a streamlined ability to submit and view work requests.</a:t>
            </a:r>
            <a:endParaRPr sz="2040"/>
          </a:p>
          <a:p>
            <a:pPr indent="-228600" lvl="1" marL="548640" rtl="0" algn="l">
              <a:lnSpc>
                <a:spcPct val="70000"/>
              </a:lnSpc>
              <a:spcBef>
                <a:spcPts val="1000"/>
              </a:spcBef>
              <a:spcAft>
                <a:spcPts val="0"/>
              </a:spcAft>
              <a:buSzPts val="1700"/>
              <a:buChar char="–"/>
            </a:pPr>
            <a:r>
              <a:rPr lang="en-US" sz="1700"/>
              <a:t>To make a request homeowners should provide:</a:t>
            </a:r>
            <a:endParaRPr sz="1700"/>
          </a:p>
          <a:p>
            <a:pPr indent="-228600" lvl="2" marL="822960" rtl="0" algn="l">
              <a:lnSpc>
                <a:spcPct val="70000"/>
              </a:lnSpc>
              <a:spcBef>
                <a:spcPts val="800"/>
              </a:spcBef>
              <a:spcAft>
                <a:spcPts val="0"/>
              </a:spcAft>
              <a:buSzPts val="1224"/>
              <a:buChar char="▪"/>
            </a:pPr>
            <a:r>
              <a:rPr lang="en-US" sz="1530"/>
              <a:t>contact information along with unit number</a:t>
            </a:r>
            <a:endParaRPr sz="1530"/>
          </a:p>
          <a:p>
            <a:pPr indent="-228600" lvl="2" marL="822960" rtl="0" algn="l">
              <a:lnSpc>
                <a:spcPct val="70000"/>
              </a:lnSpc>
              <a:spcBef>
                <a:spcPts val="800"/>
              </a:spcBef>
              <a:spcAft>
                <a:spcPts val="0"/>
              </a:spcAft>
              <a:buSzPts val="1224"/>
              <a:buChar char="▪"/>
            </a:pPr>
            <a:r>
              <a:rPr lang="en-US" sz="1530"/>
              <a:t>a description of the desired work</a:t>
            </a:r>
            <a:endParaRPr sz="1530"/>
          </a:p>
          <a:p>
            <a:pPr indent="-228600" lvl="2" marL="822960" rtl="0" algn="l">
              <a:lnSpc>
                <a:spcPct val="70000"/>
              </a:lnSpc>
              <a:spcBef>
                <a:spcPts val="800"/>
              </a:spcBef>
              <a:spcAft>
                <a:spcPts val="0"/>
              </a:spcAft>
              <a:buSzPts val="1224"/>
              <a:buChar char="▪"/>
            </a:pPr>
            <a:r>
              <a:rPr lang="en-US" sz="1530"/>
              <a:t>Attaching images to their request as needed</a:t>
            </a:r>
            <a:endParaRPr sz="1530"/>
          </a:p>
          <a:p>
            <a:pPr indent="-228600" lvl="2" marL="822960" rtl="0" algn="l">
              <a:lnSpc>
                <a:spcPct val="70000"/>
              </a:lnSpc>
              <a:spcBef>
                <a:spcPts val="800"/>
              </a:spcBef>
              <a:spcAft>
                <a:spcPts val="0"/>
              </a:spcAft>
              <a:buSzPts val="1224"/>
              <a:buChar char="▪"/>
            </a:pPr>
            <a:r>
              <a:rPr lang="en-US" sz="1530"/>
              <a:t>Attach a quote from a licensed contractor</a:t>
            </a:r>
            <a:endParaRPr sz="1530"/>
          </a:p>
          <a:p>
            <a:pPr indent="-228600" lvl="2" marL="822960" rtl="0" algn="l">
              <a:lnSpc>
                <a:spcPct val="70000"/>
              </a:lnSpc>
              <a:spcBef>
                <a:spcPts val="800"/>
              </a:spcBef>
              <a:spcAft>
                <a:spcPts val="0"/>
              </a:spcAft>
              <a:buSzPts val="1224"/>
              <a:buChar char="▪"/>
            </a:pPr>
            <a:r>
              <a:rPr lang="en-US" sz="1530"/>
              <a:t>Date(s) of intended work</a:t>
            </a:r>
            <a:endParaRPr sz="1530"/>
          </a:p>
          <a:p>
            <a:pPr indent="-274320" lvl="0" marL="274320" rtl="0" algn="l">
              <a:lnSpc>
                <a:spcPct val="70000"/>
              </a:lnSpc>
              <a:spcBef>
                <a:spcPts val="1800"/>
              </a:spcBef>
              <a:spcAft>
                <a:spcPts val="0"/>
              </a:spcAft>
              <a:buSzPts val="1632"/>
              <a:buChar char="▪"/>
            </a:pPr>
            <a:r>
              <a:rPr lang="en-US" sz="2040"/>
              <a:t>The work requests might include, but are not limited to:</a:t>
            </a:r>
            <a:endParaRPr sz="2040"/>
          </a:p>
          <a:p>
            <a:pPr indent="-228600" lvl="1" marL="548640" rtl="0" algn="l">
              <a:lnSpc>
                <a:spcPct val="70000"/>
              </a:lnSpc>
              <a:spcBef>
                <a:spcPts val="1000"/>
              </a:spcBef>
              <a:spcAft>
                <a:spcPts val="0"/>
              </a:spcAft>
              <a:buSzPts val="1700"/>
              <a:buChar char="–"/>
            </a:pPr>
            <a:r>
              <a:rPr lang="en-US" sz="1700"/>
              <a:t>Changes in yard configuration</a:t>
            </a:r>
            <a:endParaRPr sz="1700"/>
          </a:p>
          <a:p>
            <a:pPr indent="-228600" lvl="1" marL="548640" rtl="0" algn="l">
              <a:lnSpc>
                <a:spcPct val="70000"/>
              </a:lnSpc>
              <a:spcBef>
                <a:spcPts val="1000"/>
              </a:spcBef>
              <a:spcAft>
                <a:spcPts val="0"/>
              </a:spcAft>
              <a:buSzPts val="1700"/>
              <a:buChar char="–"/>
            </a:pPr>
            <a:r>
              <a:rPr lang="en-US" sz="1700"/>
              <a:t>Replacement of outdoor light fixtures</a:t>
            </a:r>
            <a:endParaRPr sz="1700"/>
          </a:p>
          <a:p>
            <a:pPr indent="-228600" lvl="1" marL="548640" rtl="0" algn="l">
              <a:lnSpc>
                <a:spcPct val="70000"/>
              </a:lnSpc>
              <a:spcBef>
                <a:spcPts val="1000"/>
              </a:spcBef>
              <a:spcAft>
                <a:spcPts val="0"/>
              </a:spcAft>
              <a:buSzPts val="1700"/>
              <a:buChar char="–"/>
            </a:pPr>
            <a:r>
              <a:rPr lang="en-US" sz="1700"/>
              <a:t>Repair or replacement of electrical or plumbing components</a:t>
            </a:r>
            <a:endParaRPr sz="1700"/>
          </a:p>
          <a:p>
            <a:pPr indent="-274320" lvl="0" marL="274320" rtl="0" algn="l">
              <a:lnSpc>
                <a:spcPct val="70000"/>
              </a:lnSpc>
              <a:spcBef>
                <a:spcPts val="1800"/>
              </a:spcBef>
              <a:spcAft>
                <a:spcPts val="0"/>
              </a:spcAft>
              <a:buSzPts val="1632"/>
              <a:buChar char="▪"/>
            </a:pPr>
            <a:r>
              <a:rPr lang="en-US" sz="2040"/>
              <a:t>Reviewed by the board of directors, they can establish pre-approval, approval, or denial</a:t>
            </a:r>
            <a:endParaRPr sz="2040"/>
          </a:p>
          <a:p>
            <a:pPr indent="-170688" lvl="0" marL="274320" rtl="0" algn="l">
              <a:lnSpc>
                <a:spcPct val="70000"/>
              </a:lnSpc>
              <a:spcBef>
                <a:spcPts val="1800"/>
              </a:spcBef>
              <a:spcAft>
                <a:spcPts val="0"/>
              </a:spcAft>
              <a:buSzPts val="1632"/>
              <a:buNone/>
            </a:pPr>
            <a:r>
              <a:t/>
            </a:r>
            <a:endParaRPr sz="2040"/>
          </a:p>
          <a:p>
            <a:pPr indent="-170688" lvl="0" marL="274320" rtl="0" algn="l">
              <a:lnSpc>
                <a:spcPct val="70000"/>
              </a:lnSpc>
              <a:spcBef>
                <a:spcPts val="1800"/>
              </a:spcBef>
              <a:spcAft>
                <a:spcPts val="0"/>
              </a:spcAft>
              <a:buSzPts val="1632"/>
              <a:buNone/>
            </a:pPr>
            <a:r>
              <a:t/>
            </a:r>
            <a:endParaRPr sz="204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5"/>
          <p:cNvSpPr txBox="1"/>
          <p:nvPr>
            <p:ph type="title"/>
          </p:nvPr>
        </p:nvSpPr>
        <p:spPr>
          <a:xfrm>
            <a:off x="1370012" y="381000"/>
            <a:ext cx="9143538" cy="685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45D7E"/>
              </a:buClr>
              <a:buSzPts val="3200"/>
              <a:buFont typeface="Calibri"/>
              <a:buNone/>
            </a:pPr>
            <a:r>
              <a:rPr lang="en-US"/>
              <a:t>CSC480A – Homeowners Association Application</a:t>
            </a:r>
            <a:endParaRPr/>
          </a:p>
        </p:txBody>
      </p:sp>
      <p:sp>
        <p:nvSpPr>
          <p:cNvPr id="147" name="Google Shape;147;p5"/>
          <p:cNvSpPr txBox="1"/>
          <p:nvPr>
            <p:ph idx="1" type="body"/>
          </p:nvPr>
        </p:nvSpPr>
        <p:spPr>
          <a:xfrm>
            <a:off x="1522876" y="1286656"/>
            <a:ext cx="9143538" cy="4835779"/>
          </a:xfrm>
          <a:prstGeom prst="rect">
            <a:avLst/>
          </a:prstGeom>
          <a:noFill/>
          <a:ln>
            <a:noFill/>
          </a:ln>
        </p:spPr>
        <p:txBody>
          <a:bodyPr anchorCtr="0" anchor="t" bIns="45700" lIns="91425" spcFirstLastPara="1" rIns="91425" wrap="square" tIns="45700">
            <a:normAutofit/>
          </a:bodyPr>
          <a:lstStyle/>
          <a:p>
            <a:pPr indent="0" lvl="0" marL="274320" rtl="0" algn="l">
              <a:lnSpc>
                <a:spcPct val="70000"/>
              </a:lnSpc>
              <a:spcBef>
                <a:spcPts val="0"/>
              </a:spcBef>
              <a:spcAft>
                <a:spcPts val="0"/>
              </a:spcAft>
              <a:buNone/>
            </a:pPr>
            <a:r>
              <a:rPr b="1" lang="en-US" sz="2220"/>
              <a:t>Project Scope</a:t>
            </a:r>
            <a:endParaRPr b="1"/>
          </a:p>
          <a:p>
            <a:pPr indent="-274320" lvl="0" marL="274320" rtl="0" algn="l">
              <a:lnSpc>
                <a:spcPct val="70000"/>
              </a:lnSpc>
              <a:spcBef>
                <a:spcPts val="1800"/>
              </a:spcBef>
              <a:spcAft>
                <a:spcPts val="0"/>
              </a:spcAft>
              <a:buSzPts val="1776"/>
              <a:buChar char="▪"/>
            </a:pPr>
            <a:r>
              <a:rPr lang="en-US" sz="2220">
                <a:latin typeface="Calibri"/>
                <a:ea typeface="Calibri"/>
                <a:cs typeface="Calibri"/>
                <a:sym typeface="Calibri"/>
              </a:rPr>
              <a:t>The scope of the application within the objective will require users, homeowner or board member, to login to the application to operate any function.</a:t>
            </a:r>
            <a:endParaRPr sz="2220">
              <a:latin typeface="Calibri"/>
              <a:ea typeface="Calibri"/>
              <a:cs typeface="Calibri"/>
              <a:sym typeface="Calibri"/>
            </a:endParaRPr>
          </a:p>
          <a:p>
            <a:pPr indent="-274320" lvl="0" marL="274320" rtl="0" algn="l">
              <a:lnSpc>
                <a:spcPct val="70000"/>
              </a:lnSpc>
              <a:spcBef>
                <a:spcPts val="1800"/>
              </a:spcBef>
              <a:spcAft>
                <a:spcPts val="0"/>
              </a:spcAft>
              <a:buSzPts val="1776"/>
              <a:buChar char="▪"/>
            </a:pPr>
            <a:r>
              <a:rPr lang="en-US" sz="2220">
                <a:latin typeface="Calibri"/>
                <a:ea typeface="Calibri"/>
                <a:cs typeface="Calibri"/>
                <a:sym typeface="Calibri"/>
              </a:rPr>
              <a:t>Homeowners:</a:t>
            </a:r>
            <a:endParaRPr sz="2220">
              <a:latin typeface="Calibri"/>
              <a:ea typeface="Calibri"/>
              <a:cs typeface="Calibri"/>
              <a:sym typeface="Calibri"/>
            </a:endParaRPr>
          </a:p>
          <a:p>
            <a:pPr indent="-228600" lvl="1" marL="548640" rtl="0" algn="l">
              <a:lnSpc>
                <a:spcPct val="70000"/>
              </a:lnSpc>
              <a:spcBef>
                <a:spcPts val="1000"/>
              </a:spcBef>
              <a:spcAft>
                <a:spcPts val="0"/>
              </a:spcAft>
              <a:buSzPts val="1850"/>
              <a:buChar char="–"/>
            </a:pPr>
            <a:r>
              <a:rPr lang="en-US" sz="1850">
                <a:latin typeface="Calibri"/>
                <a:ea typeface="Calibri"/>
                <a:cs typeface="Calibri"/>
                <a:sym typeface="Calibri"/>
              </a:rPr>
              <a:t>Create and view new work requests</a:t>
            </a:r>
            <a:endParaRPr sz="1850">
              <a:latin typeface="Calibri"/>
              <a:ea typeface="Calibri"/>
              <a:cs typeface="Calibri"/>
              <a:sym typeface="Calibri"/>
            </a:endParaRPr>
          </a:p>
          <a:p>
            <a:pPr indent="-228600" lvl="1" marL="548640" rtl="0" algn="l">
              <a:lnSpc>
                <a:spcPct val="70000"/>
              </a:lnSpc>
              <a:spcBef>
                <a:spcPts val="1000"/>
              </a:spcBef>
              <a:spcAft>
                <a:spcPts val="0"/>
              </a:spcAft>
              <a:buSzPts val="1850"/>
              <a:buChar char="–"/>
            </a:pPr>
            <a:r>
              <a:rPr lang="en-US" sz="1850">
                <a:latin typeface="Calibri"/>
                <a:ea typeface="Calibri"/>
                <a:cs typeface="Calibri"/>
                <a:sym typeface="Calibri"/>
              </a:rPr>
              <a:t>View the community policies</a:t>
            </a:r>
            <a:endParaRPr sz="1850">
              <a:latin typeface="Calibri"/>
              <a:ea typeface="Calibri"/>
              <a:cs typeface="Calibri"/>
              <a:sym typeface="Calibri"/>
            </a:endParaRPr>
          </a:p>
          <a:p>
            <a:pPr indent="-228600" lvl="1" marL="548640" rtl="0" algn="l">
              <a:lnSpc>
                <a:spcPct val="70000"/>
              </a:lnSpc>
              <a:spcBef>
                <a:spcPts val="1000"/>
              </a:spcBef>
              <a:spcAft>
                <a:spcPts val="0"/>
              </a:spcAft>
              <a:buSzPts val="1850"/>
              <a:buFont typeface="Arial"/>
              <a:buChar char="–"/>
            </a:pPr>
            <a:r>
              <a:rPr lang="en-US" sz="1850">
                <a:latin typeface="Calibri"/>
                <a:ea typeface="Calibri"/>
                <a:cs typeface="Calibri"/>
                <a:sym typeface="Calibri"/>
              </a:rPr>
              <a:t>Provide and receive feedback and documentation about the job performed</a:t>
            </a:r>
            <a:endParaRPr sz="1850">
              <a:latin typeface="Calibri"/>
              <a:ea typeface="Calibri"/>
              <a:cs typeface="Calibri"/>
              <a:sym typeface="Calibri"/>
            </a:endParaRPr>
          </a:p>
          <a:p>
            <a:pPr indent="-228600" lvl="1" marL="548640" rtl="0" algn="l">
              <a:lnSpc>
                <a:spcPct val="70000"/>
              </a:lnSpc>
              <a:spcBef>
                <a:spcPts val="1000"/>
              </a:spcBef>
              <a:spcAft>
                <a:spcPts val="0"/>
              </a:spcAft>
              <a:buSzPts val="1850"/>
              <a:buChar char="–"/>
            </a:pPr>
            <a:r>
              <a:rPr lang="en-US" sz="1850">
                <a:latin typeface="Calibri"/>
                <a:ea typeface="Calibri"/>
                <a:cs typeface="Calibri"/>
                <a:sym typeface="Calibri"/>
              </a:rPr>
              <a:t>Cancel their requests at any time during the process.</a:t>
            </a:r>
            <a:endParaRPr sz="1850">
              <a:latin typeface="Calibri"/>
              <a:ea typeface="Calibri"/>
              <a:cs typeface="Calibri"/>
              <a:sym typeface="Calibri"/>
            </a:endParaRPr>
          </a:p>
          <a:p>
            <a:pPr indent="-274320" lvl="0" marL="274320" rtl="0" algn="l">
              <a:lnSpc>
                <a:spcPct val="70000"/>
              </a:lnSpc>
              <a:spcBef>
                <a:spcPts val="1800"/>
              </a:spcBef>
              <a:spcAft>
                <a:spcPts val="0"/>
              </a:spcAft>
              <a:buSzPts val="1776"/>
              <a:buChar char="▪"/>
            </a:pPr>
            <a:r>
              <a:rPr lang="en-US" sz="2220">
                <a:latin typeface="Calibri"/>
                <a:ea typeface="Calibri"/>
                <a:cs typeface="Calibri"/>
                <a:sym typeface="Calibri"/>
              </a:rPr>
              <a:t>Board of Directors:</a:t>
            </a:r>
            <a:endParaRPr sz="2220">
              <a:latin typeface="Calibri"/>
              <a:ea typeface="Calibri"/>
              <a:cs typeface="Calibri"/>
              <a:sym typeface="Calibri"/>
            </a:endParaRPr>
          </a:p>
          <a:p>
            <a:pPr indent="-228600" lvl="1" marL="548640" rtl="0" algn="l">
              <a:lnSpc>
                <a:spcPct val="70000"/>
              </a:lnSpc>
              <a:spcBef>
                <a:spcPts val="1000"/>
              </a:spcBef>
              <a:spcAft>
                <a:spcPts val="0"/>
              </a:spcAft>
              <a:buSzPts val="1850"/>
              <a:buChar char="–"/>
            </a:pPr>
            <a:r>
              <a:rPr lang="en-US" sz="1850">
                <a:latin typeface="Calibri"/>
                <a:ea typeface="Calibri"/>
                <a:cs typeface="Calibri"/>
                <a:sym typeface="Calibri"/>
              </a:rPr>
              <a:t>Provide feedback to homeowners</a:t>
            </a:r>
            <a:endParaRPr sz="1850">
              <a:latin typeface="Calibri"/>
              <a:ea typeface="Calibri"/>
              <a:cs typeface="Calibri"/>
              <a:sym typeface="Calibri"/>
            </a:endParaRPr>
          </a:p>
          <a:p>
            <a:pPr indent="-228600" lvl="1" marL="548640" rtl="0" algn="l">
              <a:lnSpc>
                <a:spcPct val="70000"/>
              </a:lnSpc>
              <a:spcBef>
                <a:spcPts val="1000"/>
              </a:spcBef>
              <a:spcAft>
                <a:spcPts val="0"/>
              </a:spcAft>
              <a:buSzPts val="1850"/>
              <a:buChar char="–"/>
            </a:pPr>
            <a:r>
              <a:rPr lang="en-US" sz="1850">
                <a:latin typeface="Calibri"/>
                <a:ea typeface="Calibri"/>
                <a:cs typeface="Calibri"/>
                <a:sym typeface="Calibri"/>
              </a:rPr>
              <a:t>Maintain a community policies</a:t>
            </a:r>
            <a:endParaRPr sz="1850">
              <a:latin typeface="Calibri"/>
              <a:ea typeface="Calibri"/>
              <a:cs typeface="Calibri"/>
              <a:sym typeface="Calibri"/>
            </a:endParaRPr>
          </a:p>
          <a:p>
            <a:pPr indent="-228600" lvl="1" marL="548640" rtl="0" algn="l">
              <a:lnSpc>
                <a:spcPct val="70000"/>
              </a:lnSpc>
              <a:spcBef>
                <a:spcPts val="1000"/>
              </a:spcBef>
              <a:spcAft>
                <a:spcPts val="0"/>
              </a:spcAft>
              <a:buSzPts val="1850"/>
              <a:buChar char="–"/>
            </a:pPr>
            <a:r>
              <a:rPr lang="en-US" sz="1850">
                <a:latin typeface="Calibri"/>
                <a:ea typeface="Calibri"/>
                <a:cs typeface="Calibri"/>
                <a:sym typeface="Calibri"/>
              </a:rPr>
              <a:t>Approve or deny requests</a:t>
            </a:r>
            <a:endParaRPr sz="1850">
              <a:latin typeface="Calibri"/>
              <a:ea typeface="Calibri"/>
              <a:cs typeface="Calibri"/>
              <a:sym typeface="Calibri"/>
            </a:endParaRPr>
          </a:p>
          <a:p>
            <a:pPr indent="-161544" lvl="0" marL="274320" rtl="0" algn="l">
              <a:lnSpc>
                <a:spcPct val="70000"/>
              </a:lnSpc>
              <a:spcBef>
                <a:spcPts val="1800"/>
              </a:spcBef>
              <a:spcAft>
                <a:spcPts val="0"/>
              </a:spcAft>
              <a:buSzPts val="1776"/>
              <a:buNone/>
            </a:pPr>
            <a:r>
              <a:t/>
            </a:r>
            <a:endParaRPr sz="2220"/>
          </a:p>
          <a:p>
            <a:pPr indent="-161544" lvl="0" marL="274320" rtl="0" algn="l">
              <a:lnSpc>
                <a:spcPct val="70000"/>
              </a:lnSpc>
              <a:spcBef>
                <a:spcPts val="1800"/>
              </a:spcBef>
              <a:spcAft>
                <a:spcPts val="0"/>
              </a:spcAft>
              <a:buSzPts val="1776"/>
              <a:buNone/>
            </a:pPr>
            <a:r>
              <a:t/>
            </a:r>
            <a:endParaRPr sz="222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6"/>
          <p:cNvSpPr txBox="1"/>
          <p:nvPr>
            <p:ph type="title"/>
          </p:nvPr>
        </p:nvSpPr>
        <p:spPr>
          <a:xfrm>
            <a:off x="1370012" y="381000"/>
            <a:ext cx="9143538" cy="685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45D7E"/>
              </a:buClr>
              <a:buSzPts val="3200"/>
              <a:buFont typeface="Calibri"/>
              <a:buNone/>
            </a:pPr>
            <a:r>
              <a:rPr lang="en-US"/>
              <a:t>CSC480A – Homeowners Association Application</a:t>
            </a:r>
            <a:endParaRPr/>
          </a:p>
        </p:txBody>
      </p:sp>
      <p:sp>
        <p:nvSpPr>
          <p:cNvPr id="154" name="Google Shape;154;p6"/>
          <p:cNvSpPr txBox="1"/>
          <p:nvPr>
            <p:ph idx="1" type="body"/>
          </p:nvPr>
        </p:nvSpPr>
        <p:spPr>
          <a:xfrm>
            <a:off x="1522876" y="1905000"/>
            <a:ext cx="9143538" cy="3697465"/>
          </a:xfrm>
          <a:prstGeom prst="rect">
            <a:avLst/>
          </a:prstGeom>
          <a:noFill/>
          <a:ln>
            <a:noFill/>
          </a:ln>
        </p:spPr>
        <p:txBody>
          <a:bodyPr anchorCtr="0" anchor="t" bIns="45700" lIns="91425" spcFirstLastPara="1" rIns="91425" wrap="square" tIns="45700">
            <a:normAutofit/>
          </a:bodyPr>
          <a:lstStyle/>
          <a:p>
            <a:pPr indent="0" lvl="0" marL="274320" rtl="0" algn="l">
              <a:lnSpc>
                <a:spcPct val="90000"/>
              </a:lnSpc>
              <a:spcBef>
                <a:spcPts val="0"/>
              </a:spcBef>
              <a:spcAft>
                <a:spcPts val="0"/>
              </a:spcAft>
              <a:buNone/>
            </a:pPr>
            <a:r>
              <a:rPr b="1" lang="en-US"/>
              <a:t>Project Stakeholder(s)</a:t>
            </a:r>
            <a:endParaRPr b="1"/>
          </a:p>
          <a:p>
            <a:pPr indent="-274320" lvl="0" marL="274320" rtl="0" algn="l">
              <a:lnSpc>
                <a:spcPct val="90000"/>
              </a:lnSpc>
              <a:spcBef>
                <a:spcPts val="1800"/>
              </a:spcBef>
              <a:spcAft>
                <a:spcPts val="0"/>
              </a:spcAft>
              <a:buSzPts val="1920"/>
              <a:buChar char="▪"/>
            </a:pPr>
            <a:r>
              <a:rPr lang="en-US"/>
              <a:t> For the Homeowners Association application, the stakeholders of the project are:</a:t>
            </a:r>
            <a:endParaRPr/>
          </a:p>
          <a:p>
            <a:pPr indent="-228600" lvl="1" marL="548640" rtl="0" algn="l">
              <a:lnSpc>
                <a:spcPct val="90000"/>
              </a:lnSpc>
              <a:spcBef>
                <a:spcPts val="1000"/>
              </a:spcBef>
              <a:spcAft>
                <a:spcPts val="0"/>
              </a:spcAft>
              <a:buSzPts val="2000"/>
              <a:buChar char="–"/>
            </a:pPr>
            <a:r>
              <a:rPr lang="en-US"/>
              <a:t>Homeowners Association board of directors</a:t>
            </a:r>
            <a:endParaRPr/>
          </a:p>
          <a:p>
            <a:pPr indent="-228600" lvl="1" marL="548640" rtl="0" algn="l">
              <a:lnSpc>
                <a:spcPct val="90000"/>
              </a:lnSpc>
              <a:spcBef>
                <a:spcPts val="1000"/>
              </a:spcBef>
              <a:spcAft>
                <a:spcPts val="0"/>
              </a:spcAft>
              <a:buSzPts val="2000"/>
              <a:buChar char="–"/>
            </a:pPr>
            <a:r>
              <a:rPr lang="en-US"/>
              <a:t>Homeowners</a:t>
            </a:r>
            <a:endParaRPr/>
          </a:p>
          <a:p>
            <a:pPr indent="-228600" lvl="1" marL="548640" rtl="0" algn="l">
              <a:lnSpc>
                <a:spcPct val="90000"/>
              </a:lnSpc>
              <a:spcBef>
                <a:spcPts val="1000"/>
              </a:spcBef>
              <a:spcAft>
                <a:spcPts val="0"/>
              </a:spcAft>
              <a:buSzPts val="2000"/>
              <a:buChar char="–"/>
            </a:pPr>
            <a:r>
              <a:rPr lang="en-US"/>
              <a:t>The team developing the application (Team 2)</a:t>
            </a:r>
            <a:endParaRPr/>
          </a:p>
          <a:p>
            <a:pPr indent="-152400" lvl="0" marL="274320" rtl="0" algn="l">
              <a:lnSpc>
                <a:spcPct val="90000"/>
              </a:lnSpc>
              <a:spcBef>
                <a:spcPts val="1800"/>
              </a:spcBef>
              <a:spcAft>
                <a:spcPts val="0"/>
              </a:spcAft>
              <a:buSzPts val="1920"/>
              <a:buNone/>
            </a:pPr>
            <a:r>
              <a:t/>
            </a:r>
            <a:endParaRPr/>
          </a:p>
          <a:p>
            <a:pPr indent="-152400" lvl="0" marL="274320" rtl="0" algn="l">
              <a:lnSpc>
                <a:spcPct val="90000"/>
              </a:lnSpc>
              <a:spcBef>
                <a:spcPts val="1800"/>
              </a:spcBef>
              <a:spcAft>
                <a:spcPts val="0"/>
              </a:spcAft>
              <a:buSzPts val="192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7"/>
          <p:cNvSpPr txBox="1"/>
          <p:nvPr>
            <p:ph type="title"/>
          </p:nvPr>
        </p:nvSpPr>
        <p:spPr>
          <a:xfrm>
            <a:off x="1370012" y="381000"/>
            <a:ext cx="9143538" cy="685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45D7E"/>
              </a:buClr>
              <a:buSzPts val="3200"/>
              <a:buFont typeface="Calibri"/>
              <a:buNone/>
            </a:pPr>
            <a:r>
              <a:rPr lang="en-US"/>
              <a:t>CSC480A – Homeowners Association Application</a:t>
            </a:r>
            <a:endParaRPr/>
          </a:p>
        </p:txBody>
      </p:sp>
      <p:sp>
        <p:nvSpPr>
          <p:cNvPr id="161" name="Google Shape;161;p7"/>
          <p:cNvSpPr txBox="1"/>
          <p:nvPr>
            <p:ph idx="1" type="body"/>
          </p:nvPr>
        </p:nvSpPr>
        <p:spPr>
          <a:xfrm>
            <a:off x="1522876" y="1216390"/>
            <a:ext cx="9143538" cy="4821726"/>
          </a:xfrm>
          <a:prstGeom prst="rect">
            <a:avLst/>
          </a:prstGeom>
          <a:noFill/>
          <a:ln>
            <a:noFill/>
          </a:ln>
        </p:spPr>
        <p:txBody>
          <a:bodyPr anchorCtr="0" anchor="t" bIns="45700" lIns="91425" spcFirstLastPara="1" rIns="91425" wrap="square" tIns="45700">
            <a:normAutofit/>
          </a:bodyPr>
          <a:lstStyle/>
          <a:p>
            <a:pPr indent="0" lvl="0" marL="274320" rtl="0" algn="l">
              <a:lnSpc>
                <a:spcPct val="80000"/>
              </a:lnSpc>
              <a:spcBef>
                <a:spcPts val="0"/>
              </a:spcBef>
              <a:spcAft>
                <a:spcPts val="0"/>
              </a:spcAft>
              <a:buNone/>
            </a:pPr>
            <a:r>
              <a:rPr b="1" lang="en-US" sz="2220"/>
              <a:t>Project Requirements</a:t>
            </a:r>
            <a:endParaRPr b="1"/>
          </a:p>
          <a:p>
            <a:pPr indent="-274320" lvl="0" marL="274320" rtl="0" algn="l">
              <a:lnSpc>
                <a:spcPct val="80000"/>
              </a:lnSpc>
              <a:spcBef>
                <a:spcPts val="1800"/>
              </a:spcBef>
              <a:spcAft>
                <a:spcPts val="0"/>
              </a:spcAft>
              <a:buSzPts val="1776"/>
              <a:buChar char="▪"/>
            </a:pPr>
            <a:r>
              <a:rPr lang="en-US" sz="2220"/>
              <a:t> Functional Requirements for homeowners and board members:</a:t>
            </a:r>
            <a:endParaRPr sz="2220"/>
          </a:p>
          <a:p>
            <a:pPr indent="-228600" lvl="1" marL="548640" rtl="0" algn="l">
              <a:lnSpc>
                <a:spcPct val="80000"/>
              </a:lnSpc>
              <a:spcBef>
                <a:spcPts val="1000"/>
              </a:spcBef>
              <a:spcAft>
                <a:spcPts val="0"/>
              </a:spcAft>
              <a:buSzPts val="1850"/>
              <a:buChar char="–"/>
            </a:pPr>
            <a:r>
              <a:rPr lang="en-US" sz="1850"/>
              <a:t>Login/Logout</a:t>
            </a:r>
            <a:endParaRPr sz="1850"/>
          </a:p>
          <a:p>
            <a:pPr indent="-228600" lvl="1" marL="548640" rtl="0" algn="l">
              <a:lnSpc>
                <a:spcPct val="80000"/>
              </a:lnSpc>
              <a:spcBef>
                <a:spcPts val="1000"/>
              </a:spcBef>
              <a:spcAft>
                <a:spcPts val="0"/>
              </a:spcAft>
              <a:buSzPts val="1850"/>
              <a:buChar char="–"/>
            </a:pPr>
            <a:r>
              <a:rPr lang="en-US" sz="1850"/>
              <a:t>Submit/Process work requests</a:t>
            </a:r>
            <a:endParaRPr sz="1850"/>
          </a:p>
          <a:p>
            <a:pPr indent="-228600" lvl="1" marL="548640" rtl="0" algn="l">
              <a:lnSpc>
                <a:spcPct val="80000"/>
              </a:lnSpc>
              <a:spcBef>
                <a:spcPts val="1000"/>
              </a:spcBef>
              <a:spcAft>
                <a:spcPts val="0"/>
              </a:spcAft>
              <a:buSzPts val="1850"/>
              <a:buChar char="–"/>
            </a:pPr>
            <a:r>
              <a:rPr lang="en-US" sz="1850"/>
              <a:t>View/Edit request status</a:t>
            </a:r>
            <a:endParaRPr sz="1850"/>
          </a:p>
          <a:p>
            <a:pPr indent="-228600" lvl="1" marL="548640" rtl="0" algn="l">
              <a:lnSpc>
                <a:spcPct val="80000"/>
              </a:lnSpc>
              <a:spcBef>
                <a:spcPts val="1000"/>
              </a:spcBef>
              <a:spcAft>
                <a:spcPts val="0"/>
              </a:spcAft>
              <a:buSzPts val="1850"/>
              <a:buChar char="–"/>
            </a:pPr>
            <a:r>
              <a:rPr lang="en-US" sz="1850"/>
              <a:t>View/Edit Homeowners Association Policies</a:t>
            </a:r>
            <a:endParaRPr sz="1850"/>
          </a:p>
          <a:p>
            <a:pPr indent="-228600" lvl="1" marL="548640" rtl="0" algn="l">
              <a:lnSpc>
                <a:spcPct val="80000"/>
              </a:lnSpc>
              <a:spcBef>
                <a:spcPts val="1000"/>
              </a:spcBef>
              <a:spcAft>
                <a:spcPts val="0"/>
              </a:spcAft>
              <a:buSzPts val="1850"/>
              <a:buChar char="–"/>
            </a:pPr>
            <a:r>
              <a:rPr lang="en-US" sz="1850"/>
              <a:t>Create/Delete accounts</a:t>
            </a:r>
            <a:endParaRPr sz="1850"/>
          </a:p>
          <a:p>
            <a:pPr indent="-274320" lvl="0" marL="274320" rtl="0" algn="l">
              <a:lnSpc>
                <a:spcPct val="80000"/>
              </a:lnSpc>
              <a:spcBef>
                <a:spcPts val="1800"/>
              </a:spcBef>
              <a:spcAft>
                <a:spcPts val="0"/>
              </a:spcAft>
              <a:buSzPts val="1776"/>
              <a:buChar char="▪"/>
            </a:pPr>
            <a:r>
              <a:rPr lang="en-US" sz="2220"/>
              <a:t>Non-functional Requirements:</a:t>
            </a:r>
            <a:endParaRPr sz="2220"/>
          </a:p>
          <a:p>
            <a:pPr indent="-228600" lvl="1" marL="548640" rtl="0" algn="l">
              <a:lnSpc>
                <a:spcPct val="80000"/>
              </a:lnSpc>
              <a:spcBef>
                <a:spcPts val="1000"/>
              </a:spcBef>
              <a:spcAft>
                <a:spcPts val="0"/>
              </a:spcAft>
              <a:buSzPts val="1850"/>
              <a:buChar char="–"/>
            </a:pPr>
            <a:r>
              <a:rPr lang="en-US" sz="1850"/>
              <a:t>Application Security</a:t>
            </a:r>
            <a:endParaRPr sz="1850"/>
          </a:p>
          <a:p>
            <a:pPr indent="-228600" lvl="1" marL="548640" rtl="0" algn="l">
              <a:lnSpc>
                <a:spcPct val="80000"/>
              </a:lnSpc>
              <a:spcBef>
                <a:spcPts val="1000"/>
              </a:spcBef>
              <a:spcAft>
                <a:spcPts val="0"/>
              </a:spcAft>
              <a:buSzPts val="1850"/>
              <a:buChar char="–"/>
            </a:pPr>
            <a:r>
              <a:rPr lang="en-US" sz="1850"/>
              <a:t>Performance</a:t>
            </a:r>
            <a:endParaRPr sz="1850"/>
          </a:p>
          <a:p>
            <a:pPr indent="-228600" lvl="1" marL="548640" rtl="0" algn="l">
              <a:lnSpc>
                <a:spcPct val="80000"/>
              </a:lnSpc>
              <a:spcBef>
                <a:spcPts val="1000"/>
              </a:spcBef>
              <a:spcAft>
                <a:spcPts val="0"/>
              </a:spcAft>
              <a:buSzPts val="1850"/>
              <a:buChar char="–"/>
            </a:pPr>
            <a:r>
              <a:rPr lang="en-US" sz="1850"/>
              <a:t>Reliability</a:t>
            </a:r>
            <a:endParaRPr sz="1850"/>
          </a:p>
          <a:p>
            <a:pPr indent="-228600" lvl="1" marL="548640" rtl="0" algn="l">
              <a:lnSpc>
                <a:spcPct val="80000"/>
              </a:lnSpc>
              <a:spcBef>
                <a:spcPts val="1000"/>
              </a:spcBef>
              <a:spcAft>
                <a:spcPts val="0"/>
              </a:spcAft>
              <a:buSzPts val="1850"/>
              <a:buChar char="–"/>
            </a:pPr>
            <a:r>
              <a:rPr lang="en-US" sz="1850"/>
              <a:t>Error Handling</a:t>
            </a:r>
            <a:endParaRPr sz="1850"/>
          </a:p>
          <a:p>
            <a:pPr indent="-161544" lvl="0" marL="274320" rtl="0" algn="l">
              <a:lnSpc>
                <a:spcPct val="80000"/>
              </a:lnSpc>
              <a:spcBef>
                <a:spcPts val="1800"/>
              </a:spcBef>
              <a:spcAft>
                <a:spcPts val="0"/>
              </a:spcAft>
              <a:buSzPts val="1776"/>
              <a:buNone/>
            </a:pPr>
            <a:r>
              <a:t/>
            </a:r>
            <a:endParaRPr sz="2220"/>
          </a:p>
          <a:p>
            <a:pPr indent="-161544" lvl="0" marL="274320" rtl="0" algn="l">
              <a:lnSpc>
                <a:spcPct val="80000"/>
              </a:lnSpc>
              <a:spcBef>
                <a:spcPts val="1800"/>
              </a:spcBef>
              <a:spcAft>
                <a:spcPts val="0"/>
              </a:spcAft>
              <a:buSzPts val="1776"/>
              <a:buNone/>
            </a:pPr>
            <a:r>
              <a:t/>
            </a:r>
            <a:endParaRPr sz="2220"/>
          </a:p>
          <a:p>
            <a:pPr indent="-161544" lvl="0" marL="274320" rtl="0" algn="l">
              <a:lnSpc>
                <a:spcPct val="80000"/>
              </a:lnSpc>
              <a:spcBef>
                <a:spcPts val="1800"/>
              </a:spcBef>
              <a:spcAft>
                <a:spcPts val="0"/>
              </a:spcAft>
              <a:buSzPts val="1776"/>
              <a:buNone/>
            </a:pPr>
            <a:r>
              <a:t/>
            </a:r>
            <a:endParaRPr sz="222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8"/>
          <p:cNvSpPr txBox="1"/>
          <p:nvPr>
            <p:ph type="title"/>
          </p:nvPr>
        </p:nvSpPr>
        <p:spPr>
          <a:xfrm>
            <a:off x="1370012" y="381000"/>
            <a:ext cx="9143538" cy="685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45D7E"/>
              </a:buClr>
              <a:buSzPts val="3200"/>
              <a:buFont typeface="Calibri"/>
              <a:buNone/>
            </a:pPr>
            <a:r>
              <a:rPr lang="en-US"/>
              <a:t>CSC480A – Homeowners Association Application</a:t>
            </a:r>
            <a:endParaRPr/>
          </a:p>
        </p:txBody>
      </p:sp>
      <p:sp>
        <p:nvSpPr>
          <p:cNvPr id="168" name="Google Shape;168;p8"/>
          <p:cNvSpPr txBox="1"/>
          <p:nvPr>
            <p:ph idx="1" type="body"/>
          </p:nvPr>
        </p:nvSpPr>
        <p:spPr>
          <a:xfrm>
            <a:off x="1522876" y="1202337"/>
            <a:ext cx="9143538" cy="4906046"/>
          </a:xfrm>
          <a:prstGeom prst="rect">
            <a:avLst/>
          </a:prstGeom>
          <a:noFill/>
          <a:ln>
            <a:noFill/>
          </a:ln>
        </p:spPr>
        <p:txBody>
          <a:bodyPr anchorCtr="0" anchor="t" bIns="45700" lIns="91425" spcFirstLastPara="1" rIns="91425" wrap="square" tIns="45700">
            <a:normAutofit/>
          </a:bodyPr>
          <a:lstStyle/>
          <a:p>
            <a:pPr indent="0" lvl="0" marL="274320" rtl="0" algn="l">
              <a:lnSpc>
                <a:spcPct val="70000"/>
              </a:lnSpc>
              <a:spcBef>
                <a:spcPts val="0"/>
              </a:spcBef>
              <a:spcAft>
                <a:spcPts val="0"/>
              </a:spcAft>
              <a:buNone/>
            </a:pPr>
            <a:r>
              <a:rPr b="1" lang="en-US" sz="2220"/>
              <a:t>Assumptions</a:t>
            </a:r>
            <a:endParaRPr b="1"/>
          </a:p>
          <a:p>
            <a:pPr indent="-274320" lvl="0" marL="274320" rtl="0" algn="l">
              <a:lnSpc>
                <a:spcPct val="70000"/>
              </a:lnSpc>
              <a:spcBef>
                <a:spcPts val="1800"/>
              </a:spcBef>
              <a:spcAft>
                <a:spcPts val="0"/>
              </a:spcAft>
              <a:buSzPts val="1776"/>
              <a:buChar char="▪"/>
            </a:pPr>
            <a:r>
              <a:rPr lang="en-US" sz="2220"/>
              <a:t>Application will be used by homeowners and Homeowners Association board members.</a:t>
            </a:r>
            <a:endParaRPr sz="2220"/>
          </a:p>
          <a:p>
            <a:pPr indent="-274320" lvl="0" marL="274320" rtl="0" algn="l">
              <a:lnSpc>
                <a:spcPct val="70000"/>
              </a:lnSpc>
              <a:spcBef>
                <a:spcPts val="1800"/>
              </a:spcBef>
              <a:spcAft>
                <a:spcPts val="0"/>
              </a:spcAft>
              <a:buSzPts val="1776"/>
              <a:buChar char="▪"/>
            </a:pPr>
            <a:r>
              <a:rPr lang="en-US" sz="2220"/>
              <a:t>Key members of the project team have a good understanding of what the Homeowners Association application is trying to achieve for its customers.</a:t>
            </a:r>
            <a:endParaRPr sz="2220"/>
          </a:p>
          <a:p>
            <a:pPr indent="-274320" lvl="0" marL="274320" rtl="0" algn="l">
              <a:lnSpc>
                <a:spcPct val="70000"/>
              </a:lnSpc>
              <a:spcBef>
                <a:spcPts val="1800"/>
              </a:spcBef>
              <a:spcAft>
                <a:spcPts val="0"/>
              </a:spcAft>
              <a:buSzPts val="1776"/>
              <a:buChar char="▪"/>
            </a:pPr>
            <a:r>
              <a:rPr lang="en-US" sz="2220"/>
              <a:t>The team understands their role and works to their skill.</a:t>
            </a:r>
            <a:endParaRPr sz="2220"/>
          </a:p>
          <a:p>
            <a:pPr indent="-274320" lvl="0" marL="274320" rtl="0" algn="l">
              <a:lnSpc>
                <a:spcPct val="70000"/>
              </a:lnSpc>
              <a:spcBef>
                <a:spcPts val="1800"/>
              </a:spcBef>
              <a:spcAft>
                <a:spcPts val="0"/>
              </a:spcAft>
              <a:buSzPts val="1776"/>
              <a:buChar char="▪"/>
            </a:pPr>
            <a:r>
              <a:rPr lang="en-US" sz="2220"/>
              <a:t>The application will be developed with a ‘Quality’ software concept in mind.</a:t>
            </a:r>
            <a:endParaRPr sz="2220"/>
          </a:p>
          <a:p>
            <a:pPr indent="-274320" lvl="0" marL="274320" rtl="0" algn="l">
              <a:lnSpc>
                <a:spcPct val="70000"/>
              </a:lnSpc>
              <a:spcBef>
                <a:spcPts val="1800"/>
              </a:spcBef>
              <a:spcAft>
                <a:spcPts val="0"/>
              </a:spcAft>
              <a:buSzPts val="1776"/>
              <a:buChar char="▪"/>
            </a:pPr>
            <a:r>
              <a:rPr lang="en-US" sz="2220"/>
              <a:t>All key players and team members are available for the next two months to collaborate on the development of the application.</a:t>
            </a:r>
            <a:endParaRPr sz="2220"/>
          </a:p>
          <a:p>
            <a:pPr indent="-274320" lvl="0" marL="274320" rtl="0" algn="l">
              <a:lnSpc>
                <a:spcPct val="70000"/>
              </a:lnSpc>
              <a:spcBef>
                <a:spcPts val="1800"/>
              </a:spcBef>
              <a:spcAft>
                <a:spcPts val="0"/>
              </a:spcAft>
              <a:buSzPts val="1776"/>
              <a:buChar char="▪"/>
            </a:pPr>
            <a:r>
              <a:rPr lang="en-US" sz="2220"/>
              <a:t>The application will be a tool for the Homeowners Association to expedite their processes.</a:t>
            </a:r>
            <a:endParaRPr sz="2220"/>
          </a:p>
          <a:p>
            <a:pPr indent="-274320" lvl="0" marL="274320" rtl="0" algn="l">
              <a:lnSpc>
                <a:spcPct val="70000"/>
              </a:lnSpc>
              <a:spcBef>
                <a:spcPts val="1800"/>
              </a:spcBef>
              <a:spcAft>
                <a:spcPts val="0"/>
              </a:spcAft>
              <a:buSzPts val="1776"/>
              <a:buChar char="▪"/>
            </a:pPr>
            <a:r>
              <a:rPr lang="en-US" sz="2220"/>
              <a:t>Board members will be able to approve or deny work requests without the application, but still use the application to notify homeowners of status.</a:t>
            </a:r>
            <a:endParaRPr sz="222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9"/>
          <p:cNvSpPr txBox="1"/>
          <p:nvPr>
            <p:ph type="title"/>
          </p:nvPr>
        </p:nvSpPr>
        <p:spPr>
          <a:xfrm>
            <a:off x="1370012" y="381000"/>
            <a:ext cx="9143538" cy="685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45D7E"/>
              </a:buClr>
              <a:buSzPts val="3200"/>
              <a:buFont typeface="Calibri"/>
              <a:buNone/>
            </a:pPr>
            <a:r>
              <a:rPr lang="en-US"/>
              <a:t>CSC480A – Homeowners Association Application</a:t>
            </a:r>
            <a:endParaRPr/>
          </a:p>
        </p:txBody>
      </p:sp>
      <p:sp>
        <p:nvSpPr>
          <p:cNvPr id="175" name="Google Shape;175;p9"/>
          <p:cNvSpPr txBox="1"/>
          <p:nvPr>
            <p:ph idx="1" type="body"/>
          </p:nvPr>
        </p:nvSpPr>
        <p:spPr>
          <a:xfrm>
            <a:off x="1522876" y="1300710"/>
            <a:ext cx="9143538" cy="4709300"/>
          </a:xfrm>
          <a:prstGeom prst="rect">
            <a:avLst/>
          </a:prstGeom>
          <a:noFill/>
          <a:ln>
            <a:noFill/>
          </a:ln>
        </p:spPr>
        <p:txBody>
          <a:bodyPr anchorCtr="0" anchor="t" bIns="45700" lIns="91425" spcFirstLastPara="1" rIns="91425" wrap="square" tIns="45700">
            <a:normAutofit/>
          </a:bodyPr>
          <a:lstStyle/>
          <a:p>
            <a:pPr indent="0" lvl="0" marL="274320" rtl="0" algn="l">
              <a:lnSpc>
                <a:spcPct val="90000"/>
              </a:lnSpc>
              <a:spcBef>
                <a:spcPts val="0"/>
              </a:spcBef>
              <a:spcAft>
                <a:spcPts val="0"/>
              </a:spcAft>
              <a:buNone/>
            </a:pPr>
            <a:r>
              <a:rPr b="1" lang="en-US"/>
              <a:t>Constraints</a:t>
            </a:r>
            <a:endParaRPr b="1"/>
          </a:p>
          <a:p>
            <a:pPr indent="-274320" lvl="0" marL="274320" rtl="0" algn="l">
              <a:lnSpc>
                <a:spcPct val="90000"/>
              </a:lnSpc>
              <a:spcBef>
                <a:spcPts val="1800"/>
              </a:spcBef>
              <a:spcAft>
                <a:spcPts val="0"/>
              </a:spcAft>
              <a:buSzPts val="1920"/>
              <a:buChar char="▪"/>
            </a:pPr>
            <a:r>
              <a:rPr lang="en-US">
                <a:latin typeface="Calibri"/>
                <a:ea typeface="Calibri"/>
                <a:cs typeface="Calibri"/>
                <a:sym typeface="Calibri"/>
              </a:rPr>
              <a:t>Having only four team members to design and develop the project</a:t>
            </a:r>
            <a:endParaRPr>
              <a:latin typeface="Calibri"/>
              <a:ea typeface="Calibri"/>
              <a:cs typeface="Calibri"/>
              <a:sym typeface="Calibri"/>
            </a:endParaRPr>
          </a:p>
          <a:p>
            <a:pPr indent="-274320" lvl="0" marL="274320" rtl="0" algn="l">
              <a:lnSpc>
                <a:spcPct val="90000"/>
              </a:lnSpc>
              <a:spcBef>
                <a:spcPts val="1800"/>
              </a:spcBef>
              <a:spcAft>
                <a:spcPts val="0"/>
              </a:spcAft>
              <a:buSzPts val="1920"/>
              <a:buChar char="▪"/>
            </a:pPr>
            <a:r>
              <a:rPr lang="en-US">
                <a:latin typeface="Calibri"/>
                <a:ea typeface="Calibri"/>
                <a:cs typeface="Calibri"/>
                <a:sym typeface="Calibri"/>
              </a:rPr>
              <a:t>Time is restricted, with only a limited number of weeks to build a working product.</a:t>
            </a:r>
            <a:endParaRPr/>
          </a:p>
          <a:p>
            <a:pPr indent="-274320" lvl="0" marL="274320" rtl="0" algn="l">
              <a:lnSpc>
                <a:spcPct val="90000"/>
              </a:lnSpc>
              <a:spcBef>
                <a:spcPts val="1800"/>
              </a:spcBef>
              <a:spcAft>
                <a:spcPts val="0"/>
              </a:spcAft>
              <a:buSzPts val="1920"/>
              <a:buChar char="▪"/>
            </a:pPr>
            <a:r>
              <a:rPr lang="en-US">
                <a:latin typeface="Calibri"/>
                <a:ea typeface="Calibri"/>
                <a:cs typeface="Calibri"/>
                <a:sym typeface="Calibri"/>
              </a:rPr>
              <a:t>Developer skill level and platform knowledge differs among team members.</a:t>
            </a:r>
            <a:endParaRPr>
              <a:latin typeface="Calibri"/>
              <a:ea typeface="Calibri"/>
              <a:cs typeface="Calibri"/>
              <a:sym typeface="Calibri"/>
            </a:endParaRPr>
          </a:p>
          <a:p>
            <a:pPr indent="-274320" lvl="0" marL="274320" rtl="0" algn="l">
              <a:lnSpc>
                <a:spcPct val="90000"/>
              </a:lnSpc>
              <a:spcBef>
                <a:spcPts val="1800"/>
              </a:spcBef>
              <a:spcAft>
                <a:spcPts val="0"/>
              </a:spcAft>
              <a:buSzPts val="1920"/>
              <a:buChar char="▪"/>
            </a:pPr>
            <a:r>
              <a:rPr lang="en-US">
                <a:latin typeface="Calibri"/>
                <a:ea typeface="Calibri"/>
                <a:cs typeface="Calibri"/>
                <a:sym typeface="Calibri"/>
              </a:rPr>
              <a:t>Technology is limited for development.</a:t>
            </a:r>
            <a:endParaRPr>
              <a:latin typeface="Calibri"/>
              <a:ea typeface="Calibri"/>
              <a:cs typeface="Calibri"/>
              <a:sym typeface="Calibri"/>
            </a:endParaRPr>
          </a:p>
          <a:p>
            <a:pPr indent="-274320" lvl="0" marL="274320" rtl="0" algn="l">
              <a:lnSpc>
                <a:spcPct val="90000"/>
              </a:lnSpc>
              <a:spcBef>
                <a:spcPts val="1800"/>
              </a:spcBef>
              <a:spcAft>
                <a:spcPts val="0"/>
              </a:spcAft>
              <a:buSzPts val="1920"/>
              <a:buChar char="▪"/>
            </a:pPr>
            <a:r>
              <a:rPr lang="en-US">
                <a:latin typeface="Calibri"/>
                <a:ea typeface="Calibri"/>
                <a:cs typeface="Calibri"/>
                <a:sym typeface="Calibri"/>
              </a:rPr>
              <a:t>Customer requirements are limited to our personal knowledge and experiences with Homeowners Associations.</a:t>
            </a:r>
            <a:endParaRPr>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ject planning overview presentatio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2019-09-09T19:17:14Z</dcterms:created>
  <dc:creator>Ben Radhakrishnan</dc:creator>
</cp:coreProperties>
</file>