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JATINBHAI PATEL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1170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20CEUOS018</a:t>
            </a:r>
          </a:p>
          <a:p>
            <a:endParaRPr lang="en-US" dirty="0"/>
          </a:p>
          <a:p>
            <a:r>
              <a:rPr lang="en-US" dirty="0"/>
              <a:t>CE076</a:t>
            </a:r>
          </a:p>
          <a:p>
            <a:endParaRPr lang="en-US" dirty="0"/>
          </a:p>
          <a:p>
            <a:r>
              <a:rPr lang="en-US" dirty="0"/>
              <a:t>DBMS ASSIGNMENT - 4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1743B-42BE-4257-A725-C9E9E08D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2" y="1876208"/>
            <a:ext cx="8278380" cy="310558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FF3F3-2E62-4C0C-A7D0-555FB69C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Create the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varchar2(6)CHECK(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LIKE 'S%'),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sal_names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varchar2(20)NOT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Address1 varchar2(20)NOT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Address2 varchar2(30)NOT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city varchar2(20),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state varchar2(20),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number(8,2)NOT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number(6,2)NOT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number(6,2)NOT NULL,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remarks varchar2(30),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PRIMARY KEY(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CHECK(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!=0),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CHECK(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!=0),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CHECK(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!=0 )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salesman_no,sal_names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,Address1 ,Address2,city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pincode,state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tgt_to_get,ytd_sales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,remarks)VALUES('S00001', 'Aman', 'A/14', 'Worli', 'Mumbai', '400002', 'Maharashtra', '3000', '100', '50', 'Good');</a:t>
            </a:r>
          </a:p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salesman_no,sal_names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,Address1 ,Address2,city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pincode,state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tgt_to_get,ytd_sales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,remarks)VALUES('S00002', 'Omkar', '65', 'Nariman', 'Mumbai', '400001', 'Maharashtra', '3000', '200', '100', 'Good');</a:t>
            </a:r>
          </a:p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salesman_no,sal_names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,Address1 ,Address2,city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pincode,state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tgt_to_get,ytd_sales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,remarks)VALUES('S00003', 'Raj', 'P-7', 'Bandra', 'Mumbai', '400032', 'Maharashtra', '3000', '200', '100', 'Good');</a:t>
            </a:r>
          </a:p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salesman_no,sal_names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,Address1 ,Address2,city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pincode,state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tgt_to_get,ytd_sales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,remarks)VALUES('S00004', 'Ashish', 'A/5', 'Juhu', 'Mumbai', '400044', 'Maharashtra', '3500', '200', '150', 'Good');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6852C3-D9B2-4EAC-AFB1-0042D098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46" t="55563" r="22359" b="23431"/>
          <a:stretch/>
        </p:blipFill>
        <p:spPr>
          <a:xfrm>
            <a:off x="1917948" y="2204864"/>
            <a:ext cx="8683318" cy="1800200"/>
          </a:xfrm>
        </p:spPr>
      </p:pic>
    </p:spTree>
    <p:extLst>
      <p:ext uri="{BB962C8B-B14F-4D97-AF65-F5344CB8AC3E}">
        <p14:creationId xmlns:p14="http://schemas.microsoft.com/office/powerpoint/2010/main" val="13569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2.Create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varchar2(6)CHECK(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LIKE 'O%'),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Date NOT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NULL,Client_no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Dely_add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varchar2(25),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Dely_type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Char(1) default('F'),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Bill_yn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char(1),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Dely_date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date,Order_status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Varchar2(10),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CHECK(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Dely_date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CHECK(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IN('in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process','fulfilled','back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order</a:t>
            </a:r>
            <a:r>
              <a:rPr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','cancelled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PRIMARY KEY 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FOREIGN KEY(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)REFERENCES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FOREIGN KEY(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)REFERENCES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CHECK(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Dely_type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IN('P','F'))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(s_order_no,Order_date,Client_no,Dely_add,Salesman_no,Dely_type,Bill_yn,Dely_date,Order_status)VALUES('O19001', '12-jan-96', '0001', '-', 'S00001', 'F', 'N', '20-jan-96', 'in process');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(s_order_no,Order_date,Client_no,Dely_add,Salesman_no,Dely_type,Bill_yn,Dely_date,Order_status)VALUES('O19002', '25-jan-96', '0002', '-', 'S00002', 'P', 'N', '27-jan-96', 'cancelled');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(s_order_no,Order_date,Client_no,Dely_add,Salesman_no,Dely_type,Bill_yn,Dely_date,Order_status)VALUES('O16865', '18-feb-96', '0003', '-', 'S00003', 'F', 'Y', '20-feb-96', 'fulfilled');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(s_order_no,Order_date,Client_no,Dely_add,Salesman_no,Dely_type,Bill_yn,Dely_date,Order_status)VALUES('O19003', '03-apr-96', '0001', '-', 'S00001', 'F', 'Y', '07-apr-96', 'fulfilled');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(s_order_no,Order_date,Client_no,Dely_add,Salesman_no,Dely_type,Bill_yn,Dely_date,Order_status)VALUES('O46866', '20-may-96', '0004', '-', 'S00002', 'P', 'N', '22-may-96', 'cancelled');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(s_order_no,Order_date,Client_no,Dely_add,Salesman_no,Dely_type,Bill_yn,Dely_date,Order_status)VALUES('O10008', '24-may-96', '0005', '-', 'S00004', 'F', 'N', '26-may-96', 'in process');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6E967-3FE6-41A1-8425-4EE62C49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16" y="2433499"/>
            <a:ext cx="889759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7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3.create table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Qty_order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number(8),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Qty_disp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number(8),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Product_rate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number(10,2),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FOREIGN KEY(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)REFERENCES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FOREIGN KEY(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)REFERENCES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08C-8F3E-4FAC-9F02-A2403A0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5831413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VALUES('O19001', 'P00001', '4', '4', '525');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VALUES('O19001', 'P07965', '2', '1', '8400');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VALUES('O19001', 'P07885', '2', '1', '5250');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VALUES('O19002', 'P00001', '10', '0', '525');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VALUES('O16865', 'P07868', '3', '3', '3150');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VALUES('O16865', 'P07885', '10', '10', '5250');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VALUES('O19003', 'P00001', '4', '4', '1050');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VALUES('O19003', 'P03453', '2', '2', '1050');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VALUES('O46866', 'P06734', '1', '1', '12000');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VALUES('O46866', 'P07865', '1', '0', '8400');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VALUES('O10008', 'P07975', '1', '0', '1050');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S_order_no,Product_no,Qty_order,Qty_disp,Product_rate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VALUES('O10008', 'P00001', '10', '5', '525');</a:t>
            </a:r>
          </a:p>
        </p:txBody>
      </p:sp>
    </p:spTree>
    <p:extLst>
      <p:ext uri="{BB962C8B-B14F-4D97-AF65-F5344CB8AC3E}">
        <p14:creationId xmlns:p14="http://schemas.microsoft.com/office/powerpoint/2010/main" val="33329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</TotalTime>
  <Words>1536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DEV JATINBHAI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JATINBHAI PATEL</dc:title>
  <dc:creator>Dev Patel</dc:creator>
  <cp:lastModifiedBy>Dev Patel</cp:lastModifiedBy>
  <cp:revision>2</cp:revision>
  <dcterms:created xsi:type="dcterms:W3CDTF">2021-08-08T06:09:35Z</dcterms:created>
  <dcterms:modified xsi:type="dcterms:W3CDTF">2021-08-11T09:35:43Z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