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PATEL DEV JATINBHAI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7570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DBMS ASSIGNMENT 5</a:t>
            </a:r>
          </a:p>
          <a:p>
            <a:endParaRPr lang="en-US" dirty="0"/>
          </a:p>
          <a:p>
            <a:r>
              <a:rPr lang="en-US" dirty="0"/>
              <a:t>CE076</a:t>
            </a:r>
          </a:p>
          <a:p>
            <a:endParaRPr lang="en-US" dirty="0"/>
          </a:p>
          <a:p>
            <a:r>
              <a:rPr lang="en-US" dirty="0"/>
              <a:t>20CEUOS018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1.Create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 and insert data.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88C9A-EA8F-42E5-9B86-E39ECC5CF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2100" r="54726" b="32146"/>
          <a:stretch/>
        </p:blipFill>
        <p:spPr>
          <a:xfrm>
            <a:off x="2782044" y="2492896"/>
            <a:ext cx="6451914" cy="2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336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varchar2(6)primary key,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date NOT NULL,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billed_yn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char(1)default('N'),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billed_yn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IN('Y','N')),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FOREIGN KEY(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)REFERENCES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values('CH9001','O19001','12-DEC-95','Y');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values('CH6865','O46866','12-NOV-95','Y');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values('CH3965','O10008','12-OCT-95','Y');</a:t>
            </a:r>
          </a:p>
        </p:txBody>
      </p:sp>
    </p:spTree>
    <p:extLst>
      <p:ext uri="{BB962C8B-B14F-4D97-AF65-F5344CB8AC3E}">
        <p14:creationId xmlns:p14="http://schemas.microsoft.com/office/powerpoint/2010/main" val="96858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2.Create challan-details table and insert data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6BF2C-05F4-46ED-B678-CF7555065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1050" r="58862" b="20593"/>
          <a:stretch/>
        </p:blipFill>
        <p:spPr>
          <a:xfrm>
            <a:off x="3934172" y="2060848"/>
            <a:ext cx="4536503" cy="34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varchar2(6),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Qty_disp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number(4,2) NOT NULL,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FOREIGN key(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references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FOREIGN key(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references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values('CH9001','P00001',4);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values('CH9001','P07965',1);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values('CH9001','P07885',1);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values('CH6865','P07868',3);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values('CH6865','P03453',4);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values('CH6865','P00001',10);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values('CH3965','P00001',5);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values('CH3965','P07975',2);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512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3.1..Add a new column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phone_no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 with datatype number(10).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B692B-ECE3-4D66-B3AC-EC2F3821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1050" r="54726" b="9040"/>
          <a:stretch/>
        </p:blipFill>
        <p:spPr>
          <a:xfrm>
            <a:off x="3934172" y="2204864"/>
            <a:ext cx="3672407" cy="32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4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3.2..Add the not null constraint in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 with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columnsdescription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profit percent , sell price and cost price.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909E-B923-4FC0-B0FE-D7E830A3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2100" r="51772" b="9040"/>
          <a:stretch/>
        </p:blipFill>
        <p:spPr>
          <a:xfrm>
            <a:off x="3502124" y="2204864"/>
            <a:ext cx="4824535" cy="37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8443-DA96-4299-8980-1525C4EB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59034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3.3..Change the size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field to 10 in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3DDD2-A4C6-4A9E-A4EA-77F1A93C0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52100" r="57680" b="7989"/>
          <a:stretch/>
        </p:blipFill>
        <p:spPr>
          <a:xfrm>
            <a:off x="4078188" y="2204864"/>
            <a:ext cx="345638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</TotalTime>
  <Words>373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PATEL DEV JATINBHAI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PATEL DEV JATINBHAI</dc:title>
  <dc:creator>Dev Patel</dc:creator>
  <cp:lastModifiedBy>Dev Patel</cp:lastModifiedBy>
  <cp:revision>1</cp:revision>
  <dcterms:created xsi:type="dcterms:W3CDTF">2021-08-12T10:36:24Z</dcterms:created>
  <dcterms:modified xsi:type="dcterms:W3CDTF">2021-08-12T10:47:16Z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