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0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03-Sep-21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pPr/>
              <a:t>03-Sep-21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03-Sep-21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03-Sep-21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96675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03-Sep-21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595886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03-Sep-21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03-Sep-21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03-Sep-21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57647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03-Sep-21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595381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03-Sep-21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15229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03-Sep-21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03-Sep-21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18139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03-Sep-21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2343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03-Sep-21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 JATINBHAI PATEL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3405088"/>
          </a:xfrm>
        </p:spPr>
        <p:txBody>
          <a:bodyPr>
            <a:noAutofit/>
          </a:bodyPr>
          <a:lstStyle/>
          <a:p>
            <a:endParaRPr lang="en-US" sz="3600" dirty="0"/>
          </a:p>
          <a:p>
            <a:r>
              <a:rPr lang="en-US" sz="3600" dirty="0"/>
              <a:t>CE076</a:t>
            </a:r>
          </a:p>
          <a:p>
            <a:endParaRPr lang="en-US" sz="3600" dirty="0"/>
          </a:p>
          <a:p>
            <a:r>
              <a:rPr lang="en-US" sz="3600" dirty="0"/>
              <a:t>20CEUOS018</a:t>
            </a:r>
          </a:p>
          <a:p>
            <a:endParaRPr lang="en-US" sz="3600" dirty="0"/>
          </a:p>
          <a:p>
            <a:r>
              <a:rPr lang="en-US" sz="3600" dirty="0"/>
              <a:t>DBMS LAB-7</a:t>
            </a:r>
          </a:p>
        </p:txBody>
      </p:sp>
    </p:spTree>
    <p:extLst>
      <p:ext uri="{BB962C8B-B14F-4D97-AF65-F5344CB8AC3E}">
        <p14:creationId xmlns:p14="http://schemas.microsoft.com/office/powerpoint/2010/main" xmlns="" val="133229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1F01C9-1B4C-4956-B008-29BFBC5D9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88640"/>
            <a:ext cx="10360501" cy="597542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9. Select the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description,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qty_on-hand,cost_price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of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non_moving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items in the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product_master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table.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product_no,description,qty_on_hand,cost_price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FROM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product_masterWHERE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(SELECT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FROM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sales_order_detailsWHERE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s_order_no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(SELECT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s_order_no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FROM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sales_orderWHERE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order_status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'fulfilled' OR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order_status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'cancelled'));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28BD834-083B-4C03-8E89-1B7E157454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62" t="53151" r="51772" b="24794"/>
          <a:stretch/>
        </p:blipFill>
        <p:spPr>
          <a:xfrm>
            <a:off x="3214092" y="4149080"/>
            <a:ext cx="5318305" cy="237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59743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1F01C9-1B4C-4956-B008-29BFBC5D9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88640"/>
            <a:ext cx="10360501" cy="597542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Find the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and description of non- moving products.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product_no,description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FROM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product_master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WHERE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(SELECT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FROM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sales_order_details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WHERE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s_order_no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(SELECT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s_order_no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FROM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WHERE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order_status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'fulfilled' OR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order_status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'cancelled'));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B9CDBBF-4F86-4502-8589-77727DCAC8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61" t="55251" r="60634" b="23744"/>
          <a:stretch/>
        </p:blipFill>
        <p:spPr>
          <a:xfrm>
            <a:off x="3862164" y="4174978"/>
            <a:ext cx="4032448" cy="25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49865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1F01C9-1B4C-4956-B008-29BFBC5D9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88640"/>
            <a:ext cx="10360501" cy="597542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2.Find the customer name, address, city and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pincode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for the client who has placed order no “019001”.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 name,address1,address2, city 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pincode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from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client_master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where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(select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from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where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s_order_no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'O19001');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5AABB54-C4E3-4EC6-8E14-B768C22900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62" t="53151" r="57089" b="33196"/>
          <a:stretch/>
        </p:blipFill>
        <p:spPr>
          <a:xfrm>
            <a:off x="3463351" y="4077072"/>
            <a:ext cx="5262122" cy="180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053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1F01C9-1B4C-4956-B008-29BFBC5D9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88640"/>
            <a:ext cx="10360501" cy="597542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3.Find the client names who have placed an order before the month of May 96.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 name from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client_master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where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in(select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from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where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order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_date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 '01-05-1996');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8DD0B6D-5760-4D11-B2D3-485C1DD723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71" t="53151" r="67723" b="30045"/>
          <a:stretch/>
        </p:blipFill>
        <p:spPr>
          <a:xfrm>
            <a:off x="4150196" y="3789040"/>
            <a:ext cx="2880321" cy="219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9875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1F01C9-1B4C-4956-B008-29BFBC5D9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88640"/>
            <a:ext cx="10360501" cy="597542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4.Find out if product “1.44 floppies” is ordered by only one client to whom it has been delivered, print the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name of that client.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client_no,name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from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client_master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where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client_no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in(select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client_no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from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where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order_status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'fulfilled' AND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s_order_no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in(select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s_order_no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from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sales_order_details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where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product_no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in(select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product_no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from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product_master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where description = '1.44floppies' group by(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product_no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having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count(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client_no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)=1)));</a:t>
            </a:r>
            <a:endParaRPr lang="en-IN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745" t="65625" r="74829" b="20833"/>
          <a:stretch>
            <a:fillRect/>
          </a:stretch>
        </p:blipFill>
        <p:spPr bwMode="auto">
          <a:xfrm>
            <a:off x="5027612" y="4800600"/>
            <a:ext cx="5158157" cy="1676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89457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1F01C9-1B4C-4956-B008-29BFBC5D9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88640"/>
            <a:ext cx="10360501" cy="597542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5. find the names of client who have placed orders worth Rs.10000 or more.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 name from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client_master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where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in(select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from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where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s_order_no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in(select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s_order_no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from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sales_order_details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group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s_order_no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having sum(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qty_order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*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product_rate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)&gt;=10000)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group by(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));</a:t>
            </a:r>
          </a:p>
          <a:p>
            <a:pPr marL="0" indent="0">
              <a:buNone/>
            </a:pP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8B65A06-17BC-4C8F-A407-4AFB69F498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61" t="56302" r="60634" b="31095"/>
          <a:stretch/>
        </p:blipFill>
        <p:spPr>
          <a:xfrm>
            <a:off x="3646140" y="4581128"/>
            <a:ext cx="5184575" cy="194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9864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1F01C9-1B4C-4956-B008-29BFBC5D9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88640"/>
            <a:ext cx="10360501" cy="597542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6.Select the orders placed by ‘Ivan’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, description from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product_master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where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(select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from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sales_order_details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where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s_order_no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(select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s_order_no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from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where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(select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from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client_master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where name = 'Ivan')));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FA4DCAF-C65D-4DAC-A696-30480497E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62" t="53151" r="60043" b="31095"/>
          <a:stretch/>
        </p:blipFill>
        <p:spPr>
          <a:xfrm>
            <a:off x="3970176" y="4365104"/>
            <a:ext cx="4248472" cy="193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94914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1F01C9-1B4C-4956-B008-29BFBC5D9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88640"/>
            <a:ext cx="10360501" cy="597542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7. Select all the clients and the salesman in the city of Bombay.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(select name from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client_master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where city = 'Bombay' group by name)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UNION all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(select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sal_names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from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sales_master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where city = 'Mumbai' group by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sal_names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0D4ACD2-F7D2-4840-A840-31CC84DBD5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62" t="54201" r="69495" b="22693"/>
          <a:stretch/>
        </p:blipFill>
        <p:spPr>
          <a:xfrm>
            <a:off x="4726260" y="3429000"/>
            <a:ext cx="2232248" cy="288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80781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1F01C9-1B4C-4956-B008-29BFBC5D9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88640"/>
            <a:ext cx="10360501" cy="597542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8. Select salesman name in “Bombay” who has at least one client located at “Bombay”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sal_names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from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sales_master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where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salesman_no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(select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salesman_no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from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where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(select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from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client_master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where city = 'Bombay')) and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sales_master.city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'Mumbai';</a:t>
            </a:r>
          </a:p>
          <a:p>
            <a:pPr marL="0" indent="0">
              <a:buNone/>
            </a:pP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CB0DB3B-3964-449D-92E6-077F946529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61" t="54201" r="60043" b="32146"/>
          <a:stretch/>
        </p:blipFill>
        <p:spPr>
          <a:xfrm>
            <a:off x="3790156" y="4567320"/>
            <a:ext cx="4021370" cy="158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5150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403</TotalTime>
  <Words>427</Words>
  <Application>Microsoft Office PowerPoint</Application>
  <PresentationFormat>Custom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Tech 16x9</vt:lpstr>
      <vt:lpstr>DEV JATINBHAI PATEL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Dev Patel</dc:creator>
  <cp:lastModifiedBy>mt</cp:lastModifiedBy>
  <cp:revision>5</cp:revision>
  <dcterms:created xsi:type="dcterms:W3CDTF">2021-09-02T08:42:47Z</dcterms:created>
  <dcterms:modified xsi:type="dcterms:W3CDTF">2021-09-03T14:47:01Z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