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562" y="6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9/9/2021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9/9/2021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9/9/2021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9/9/2021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9/9/2021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9/9/2021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9/9/2021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9/9/2021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9/9/2021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9/9/2021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9/9/2021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9/9/2021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9/9/2021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9/9/2021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 JATINBHAI PATEL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2829024"/>
          </a:xfrm>
        </p:spPr>
        <p:txBody>
          <a:bodyPr/>
          <a:lstStyle/>
          <a:p>
            <a:endParaRPr lang="en-US" dirty="0"/>
          </a:p>
          <a:p>
            <a:r>
              <a:rPr lang="en-US" sz="3200" dirty="0"/>
              <a:t>CE076</a:t>
            </a:r>
          </a:p>
          <a:p>
            <a:endParaRPr lang="en-US" sz="3200" dirty="0"/>
          </a:p>
          <a:p>
            <a:r>
              <a:rPr lang="en-US" sz="3200" dirty="0"/>
              <a:t>20CEUOS018</a:t>
            </a:r>
          </a:p>
          <a:p>
            <a:endParaRPr lang="en-US" sz="3200" dirty="0"/>
          </a:p>
          <a:p>
            <a:r>
              <a:rPr lang="en-US" sz="3200" dirty="0"/>
              <a:t>DBMS-LAB8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BA1F3-E176-4C5F-BAC9-323FC8B6D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404664"/>
            <a:ext cx="10360501" cy="575940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9.Drop the view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client_view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drop view 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client_view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2A1C4A-DB61-42A5-9137-E264C30276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74" t="58402" r="61225" b="26894"/>
          <a:stretch/>
        </p:blipFill>
        <p:spPr>
          <a:xfrm>
            <a:off x="3574132" y="3068960"/>
            <a:ext cx="3991298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799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BA1F3-E176-4C5F-BAC9-323FC8B6D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404664"/>
            <a:ext cx="10360501" cy="575940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Create an index on the table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client_master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field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client_no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A).As , here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client_no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is primary key , we will get this error.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create index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indexname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on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client_master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client_no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);</a:t>
            </a:r>
          </a:p>
          <a:p>
            <a:pPr marL="0" indent="0">
              <a:buNone/>
            </a:pP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322FBF-E49E-4C17-9B4C-1166E96ACC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61" t="53151" r="45865" b="15342"/>
          <a:stretch/>
        </p:blipFill>
        <p:spPr>
          <a:xfrm>
            <a:off x="4042183" y="3989283"/>
            <a:ext cx="4104457" cy="216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77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BA1F3-E176-4C5F-BAC9-323FC8B6D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404664"/>
            <a:ext cx="10360501" cy="575940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2. Create a composite index on the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sales_order_details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table for the columns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s_order_no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product_no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A). create index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indexsod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on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sales_order_details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s_order_no,product_no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);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482D83-84F0-4492-B3B6-F4F33AC4D7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43" t="14291" r="13963" b="76256"/>
          <a:stretch/>
        </p:blipFill>
        <p:spPr>
          <a:xfrm>
            <a:off x="1294137" y="3284366"/>
            <a:ext cx="9600549" cy="79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223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BA1F3-E176-4C5F-BAC9-323FC8B6D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404664"/>
            <a:ext cx="10360501" cy="575940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3.Create a composite index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ch_index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on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challan_header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table for the columns challan no and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s_order_no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A). create index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indexch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on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challan_header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s_order_no,challan_no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);</a:t>
            </a:r>
          </a:p>
          <a:p>
            <a:pPr marL="0" indent="0">
              <a:buNone/>
            </a:pP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FA9C87-5453-4D4C-B466-6B1A936E2A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61" t="15342" r="13372" b="74156"/>
          <a:stretch/>
        </p:blipFill>
        <p:spPr>
          <a:xfrm>
            <a:off x="2061963" y="3789040"/>
            <a:ext cx="8064897" cy="72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811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BA1F3-E176-4C5F-BAC9-323FC8B6D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404664"/>
            <a:ext cx="10360501" cy="575940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4. Create a unique index on the table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sales_master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field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salesman_no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create unique index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uindexsm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on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sales_master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salesman_no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As , here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salesman_no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is primary key , we will get this error.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A5F158-C4AC-4025-AB0F-9DA9292784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61" t="53151" r="41729" b="16392"/>
          <a:stretch/>
        </p:blipFill>
        <p:spPr>
          <a:xfrm>
            <a:off x="2926060" y="3795694"/>
            <a:ext cx="5226757" cy="236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918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BA1F3-E176-4C5F-BAC9-323FC8B6D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404664"/>
            <a:ext cx="10360501" cy="5759405"/>
          </a:xfrm>
        </p:spPr>
        <p:txBody>
          <a:bodyPr/>
          <a:lstStyle/>
          <a:p>
            <a:pPr marL="514350" indent="-514350">
              <a:buAutoNum type="arabicPeriod" startAt="5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Drop index of table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challan_header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</a:p>
          <a:p>
            <a:pPr marL="514350" indent="-514350">
              <a:buAutoNum type="arabicPeriod" startAt="5"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drop index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indexch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8E8E71-A692-4AA3-BDCC-570303A833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52" t="15342" r="17508" b="77306"/>
          <a:stretch/>
        </p:blipFill>
        <p:spPr>
          <a:xfrm>
            <a:off x="1485900" y="3284984"/>
            <a:ext cx="8558649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966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BA1F3-E176-4C5F-BAC9-323FC8B6D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404664"/>
            <a:ext cx="10360501" cy="575940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6. Create view on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salesman_master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whose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sal_amt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is less than 3500.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create view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viewsm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as select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salesman_no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sal_names,address1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,address2,city,pincode,state,sal_amt,tgt_to_get,ytd_sales,remarks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from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sales_master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where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sal_amt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&lt; '3500’;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select * from 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viewsm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D360D2-2361-43E7-BE64-347EC841E2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62" t="55251" r="24597" b="30046"/>
          <a:stretch/>
        </p:blipFill>
        <p:spPr>
          <a:xfrm>
            <a:off x="1269876" y="4797152"/>
            <a:ext cx="10036904" cy="151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306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BA1F3-E176-4C5F-BAC9-323FC8B6D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404664"/>
            <a:ext cx="10360501" cy="575940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7. Create a view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client_view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on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client_master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and rename the columns as name, add1, add2, city,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pcode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state respectively.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CREATE VIEW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client_view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(name,add1,add2,city,state,pcode) AS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(SELECT name,address1,address2,city,state,pincode FROM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client_master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SELECT * FROM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client_view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; 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3B8CB1-9AE1-4D09-92EF-4E90DF111C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61" t="54201" r="47046" b="23743"/>
          <a:stretch/>
        </p:blipFill>
        <p:spPr>
          <a:xfrm>
            <a:off x="2926060" y="4221087"/>
            <a:ext cx="5846364" cy="223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257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BA1F3-E176-4C5F-BAC9-323FC8B6D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404664"/>
            <a:ext cx="10360501" cy="575940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8.Select the client names from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client_view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who lives in city ‘Bombay’.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SELECT name FROM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client_view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where city = 'Bombay'; 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CC0E8E-226C-4AA8-A09E-C40A179A17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61" t="53151" r="60634" b="27944"/>
          <a:stretch/>
        </p:blipFill>
        <p:spPr>
          <a:xfrm>
            <a:off x="3646140" y="3284984"/>
            <a:ext cx="3840426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121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103</TotalTime>
  <Words>396</Words>
  <Application>Microsoft Office PowerPoint</Application>
  <PresentationFormat>Custom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Tech 16x9</vt:lpstr>
      <vt:lpstr>DEV JATINBHAI PATEL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 JATINBHAI PATEL</dc:title>
  <dc:creator>Dev Patel</dc:creator>
  <cp:lastModifiedBy>Dev Patel</cp:lastModifiedBy>
  <cp:revision>1</cp:revision>
  <dcterms:created xsi:type="dcterms:W3CDTF">2021-09-09T08:02:02Z</dcterms:created>
  <dcterms:modified xsi:type="dcterms:W3CDTF">2021-09-09T09:45:45Z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