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8/5/2021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 JATINBHAI PATEL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540992"/>
          </a:xfrm>
        </p:spPr>
        <p:txBody>
          <a:bodyPr/>
          <a:lstStyle/>
          <a:p>
            <a:r>
              <a:rPr lang="en-US" dirty="0"/>
              <a:t>20CEU0S018</a:t>
            </a:r>
          </a:p>
          <a:p>
            <a:endParaRPr lang="en-US" dirty="0"/>
          </a:p>
          <a:p>
            <a:r>
              <a:rPr lang="en-US" dirty="0"/>
              <a:t>CE076</a:t>
            </a:r>
          </a:p>
          <a:p>
            <a:endParaRPr lang="en-US" dirty="0"/>
          </a:p>
          <a:p>
            <a:r>
              <a:rPr lang="en-US" dirty="0"/>
              <a:t>DBMS ASIGNMENT LAB3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3221-52F3-4233-82A8-540C40B9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58314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1.Find out the name of all clients having ‘a’ as the second letter in their names.</a:t>
            </a:r>
          </a:p>
          <a:p>
            <a:pPr marL="514350" indent="-514350">
              <a:buAutoNum type="alphaUcParenR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*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 SUBSTR(name,2,1)='a';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A7FAF-A685-4BED-98D0-A0AF58AAC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2" t="39497" r="38775" b="27944"/>
          <a:stretch/>
        </p:blipFill>
        <p:spPr>
          <a:xfrm>
            <a:off x="2782044" y="3217042"/>
            <a:ext cx="7690493" cy="345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3221-52F3-4233-82A8-540C40B9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58314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2.Find out the clients who stay in a city whose second letter is a.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name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 SUBSTR(city,2,1)='a';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7EFCD-34B9-4FC6-8298-3A49F1E51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1" t="50000" r="60043" b="34246"/>
          <a:stretch/>
        </p:blipFill>
        <p:spPr>
          <a:xfrm>
            <a:off x="2998068" y="3140968"/>
            <a:ext cx="5222980" cy="23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0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3221-52F3-4233-82A8-540C40B9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58314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3.List the products in sorted order of their description.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A)select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 by description;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3BF4D-770A-4282-9F40-8F06B36C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1" t="50000" r="28732" b="18492"/>
          <a:stretch/>
        </p:blipFill>
        <p:spPr>
          <a:xfrm>
            <a:off x="1989956" y="2852936"/>
            <a:ext cx="9289029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0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3221-52F3-4233-82A8-540C40B9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58314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4.Count the total number of orders</a:t>
            </a:r>
          </a:p>
          <a:p>
            <a:pPr marL="514350" indent="-514350">
              <a:buAutoNum type="alphaUcParenR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reoder_lvl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AS counts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4B359-262B-4BC4-95AD-34BE362F0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1" t="51050" r="66542" b="33196"/>
          <a:stretch/>
        </p:blipFill>
        <p:spPr>
          <a:xfrm>
            <a:off x="3790156" y="3212976"/>
            <a:ext cx="3533191" cy="23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9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3221-52F3-4233-82A8-540C40B9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58314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5.Calculate the average price of all the products.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A). 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Avg(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sell_price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AS average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	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25A58-3168-4D77-AD34-460D64320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3" t="51050" r="50000" b="27945"/>
          <a:stretch/>
        </p:blipFill>
        <p:spPr>
          <a:xfrm>
            <a:off x="3718148" y="3573016"/>
            <a:ext cx="5011756" cy="20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3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3221-52F3-4233-82A8-540C40B9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58314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6.Calculate the minimum price of products.</a:t>
            </a:r>
          </a:p>
          <a:p>
            <a:pPr marL="514350" indent="-514350">
              <a:buAutoNum type="alphaUcParenR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cost_price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profit_percent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/100)*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cost_price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from  	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product_master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;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C848D-614F-47C3-A958-4E9384288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1" t="51050" r="54726" b="17442"/>
          <a:stretch/>
        </p:blipFill>
        <p:spPr>
          <a:xfrm>
            <a:off x="3950861" y="2747875"/>
            <a:ext cx="4896543" cy="34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1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3221-52F3-4233-82A8-540C40B9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58314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 Determine the maximum and minimum prices. Rename the tittle as ‘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max_price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’ 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min_price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respectively.</a:t>
            </a:r>
          </a:p>
          <a:p>
            <a:pPr marL="514350" indent="-514350">
              <a:buAutoNum type="alphaUcParenR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cost_price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max_price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 min(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cost_price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min_price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	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37DBE-B735-4257-9CE8-2A4004A75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1" t="50000" r="59452" b="31095"/>
          <a:stretch/>
        </p:blipFill>
        <p:spPr>
          <a:xfrm>
            <a:off x="3646140" y="3068960"/>
            <a:ext cx="4608513" cy="24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6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3221-52F3-4233-82A8-540C40B9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58314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 Count the number of products having price greater than or equal to 1500.</a:t>
            </a:r>
          </a:p>
          <a:p>
            <a:pPr marL="514350" indent="-514350">
              <a:buAutoNum type="alphaUcParenR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AS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count_of_product_no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sell_price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 1500;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A1F23-9184-4556-A8FC-DBE4FEC85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2" t="53151" r="58861" b="35296"/>
          <a:stretch/>
        </p:blipFill>
        <p:spPr>
          <a:xfrm>
            <a:off x="2926060" y="3933056"/>
            <a:ext cx="6186137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6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121</TotalTime>
  <Words>275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DEV JATINBHAI PATEL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Dev Patel</dc:creator>
  <cp:lastModifiedBy>Dev Patel</cp:lastModifiedBy>
  <cp:revision>2</cp:revision>
  <dcterms:created xsi:type="dcterms:W3CDTF">2021-07-29T08:45:58Z</dcterms:created>
  <dcterms:modified xsi:type="dcterms:W3CDTF">2021-08-05T08:54:49Z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