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 JATINBHAI PATEL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2829024"/>
          </a:xfrm>
        </p:spPr>
        <p:txBody>
          <a:bodyPr/>
          <a:lstStyle/>
          <a:p>
            <a:endParaRPr lang="en-US" dirty="0"/>
          </a:p>
          <a:p>
            <a:r>
              <a:rPr lang="en-US" sz="3200" dirty="0"/>
              <a:t>CE076</a:t>
            </a:r>
          </a:p>
          <a:p>
            <a:endParaRPr lang="en-US" sz="3200" dirty="0"/>
          </a:p>
          <a:p>
            <a:r>
              <a:rPr lang="en-US" sz="3200" dirty="0"/>
              <a:t>20CEUOS018</a:t>
            </a:r>
          </a:p>
          <a:p>
            <a:endParaRPr lang="en-US" sz="3200" dirty="0"/>
          </a:p>
          <a:p>
            <a:r>
              <a:rPr lang="en-US" sz="3200" dirty="0"/>
              <a:t>DBMS LAB6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72A9-7F7A-4E3C-ABB9-023482F29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60648"/>
            <a:ext cx="10360501" cy="6264696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9.Display the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s_order_date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the format “dd-mm-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yy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 e.g. “12- feb96”.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TO_CHAR(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order_date,'DD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-MON-YY')FROM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;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518C10-D161-4D9E-B72D-7C182D753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2" t="53151" r="58270" b="26894"/>
          <a:stretch/>
        </p:blipFill>
        <p:spPr>
          <a:xfrm>
            <a:off x="3862164" y="347700"/>
            <a:ext cx="3888431" cy="205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72A9-7F7A-4E3C-ABB9-023482F29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60648"/>
            <a:ext cx="10360501" cy="6264696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10.Find the date, 15 days after the current date.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SYSDATE + 15 after_15_days FROM dual;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BD780-6D3B-46B7-BF05-C11638781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6" t="55208" r="68929" b="28001"/>
          <a:stretch/>
        </p:blipFill>
        <p:spPr>
          <a:xfrm>
            <a:off x="4654251" y="476672"/>
            <a:ext cx="2187243" cy="1944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107203-4939-43C5-A22B-FBC999092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62" t="53151" r="60043" b="35296"/>
          <a:stretch/>
        </p:blipFill>
        <p:spPr>
          <a:xfrm>
            <a:off x="4222204" y="4941168"/>
            <a:ext cx="3240352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4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72A9-7F7A-4E3C-ABB9-023482F29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60648"/>
            <a:ext cx="10360501" cy="62646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11. List the order number and day on which clients placed their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order.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so.s_order_no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,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to_char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so.order_date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,'DAY') DAY FROM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so join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 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c.client_no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so.client_no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;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118AD-D678-4224-B4DF-D76F4641E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2" t="53151" r="63587" b="26894"/>
          <a:stretch/>
        </p:blipFill>
        <p:spPr>
          <a:xfrm>
            <a:off x="4006180" y="3356992"/>
            <a:ext cx="3683776" cy="25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92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72A9-7F7A-4E3C-ABB9-023482F29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60648"/>
            <a:ext cx="10360501" cy="62646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12. List the month (in alphabets) and date when the order must be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delivered.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so.s_order_no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,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to_char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so.dely_date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,'MONTH') MONTH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so join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 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c.client_no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so.client_no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;</a:t>
            </a:r>
          </a:p>
          <a:p>
            <a:pPr marL="0" indent="0"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89E03-9508-4F99-9595-3CB96D77C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2" t="53151" r="60043" b="26894"/>
          <a:stretch/>
        </p:blipFill>
        <p:spPr>
          <a:xfrm>
            <a:off x="3718148" y="3789040"/>
            <a:ext cx="3626928" cy="208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0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72A9-7F7A-4E3C-ABB9-023482F29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60648"/>
            <a:ext cx="10360501" cy="626469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Find out the product which has been sold to ‘Ivan’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DISTINCT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p.description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FROM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client_master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JOIN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so ON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c.client_no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so.client_no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c.name =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'Ivan'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JOIN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sales_order_details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sod ON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so.s_order_no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sod.s_order_no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JOIN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product_master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 ON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sod.product_no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p.product_no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26D828-7AF2-4CF9-BEA7-AD711D8F54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2" t="53151" r="67723" b="31095"/>
          <a:stretch/>
        </p:blipFill>
        <p:spPr>
          <a:xfrm>
            <a:off x="4798268" y="4581128"/>
            <a:ext cx="2304257" cy="172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4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72A9-7F7A-4E3C-ABB9-023482F29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60648"/>
            <a:ext cx="10360501" cy="6264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 Find out the product and their quantities that will have to be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delivered in the January month.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DISTINCT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p.description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SUM(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sod.qty_order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)TOTAL_QUANTITY FROM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sales_order_details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sod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JOIN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so ON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so.s_order_no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sod.s_order_no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so.dely_date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between date ‘1996-01-01’ and date ‘1996-01-31’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JOIN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product_master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 ON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sod.product_no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p.product_no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sod.qty_disp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!= 0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BY (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p.description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702E8-171E-4872-B1B2-1120B5DCFD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52" t="53151" r="61225" b="30045"/>
          <a:stretch/>
        </p:blipFill>
        <p:spPr>
          <a:xfrm>
            <a:off x="6814492" y="5085184"/>
            <a:ext cx="3105346" cy="16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5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72A9-7F7A-4E3C-ABB9-023482F29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60648"/>
            <a:ext cx="10360501" cy="62646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3.Find the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description of moving products.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DISTINCT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p.description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p.product_no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join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sales_order_details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sod 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sod.qty_disp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!= '0' and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sod.product_no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p.product_no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join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so 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so.order_status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'in process' and 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so.s_order_no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sod.s_order_no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84F1D-6C26-43B3-BBDA-43FC3DA6C4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1" t="53151" r="60634" b="28995"/>
          <a:stretch/>
        </p:blipFill>
        <p:spPr>
          <a:xfrm>
            <a:off x="6382444" y="4005064"/>
            <a:ext cx="4464496" cy="237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4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72A9-7F7A-4E3C-ABB9-023482F29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60648"/>
            <a:ext cx="10360501" cy="62646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4.Find out the names of clients who have purchased ‘CD DRIVE’.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select c.name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 join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so 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c.client_no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so.client_no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join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sales_order_details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sod on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sod.s_order_no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so.s_order_no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join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pm 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pm.product_no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sod.product_no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where pm .description = 'CD Drive';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08652-5A5E-4E9E-968B-901D586A4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70" t="48950" r="60043" b="33196"/>
          <a:stretch/>
        </p:blipFill>
        <p:spPr>
          <a:xfrm>
            <a:off x="3430116" y="4077072"/>
            <a:ext cx="3960440" cy="19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4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72A9-7F7A-4E3C-ABB9-023482F29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60648"/>
            <a:ext cx="10360501" cy="62646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5.List the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of customers having qty ordered less than 5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the order details table for the product “1.44 floppies”.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sod.product_no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sod.s_order_no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sales_order_details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sod  join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pm on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sod.product_no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pm.product_no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sod.qty_order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&lt; 5 and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pm.description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='1.44floppies';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26070-7B8C-480D-B29E-CBEDD9E671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1" t="54201" r="60043" b="33196"/>
          <a:stretch/>
        </p:blipFill>
        <p:spPr>
          <a:xfrm>
            <a:off x="5014292" y="4725144"/>
            <a:ext cx="4356484" cy="158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5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72A9-7F7A-4E3C-ABB9-023482F29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60648"/>
            <a:ext cx="10360501" cy="62646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6.Find the products and their quantities for the orders placed by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‘Vandana’ and ‘Ivan’.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p.description,sum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sod.Qty_order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as Quantity from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so join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client_master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 on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so.client_no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c.client_no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(c.name = 'Ivan' OR c.name =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'Vandana')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join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sales_order_details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sod on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sod.s_order_no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so.s_order_no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join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product_master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 on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p.product_no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sod.product_no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group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by(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p.description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8742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72A9-7F7A-4E3C-ABB9-023482F29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60648"/>
            <a:ext cx="10360501" cy="6264696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7. Find the products and their quantities for the orders placed by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‘C00001’ and ‘C00002’.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p.description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SUM(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sod.qty_order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as Quantity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so join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 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so.client_no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in('0001','0002') And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so.client_no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c.client_no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join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sales_order_details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sod 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sod.s_order_no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so.s_order_no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join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 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p.product_no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sod.product_no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group by(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p.description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); 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6DC2F-F568-40D0-AC09-DF421D8D2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2" t="53151" r="59452" b="31095"/>
          <a:stretch/>
        </p:blipFill>
        <p:spPr>
          <a:xfrm>
            <a:off x="4135795" y="548680"/>
            <a:ext cx="3917234" cy="172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84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72A9-7F7A-4E3C-ABB9-023482F29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2" y="296652"/>
            <a:ext cx="10360501" cy="6264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8. Find Client No. and count of salesman No. where a client has been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received by more than one salesman.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TRIM(LEADING '0'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c.client_no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COUNT(DISTINCT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so.salesman_no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JOIN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so 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c.client_no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so.client_no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BY 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c.client_no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6499C-98E8-4B9C-9DFE-8605A15D1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2" t="53151" r="59452" b="31095"/>
          <a:stretch/>
        </p:blipFill>
        <p:spPr>
          <a:xfrm>
            <a:off x="4440516" y="268779"/>
            <a:ext cx="3917234" cy="172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53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129</TotalTime>
  <Words>994</Words>
  <Application>Microsoft Office PowerPoint</Application>
  <PresentationFormat>Custom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 16x9</vt:lpstr>
      <vt:lpstr>DEV JATINBHAI PATEL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JATINBHAI PATEL</dc:title>
  <dc:creator>Dev Patel</dc:creator>
  <cp:lastModifiedBy>Dev Patel</cp:lastModifiedBy>
  <cp:revision>2</cp:revision>
  <dcterms:created xsi:type="dcterms:W3CDTF">2021-08-31T15:31:56Z</dcterms:created>
  <dcterms:modified xsi:type="dcterms:W3CDTF">2021-09-01T04:18:54Z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