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A120E-3857-48F0-8045-4D5E5F803748}" v="80" dt="2023-04-20T19:22:4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4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lins, Patricia" userId="43f671f9-f74c-4b8a-bdf3-ae1863f543dd" providerId="ADAL" clId="{CCAA120E-3857-48F0-8045-4D5E5F803748}"/>
    <pc:docChg chg="modMainMaster">
      <pc:chgData name="Rollins, Patricia" userId="43f671f9-f74c-4b8a-bdf3-ae1863f543dd" providerId="ADAL" clId="{CCAA120E-3857-48F0-8045-4D5E5F803748}" dt="2023-04-20T19:24:34.665" v="136" actId="14100"/>
      <pc:docMkLst>
        <pc:docMk/>
      </pc:docMkLst>
      <pc:sldMasterChg chg="modSldLayout">
        <pc:chgData name="Rollins, Patricia" userId="43f671f9-f74c-4b8a-bdf3-ae1863f543dd" providerId="ADAL" clId="{CCAA120E-3857-48F0-8045-4D5E5F803748}" dt="2023-04-20T19:24:34.665" v="136" actId="14100"/>
        <pc:sldMasterMkLst>
          <pc:docMk/>
          <pc:sldMasterMk cId="0" sldId="2147483648"/>
        </pc:sldMasterMkLst>
        <pc:sldLayoutChg chg="modSp mod">
          <pc:chgData name="Rollins, Patricia" userId="43f671f9-f74c-4b8a-bdf3-ae1863f543dd" providerId="ADAL" clId="{CCAA120E-3857-48F0-8045-4D5E5F803748}" dt="2023-04-20T19:24:34.665" v="136" actId="14100"/>
          <pc:sldLayoutMkLst>
            <pc:docMk/>
            <pc:sldMasterMk cId="0" sldId="2147483648"/>
            <pc:sldLayoutMk cId="0" sldId="2147483653"/>
          </pc:sldLayoutMkLst>
          <pc:spChg chg="mod">
            <ac:chgData name="Rollins, Patricia" userId="43f671f9-f74c-4b8a-bdf3-ae1863f543dd" providerId="ADAL" clId="{CCAA120E-3857-48F0-8045-4D5E5F803748}" dt="2023-04-20T19:24:34.665" v="136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4:23.575" v="13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3:38.596" v="128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9:24:00.010" v="131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Rollins, Patricia" userId="43f671f9-f74c-4b8a-bdf3-ae1863f543dd" providerId="ADAL" clId="{CCAA120E-3857-48F0-8045-4D5E5F803748}" dt="2023-04-20T19:23:34.261" v="127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Rollins, Patricia" userId="43f671f9-f74c-4b8a-bdf3-ae1863f543dd" providerId="ADAL" clId="{CCAA120E-3857-48F0-8045-4D5E5F803748}" dt="2023-04-20T19:24:03.927" v="132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modSp mod">
          <pc:chgData name="Rollins, Patricia" userId="43f671f9-f74c-4b8a-bdf3-ae1863f543dd" providerId="ADAL" clId="{CCAA120E-3857-48F0-8045-4D5E5F803748}" dt="2023-04-20T15:36:12.257" v="119" actId="113"/>
          <pc:sldLayoutMkLst>
            <pc:docMk/>
            <pc:sldMasterMk cId="0" sldId="2147483648"/>
            <pc:sldLayoutMk cId="1572020028" sldId="2147483654"/>
          </pc:sldLayoutMkLst>
          <pc:spChg chg="mod">
            <ac:chgData name="Rollins, Patricia" userId="43f671f9-f74c-4b8a-bdf3-ae1863f543dd" providerId="ADAL" clId="{CCAA120E-3857-48F0-8045-4D5E5F803748}" dt="2023-04-20T15:36:12.257" v="119" actId="113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4:35:51.069" v="59" actId="208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mod">
            <ac:chgData name="Rollins, Patricia" userId="43f671f9-f74c-4b8a-bdf3-ae1863f543dd" providerId="ADAL" clId="{CCAA120E-3857-48F0-8045-4D5E5F803748}" dt="2023-04-20T15:35:15.915" v="111" actId="1076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Rollins, Patricia" userId="43f671f9-f74c-4b8a-bdf3-ae1863f543dd" providerId="ADAL" clId="{CCAA120E-3857-48F0-8045-4D5E5F803748}" dt="2023-04-20T15:34:53.863" v="108" actId="1076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Rollins, Patricia" userId="43f671f9-f74c-4b8a-bdf3-ae1863f543dd" providerId="ADAL" clId="{CCAA120E-3857-48F0-8045-4D5E5F803748}" dt="2023-04-20T15:34:49.901" v="107" actId="1076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5:35:08.287" v="110" actId="1076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6D1BD3E3-F7FD-4A1D-9746-A24F674474E0}"/>
    <pc:docChg chg="custSel modMainMaster">
      <pc:chgData name="Patricia Rollins" userId="b46a4d9d1d1643a6" providerId="LiveId" clId="{6D1BD3E3-F7FD-4A1D-9746-A24F674474E0}" dt="2023-04-20T03:58:59.828" v="20" actId="14100"/>
      <pc:docMkLst>
        <pc:docMk/>
      </pc:docMkLst>
      <pc:sldMasterChg chg="modSldLayout">
        <pc:chgData name="Patricia Rollins" userId="b46a4d9d1d1643a6" providerId="LiveId" clId="{6D1BD3E3-F7FD-4A1D-9746-A24F674474E0}" dt="2023-04-20T03:58:59.828" v="20" actId="14100"/>
        <pc:sldMasterMkLst>
          <pc:docMk/>
          <pc:sldMasterMk cId="0" sldId="2147483648"/>
        </pc:sldMasterMkLst>
        <pc:sldLayoutChg chg="addSp delSp modSp mod">
          <pc:chgData name="Patricia Rollins" userId="b46a4d9d1d1643a6" providerId="LiveId" clId="{6D1BD3E3-F7FD-4A1D-9746-A24F674474E0}" dt="2023-04-20T03:58:59.828" v="20" actId="14100"/>
          <pc:sldLayoutMkLst>
            <pc:docMk/>
            <pc:sldMasterMk cId="0" sldId="2147483648"/>
            <pc:sldLayoutMk cId="1572020028" sldId="2147483654"/>
          </pc:sldLayoutMkLst>
          <pc:spChg chg="add del">
            <ac:chgData name="Patricia Rollins" userId="b46a4d9d1d1643a6" providerId="LiveId" clId="{6D1BD3E3-F7FD-4A1D-9746-A24F674474E0}" dt="2023-04-20T03:46:58.658" v="1" actId="11529"/>
            <ac:spMkLst>
              <pc:docMk/>
              <pc:sldMasterMk cId="0" sldId="2147483648"/>
              <pc:sldLayoutMk cId="1572020028" sldId="2147483654"/>
              <ac:spMk id="3" creationId="{8705FB42-EACA-EDB0-CE22-FE14524F42F1}"/>
            </ac:spMkLst>
          </pc:spChg>
          <pc:spChg chg="add del mod">
            <ac:chgData name="Patricia Rollins" userId="b46a4d9d1d1643a6" providerId="LiveId" clId="{6D1BD3E3-F7FD-4A1D-9746-A24F674474E0}" dt="2023-04-20T03:48:14.922" v="4" actId="478"/>
            <ac:spMkLst>
              <pc:docMk/>
              <pc:sldMasterMk cId="0" sldId="2147483648"/>
              <pc:sldLayoutMk cId="1572020028" sldId="2147483654"/>
              <ac:spMk id="4" creationId="{2335AED3-0841-9740-9AB6-67479965468B}"/>
            </ac:spMkLst>
          </pc:spChg>
          <pc:spChg chg="add mod">
            <ac:chgData name="Patricia Rollins" userId="b46a4d9d1d1643a6" providerId="LiveId" clId="{6D1BD3E3-F7FD-4A1D-9746-A24F674474E0}" dt="2023-04-20T03:57:32.081" v="11" actId="14100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del">
            <ac:chgData name="Patricia Rollins" userId="b46a4d9d1d1643a6" providerId="LiveId" clId="{6D1BD3E3-F7FD-4A1D-9746-A24F674474E0}" dt="2023-04-20T03:46:28.617" v="0" actId="478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mod">
            <ac:chgData name="Patricia Rollins" userId="b46a4d9d1d1643a6" providerId="LiveId" clId="{6D1BD3E3-F7FD-4A1D-9746-A24F674474E0}" dt="2023-04-20T03:58:42.473" v="17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Patricia Rollins" userId="b46a4d9d1d1643a6" providerId="LiveId" clId="{6D1BD3E3-F7FD-4A1D-9746-A24F674474E0}" dt="2023-04-20T03:58:38.465" v="16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6D1BD3E3-F7FD-4A1D-9746-A24F674474E0}" dt="2023-04-20T03:58:59.828" v="20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Patricia Rollins" userId="b46a4d9d1d1643a6" providerId="LiveId" clId="{6D1BD3E3-F7FD-4A1D-9746-A24F674474E0}" dt="2023-04-20T03:58:51.233" v="19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304B983D-776B-4B3F-9F54-508CDD852E03}"/>
    <pc:docChg chg="undo custSel addSld delSld modSld modMainMaster">
      <pc:chgData name="Patricia Rollins" userId="b46a4d9d1d1643a6" providerId="LiveId" clId="{304B983D-776B-4B3F-9F54-508CDD852E03}" dt="2023-04-19T04:25:35.268" v="718" actId="20577"/>
      <pc:docMkLst>
        <pc:docMk/>
      </pc:docMkLst>
      <pc:sldChg chg="modSp add del mod">
        <pc:chgData name="Patricia Rollins" userId="b46a4d9d1d1643a6" providerId="LiveId" clId="{304B983D-776B-4B3F-9F54-508CDD852E03}" dt="2023-04-19T04:25:35.268" v="718" actId="20577"/>
        <pc:sldMkLst>
          <pc:docMk/>
          <pc:sldMk cId="940268779" sldId="256"/>
        </pc:sldMkLst>
        <pc:spChg chg="mod">
          <ac:chgData name="Patricia Rollins" userId="b46a4d9d1d1643a6" providerId="LiveId" clId="{304B983D-776B-4B3F-9F54-508CDD852E03}" dt="2023-04-19T04:25:30.645" v="717" actId="20577"/>
          <ac:spMkLst>
            <pc:docMk/>
            <pc:sldMk cId="940268779" sldId="256"/>
            <ac:spMk id="2" creationId="{9B68CC5A-5135-6531-E807-C31161F99814}"/>
          </ac:spMkLst>
        </pc:spChg>
        <pc:spChg chg="mod">
          <ac:chgData name="Patricia Rollins" userId="b46a4d9d1d1643a6" providerId="LiveId" clId="{304B983D-776B-4B3F-9F54-508CDD852E03}" dt="2023-04-19T04:25:35.268" v="718" actId="20577"/>
          <ac:spMkLst>
            <pc:docMk/>
            <pc:sldMk cId="940268779" sldId="256"/>
            <ac:spMk id="3" creationId="{870E97BA-09D6-5EDC-DF91-968C935E51B8}"/>
          </ac:spMkLst>
        </pc:spChg>
      </pc:sldChg>
      <pc:sldChg chg="add del">
        <pc:chgData name="Patricia Rollins" userId="b46a4d9d1d1643a6" providerId="LiveId" clId="{304B983D-776B-4B3F-9F54-508CDD852E03}" dt="2023-04-19T04:25:22.107" v="711" actId="47"/>
        <pc:sldMkLst>
          <pc:docMk/>
          <pc:sldMk cId="0" sldId="257"/>
        </pc:sldMkLst>
      </pc:sldChg>
      <pc:sldChg chg="modSp add del mod">
        <pc:chgData name="Patricia Rollins" userId="b46a4d9d1d1643a6" providerId="LiveId" clId="{304B983D-776B-4B3F-9F54-508CDD852E03}" dt="2023-04-19T04:25:23.481" v="712" actId="47"/>
        <pc:sldMkLst>
          <pc:docMk/>
          <pc:sldMk cId="0" sldId="258"/>
        </pc:sldMkLst>
        <pc:spChg chg="mod">
          <ac:chgData name="Patricia Rollins" userId="b46a4d9d1d1643a6" providerId="LiveId" clId="{304B983D-776B-4B3F-9F54-508CDD852E03}" dt="2023-04-19T04:25:17.435" v="708" actId="27636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4.173" v="713" actId="47"/>
        <pc:sldMkLst>
          <pc:docMk/>
          <pc:sldMk cId="0" sldId="259"/>
        </pc:sldMkLst>
      </pc:sldChg>
      <pc:sldChg chg="modSp add del mod">
        <pc:chgData name="Patricia Rollins" userId="b46a4d9d1d1643a6" providerId="LiveId" clId="{304B983D-776B-4B3F-9F54-508CDD852E03}" dt="2023-04-19T04:25:24.763" v="714" actId="47"/>
        <pc:sldMkLst>
          <pc:docMk/>
          <pc:sldMk cId="0" sldId="260"/>
        </pc:sldMkLst>
        <pc:spChg chg="mod">
          <ac:chgData name="Patricia Rollins" userId="b46a4d9d1d1643a6" providerId="LiveId" clId="{304B983D-776B-4B3F-9F54-508CDD852E03}" dt="2023-04-19T04:25:17.435" v="709" actId="27636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5.433" v="715" actId="47"/>
        <pc:sldMkLst>
          <pc:docMk/>
          <pc:sldMk cId="0" sldId="261"/>
        </pc:sldMkLst>
      </pc:sldChg>
      <pc:sldChg chg="modSp add del mod">
        <pc:chgData name="Patricia Rollins" userId="b46a4d9d1d1643a6" providerId="LiveId" clId="{304B983D-776B-4B3F-9F54-508CDD852E03}" dt="2023-04-19T04:25:25.985" v="716" actId="47"/>
        <pc:sldMkLst>
          <pc:docMk/>
          <pc:sldMk cId="0" sldId="262"/>
        </pc:sldMkLst>
        <pc:spChg chg="mod">
          <ac:chgData name="Patricia Rollins" userId="b46a4d9d1d1643a6" providerId="LiveId" clId="{304B983D-776B-4B3F-9F54-508CDD852E03}" dt="2023-04-19T04:25:17.435" v="710" actId="2763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Patricia Rollins" userId="b46a4d9d1d1643a6" providerId="LiveId" clId="{304B983D-776B-4B3F-9F54-508CDD852E03}" dt="2023-04-18T02:35:42.315" v="476" actId="47"/>
        <pc:sldMkLst>
          <pc:docMk/>
          <pc:sldMk cId="0" sldId="263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4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5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6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7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8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9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0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1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72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3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4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5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6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7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8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9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80"/>
        </pc:sldMkLst>
      </pc:sldChg>
      <pc:sldMasterChg chg="addSldLayout delSldLayout modSldLayout">
        <pc:chgData name="Patricia Rollins" userId="b46a4d9d1d1643a6" providerId="LiveId" clId="{304B983D-776B-4B3F-9F54-508CDD852E03}" dt="2023-04-17T00:36:22.041" v="152" actId="11529"/>
        <pc:sldMasterMkLst>
          <pc:docMk/>
          <pc:sldMasterMk cId="0" sldId="2147483648"/>
        </pc:sldMasterMkLst>
        <pc:sldLayoutChg chg="delSp modSp mod">
          <pc:chgData name="Patricia Rollins" userId="b46a4d9d1d1643a6" providerId="LiveId" clId="{304B983D-776B-4B3F-9F54-508CDD852E03}" dt="2023-04-16T23:34:04.543" v="127" actId="1076"/>
          <pc:sldLayoutMkLst>
            <pc:docMk/>
            <pc:sldMasterMk cId="0" sldId="2147483648"/>
            <pc:sldLayoutMk cId="0" sldId="2147483649"/>
          </pc:sldLayoutMkLst>
          <pc:spChg chg="mod">
            <ac:chgData name="Patricia Rollins" userId="b46a4d9d1d1643a6" providerId="LiveId" clId="{304B983D-776B-4B3F-9F54-508CDD852E03}" dt="2023-04-16T23:34:04.543" v="12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Patricia Rollins" userId="b46a4d9d1d1643a6" providerId="LiveId" clId="{304B983D-776B-4B3F-9F54-508CDD852E03}" dt="2023-04-16T23:33:44.505" v="12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3:57.828" v="126" actId="1076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5:43.399" v="136" actId="1076"/>
          <pc:sldLayoutMkLst>
            <pc:docMk/>
            <pc:sldMasterMk cId="0" sldId="2147483648"/>
            <pc:sldLayoutMk cId="0" sldId="2147483651"/>
          </pc:sldLayoutMkLst>
          <pc:spChg chg="mod">
            <ac:chgData name="Patricia Rollins" userId="b46a4d9d1d1643a6" providerId="LiveId" clId="{304B983D-776B-4B3F-9F54-508CDD852E03}" dt="2023-04-16T23:35:30.882" v="133" actId="1410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26.754" v="132" actId="1410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37.766" v="129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43.399" v="136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5:36.347" v="135" actId="1076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4:46.428" v="130" actId="478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304B983D-776B-4B3F-9F54-508CDD852E03}" dt="2023-04-16T23:24:54.189" v="104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3:47.661" v="34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07.288" v="10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46.428" v="130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24.371" v="108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2:30.690" v="22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Patricia Rollins" userId="b46a4d9d1d1643a6" providerId="LiveId" clId="{304B983D-776B-4B3F-9F54-508CDD852E03}" dt="2023-04-16T23:25:13.459" v="106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19:52:24.447" v="21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Patricia Rollins" userId="b46a4d9d1d1643a6" providerId="LiveId" clId="{304B983D-776B-4B3F-9F54-508CDD852E03}" dt="2023-04-16T23:25:18.420" v="107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new del mod">
          <pc:chgData name="Patricia Rollins" userId="b46a4d9d1d1643a6" providerId="LiveId" clId="{304B983D-776B-4B3F-9F54-508CDD852E03}" dt="2023-04-16T19:53:17.621" v="29" actId="2696"/>
          <pc:sldLayoutMkLst>
            <pc:docMk/>
            <pc:sldMasterMk cId="0" sldId="2147483648"/>
            <pc:sldLayoutMk cId="414606361" sldId="2147483654"/>
          </pc:sldLayoutMkLst>
        </pc:sldLayoutChg>
        <pc:sldLayoutChg chg="addSp delSp modSp add mod modTransition">
          <pc:chgData name="Patricia Rollins" userId="b46a4d9d1d1643a6" providerId="LiveId" clId="{304B983D-776B-4B3F-9F54-508CDD852E03}" dt="2023-04-17T00:36:22.041" v="152" actId="11529"/>
          <pc:sldLayoutMkLst>
            <pc:docMk/>
            <pc:sldMasterMk cId="0" sldId="2147483648"/>
            <pc:sldLayoutMk cId="1572020028" sldId="2147483654"/>
          </pc:sldLayoutMkLst>
          <pc:spChg chg="mod">
            <ac:chgData name="Patricia Rollins" userId="b46a4d9d1d1643a6" providerId="LiveId" clId="{304B983D-776B-4B3F-9F54-508CDD852E03}" dt="2023-04-16T23:26:15.773" v="111" actId="14100"/>
            <ac:spMkLst>
              <pc:docMk/>
              <pc:sldMasterMk cId="0" sldId="2147483648"/>
              <pc:sldLayoutMk cId="1572020028" sldId="2147483654"/>
              <ac:spMk id="2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20:13.176" v="69" actId="478"/>
            <ac:spMkLst>
              <pc:docMk/>
              <pc:sldMasterMk cId="0" sldId="2147483648"/>
              <pc:sldLayoutMk cId="1572020028" sldId="2147483654"/>
              <ac:spMk id="3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3" creationId="{209546D0-CF48-0AFA-B84C-4A03FF07E975}"/>
            </ac:spMkLst>
          </pc:spChg>
          <pc:spChg chg="add del">
            <ac:chgData name="Patricia Rollins" userId="b46a4d9d1d1643a6" providerId="LiveId" clId="{304B983D-776B-4B3F-9F54-508CDD852E03}" dt="2023-04-16T23:29:18.586" v="121" actId="11529"/>
            <ac:spMkLst>
              <pc:docMk/>
              <pc:sldMasterMk cId="0" sldId="2147483648"/>
              <pc:sldLayoutMk cId="1572020028" sldId="2147483654"/>
              <ac:spMk id="4" creationId="{727DE752-4DA5-E972-4D89-2012B66E47A2}"/>
            </ac:spMkLst>
          </pc:spChg>
          <pc:spChg chg="add del mod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4" creationId="{F753CD25-B615-DD7B-5F0E-13965AD38BBA}"/>
            </ac:spMkLst>
          </pc:spChg>
          <pc:spChg chg="mod">
            <ac:chgData name="Patricia Rollins" userId="b46a4d9d1d1643a6" providerId="LiveId" clId="{304B983D-776B-4B3F-9F54-508CDD852E03}" dt="2023-04-16T23:18:30.770" v="50" actId="1076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add del mod">
            <ac:chgData name="Patricia Rollins" userId="b46a4d9d1d1643a6" providerId="LiveId" clId="{304B983D-776B-4B3F-9F54-508CDD852E03}" dt="2023-04-17T00:33:45.634" v="149" actId="478"/>
            <ac:spMkLst>
              <pc:docMk/>
              <pc:sldMasterMk cId="0" sldId="2147483648"/>
              <pc:sldLayoutMk cId="1572020028" sldId="2147483654"/>
              <ac:spMk id="6" creationId="{63DD7AA0-ED81-5D25-1780-4E1962B7DD6B}"/>
            </ac:spMkLst>
          </pc:spChg>
          <pc:spChg chg="del">
            <ac:chgData name="Patricia Rollins" userId="b46a4d9d1d1643a6" providerId="LiveId" clId="{304B983D-776B-4B3F-9F54-508CDD852E03}" dt="2023-04-16T23:34:52.278" v="131" actId="478"/>
            <ac:spMkLst>
              <pc:docMk/>
              <pc:sldMasterMk cId="0" sldId="2147483648"/>
              <pc:sldLayoutMk cId="1572020028" sldId="2147483654"/>
              <ac:spMk id="7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7" creationId="{2279B2D9-71E1-B1C7-A4C8-668A04FCD721}"/>
            </ac:spMkLst>
          </pc:spChg>
          <pc:spChg chg="mod">
            <ac:chgData name="Patricia Rollins" userId="b46a4d9d1d1643a6" providerId="LiveId" clId="{304B983D-776B-4B3F-9F54-508CDD852E03}" dt="2023-04-16T23:26:22.951" v="112" actId="1076"/>
            <ac:spMkLst>
              <pc:docMk/>
              <pc:sldMasterMk cId="0" sldId="2147483648"/>
              <pc:sldLayoutMk cId="1572020028" sldId="2147483654"/>
              <ac:spMk id="9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6T23:36:48.024" v="140" actId="11529"/>
            <ac:spMkLst>
              <pc:docMk/>
              <pc:sldMasterMk cId="0" sldId="2147483648"/>
              <pc:sldLayoutMk cId="1572020028" sldId="2147483654"/>
              <ac:spMk id="10" creationId="{87F94835-DA7F-C997-C591-EC040B95C27A}"/>
            </ac:spMkLst>
          </pc:spChg>
          <pc:spChg chg="add mod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add mod">
            <ac:chgData name="Patricia Rollins" userId="b46a4d9d1d1643a6" providerId="LiveId" clId="{304B983D-776B-4B3F-9F54-508CDD852E03}" dt="2023-04-16T23:37:41.769" v="148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add mod">
            <ac:chgData name="Patricia Rollins" userId="b46a4d9d1d1643a6" providerId="LiveId" clId="{304B983D-776B-4B3F-9F54-508CDD852E03}" dt="2023-04-16T23:37:34.382" v="147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304B983D-776B-4B3F-9F54-508CDD852E03}" dt="2023-04-16T23:36:58.692" v="142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del mod">
            <ac:chgData name="Patricia Rollins" userId="b46a4d9d1d1643a6" providerId="LiveId" clId="{304B983D-776B-4B3F-9F54-508CDD852E03}" dt="2023-04-16T23:28:54.097" v="118" actId="478"/>
            <ac:spMkLst>
              <pc:docMk/>
              <pc:sldMasterMk cId="0" sldId="2147483648"/>
              <pc:sldLayoutMk cId="1572020028" sldId="2147483654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23:37:02.506" v="143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  <pc:spChg chg="del">
            <ac:chgData name="Patricia Rollins" userId="b46a4d9d1d1643a6" providerId="LiveId" clId="{304B983D-776B-4B3F-9F54-508CDD852E03}" dt="2023-04-16T23:17:55.232" v="43" actId="478"/>
            <ac:spMkLst>
              <pc:docMk/>
              <pc:sldMasterMk cId="0" sldId="2147483648"/>
              <pc:sldLayoutMk cId="1572020028" sldId="2147483654"/>
              <ac:spMk id="17" creationId="{2FC33284-B0FC-C228-D736-D8C907D6BE2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9925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8172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8172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0" y="588188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748640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92389"/>
            <a:ext cx="3309258" cy="34576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1" y="891589"/>
            <a:ext cx="7391398" cy="35239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3" y="5873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42469"/>
            <a:ext cx="3309257" cy="20865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1892BB-67F2-63E1-2304-E0B512667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1" y="1356206"/>
            <a:ext cx="7391400" cy="20727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3533314"/>
            <a:ext cx="3309257" cy="218486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2FC33284-B0FC-C228-D736-D8C907D6B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14801" y="3533315"/>
            <a:ext cx="7391399" cy="21856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801906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4295" y="1061213"/>
            <a:ext cx="10782238" cy="529424"/>
          </a:xfrm>
          <a:solidFill>
            <a:schemeClr val="accent2">
              <a:lumMod val="75000"/>
            </a:schemeClr>
          </a:solidFill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SAMPLE PROCESS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6538" y="586214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295" y="2338658"/>
            <a:ext cx="4267941" cy="3392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14029" y="2338547"/>
            <a:ext cx="4172504" cy="3392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BFF7B-AFC7-C7B4-619D-B18AD355FE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3699" y="1723770"/>
            <a:ext cx="4172503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SAMPLE PROCESS STEP 2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990B8D2-668D-691D-C684-78A86AC6F6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8" y="1722406"/>
            <a:ext cx="4275235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3pPr>
              <a:defRPr/>
            </a:lvl3pPr>
          </a:lstStyle>
          <a:p>
            <a:pPr lvl="0"/>
            <a:r>
              <a:rPr lang="en-US" dirty="0"/>
              <a:t>SAMPLE PROCESS STEP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9475C4-3B3F-3855-AA82-A9C68EB18A84}"/>
              </a:ext>
            </a:extLst>
          </p:cNvPr>
          <p:cNvSpPr/>
          <p:nvPr userDrawn="1"/>
        </p:nvSpPr>
        <p:spPr>
          <a:xfrm>
            <a:off x="5113538" y="3240350"/>
            <a:ext cx="2041864" cy="105280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5A-5135-6531-E807-C31161F9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97BA-09D6-5EDC-DF91-968C935E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26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Rollins, Patricia</cp:lastModifiedBy>
  <cp:revision>4</cp:revision>
  <dcterms:created xsi:type="dcterms:W3CDTF">2023-04-16T03:48:04Z</dcterms:created>
  <dcterms:modified xsi:type="dcterms:W3CDTF">2023-04-20T19:24:40Z</dcterms:modified>
</cp:coreProperties>
</file>