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Rollins" userId="b46a4d9d1d1643a6" providerId="LiveId" clId="{304B983D-776B-4B3F-9F54-508CDD852E03}"/>
    <pc:docChg chg="undo custSel addSld delSld modSld modMainMaster">
      <pc:chgData name="Patricia Rollins" userId="b46a4d9d1d1643a6" providerId="LiveId" clId="{304B983D-776B-4B3F-9F54-508CDD852E03}" dt="2023-04-19T04:25:35.268" v="718" actId="20577"/>
      <pc:docMkLst>
        <pc:docMk/>
      </pc:docMkLst>
      <pc:sldChg chg="modSp add del mod">
        <pc:chgData name="Patricia Rollins" userId="b46a4d9d1d1643a6" providerId="LiveId" clId="{304B983D-776B-4B3F-9F54-508CDD852E03}" dt="2023-04-19T04:25:35.268" v="718" actId="20577"/>
        <pc:sldMkLst>
          <pc:docMk/>
          <pc:sldMk cId="940268779" sldId="256"/>
        </pc:sldMkLst>
        <pc:spChg chg="mod">
          <ac:chgData name="Patricia Rollins" userId="b46a4d9d1d1643a6" providerId="LiveId" clId="{304B983D-776B-4B3F-9F54-508CDD852E03}" dt="2023-04-19T04:25:30.645" v="717" actId="20577"/>
          <ac:spMkLst>
            <pc:docMk/>
            <pc:sldMk cId="940268779" sldId="256"/>
            <ac:spMk id="2" creationId="{9B68CC5A-5135-6531-E807-C31161F99814}"/>
          </ac:spMkLst>
        </pc:spChg>
        <pc:spChg chg="mod">
          <ac:chgData name="Patricia Rollins" userId="b46a4d9d1d1643a6" providerId="LiveId" clId="{304B983D-776B-4B3F-9F54-508CDD852E03}" dt="2023-04-19T04:25:35.268" v="718" actId="20577"/>
          <ac:spMkLst>
            <pc:docMk/>
            <pc:sldMk cId="940268779" sldId="256"/>
            <ac:spMk id="3" creationId="{870E97BA-09D6-5EDC-DF91-968C935E51B8}"/>
          </ac:spMkLst>
        </pc:spChg>
      </pc:sldChg>
      <pc:sldChg chg="add del">
        <pc:chgData name="Patricia Rollins" userId="b46a4d9d1d1643a6" providerId="LiveId" clId="{304B983D-776B-4B3F-9F54-508CDD852E03}" dt="2023-04-19T04:25:22.107" v="711" actId="47"/>
        <pc:sldMkLst>
          <pc:docMk/>
          <pc:sldMk cId="0" sldId="257"/>
        </pc:sldMkLst>
      </pc:sldChg>
      <pc:sldChg chg="modSp add del mod">
        <pc:chgData name="Patricia Rollins" userId="b46a4d9d1d1643a6" providerId="LiveId" clId="{304B983D-776B-4B3F-9F54-508CDD852E03}" dt="2023-04-19T04:25:23.481" v="712" actId="47"/>
        <pc:sldMkLst>
          <pc:docMk/>
          <pc:sldMk cId="0" sldId="258"/>
        </pc:sldMkLst>
        <pc:spChg chg="mod">
          <ac:chgData name="Patricia Rollins" userId="b46a4d9d1d1643a6" providerId="LiveId" clId="{304B983D-776B-4B3F-9F54-508CDD852E03}" dt="2023-04-19T04:25:17.435" v="708" actId="27636"/>
          <ac:spMkLst>
            <pc:docMk/>
            <pc:sldMk cId="0" sldId="258"/>
            <ac:spMk id="2" creationId="{00000000-0000-0000-0000-000000000000}"/>
          </ac:spMkLst>
        </pc:spChg>
      </pc:sldChg>
      <pc:sldChg chg="add del">
        <pc:chgData name="Patricia Rollins" userId="b46a4d9d1d1643a6" providerId="LiveId" clId="{304B983D-776B-4B3F-9F54-508CDD852E03}" dt="2023-04-19T04:25:24.173" v="713" actId="47"/>
        <pc:sldMkLst>
          <pc:docMk/>
          <pc:sldMk cId="0" sldId="259"/>
        </pc:sldMkLst>
      </pc:sldChg>
      <pc:sldChg chg="modSp add del mod">
        <pc:chgData name="Patricia Rollins" userId="b46a4d9d1d1643a6" providerId="LiveId" clId="{304B983D-776B-4B3F-9F54-508CDD852E03}" dt="2023-04-19T04:25:24.763" v="714" actId="47"/>
        <pc:sldMkLst>
          <pc:docMk/>
          <pc:sldMk cId="0" sldId="260"/>
        </pc:sldMkLst>
        <pc:spChg chg="mod">
          <ac:chgData name="Patricia Rollins" userId="b46a4d9d1d1643a6" providerId="LiveId" clId="{304B983D-776B-4B3F-9F54-508CDD852E03}" dt="2023-04-19T04:25:17.435" v="709" actId="27636"/>
          <ac:spMkLst>
            <pc:docMk/>
            <pc:sldMk cId="0" sldId="260"/>
            <ac:spMk id="2" creationId="{00000000-0000-0000-0000-000000000000}"/>
          </ac:spMkLst>
        </pc:spChg>
      </pc:sldChg>
      <pc:sldChg chg="add del">
        <pc:chgData name="Patricia Rollins" userId="b46a4d9d1d1643a6" providerId="LiveId" clId="{304B983D-776B-4B3F-9F54-508CDD852E03}" dt="2023-04-19T04:25:25.433" v="715" actId="47"/>
        <pc:sldMkLst>
          <pc:docMk/>
          <pc:sldMk cId="0" sldId="261"/>
        </pc:sldMkLst>
      </pc:sldChg>
      <pc:sldChg chg="modSp add del mod">
        <pc:chgData name="Patricia Rollins" userId="b46a4d9d1d1643a6" providerId="LiveId" clId="{304B983D-776B-4B3F-9F54-508CDD852E03}" dt="2023-04-19T04:25:25.985" v="716" actId="47"/>
        <pc:sldMkLst>
          <pc:docMk/>
          <pc:sldMk cId="0" sldId="262"/>
        </pc:sldMkLst>
        <pc:spChg chg="mod">
          <ac:chgData name="Patricia Rollins" userId="b46a4d9d1d1643a6" providerId="LiveId" clId="{304B983D-776B-4B3F-9F54-508CDD852E03}" dt="2023-04-19T04:25:17.435" v="710" actId="27636"/>
          <ac:spMkLst>
            <pc:docMk/>
            <pc:sldMk cId="0" sldId="262"/>
            <ac:spMk id="2" creationId="{00000000-0000-0000-0000-000000000000}"/>
          </ac:spMkLst>
        </pc:spChg>
      </pc:sldChg>
      <pc:sldChg chg="del">
        <pc:chgData name="Patricia Rollins" userId="b46a4d9d1d1643a6" providerId="LiveId" clId="{304B983D-776B-4B3F-9F54-508CDD852E03}" dt="2023-04-18T02:35:42.315" v="476" actId="47"/>
        <pc:sldMkLst>
          <pc:docMk/>
          <pc:sldMk cId="0" sldId="263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4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5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6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7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68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69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70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71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72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3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4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5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6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7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8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9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80"/>
        </pc:sldMkLst>
      </pc:sldChg>
      <pc:sldMasterChg chg="addSldLayout delSldLayout modSldLayout">
        <pc:chgData name="Patricia Rollins" userId="b46a4d9d1d1643a6" providerId="LiveId" clId="{304B983D-776B-4B3F-9F54-508CDD852E03}" dt="2023-04-17T00:36:22.041" v="152" actId="11529"/>
        <pc:sldMasterMkLst>
          <pc:docMk/>
          <pc:sldMasterMk cId="0" sldId="2147483648"/>
        </pc:sldMasterMkLst>
        <pc:sldLayoutChg chg="delSp modSp mod">
          <pc:chgData name="Patricia Rollins" userId="b46a4d9d1d1643a6" providerId="LiveId" clId="{304B983D-776B-4B3F-9F54-508CDD852E03}" dt="2023-04-16T23:34:04.543" v="127" actId="1076"/>
          <pc:sldLayoutMkLst>
            <pc:docMk/>
            <pc:sldMasterMk cId="0" sldId="2147483648"/>
            <pc:sldLayoutMk cId="0" sldId="2147483649"/>
          </pc:sldLayoutMkLst>
          <pc:spChg chg="mod">
            <ac:chgData name="Patricia Rollins" userId="b46a4d9d1d1643a6" providerId="LiveId" clId="{304B983D-776B-4B3F-9F54-508CDD852E03}" dt="2023-04-16T23:34:04.543" v="127" actId="1076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del">
            <ac:chgData name="Patricia Rollins" userId="b46a4d9d1d1643a6" providerId="LiveId" clId="{304B983D-776B-4B3F-9F54-508CDD852E03}" dt="2023-04-16T23:33:44.505" v="122" actId="478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picChg chg="mod">
            <ac:chgData name="Patricia Rollins" userId="b46a4d9d1d1643a6" providerId="LiveId" clId="{304B983D-776B-4B3F-9F54-508CDD852E03}" dt="2023-04-16T23:33:57.828" v="126" actId="1076"/>
            <ac:picMkLst>
              <pc:docMk/>
              <pc:sldMasterMk cId="0" sldId="2147483648"/>
              <pc:sldLayoutMk cId="0" sldId="2147483649"/>
              <ac:picMk id="7" creationId="{00000000-0000-0000-0000-000000000000}"/>
            </ac:picMkLst>
          </pc:picChg>
        </pc:sldLayoutChg>
        <pc:sldLayoutChg chg="delSp modSp mod">
          <pc:chgData name="Patricia Rollins" userId="b46a4d9d1d1643a6" providerId="LiveId" clId="{304B983D-776B-4B3F-9F54-508CDD852E03}" dt="2023-04-16T23:35:43.399" v="136" actId="1076"/>
          <pc:sldLayoutMkLst>
            <pc:docMk/>
            <pc:sldMasterMk cId="0" sldId="2147483648"/>
            <pc:sldLayoutMk cId="0" sldId="2147483651"/>
          </pc:sldLayoutMkLst>
          <pc:spChg chg="mod">
            <ac:chgData name="Patricia Rollins" userId="b46a4d9d1d1643a6" providerId="LiveId" clId="{304B983D-776B-4B3F-9F54-508CDD852E03}" dt="2023-04-16T23:35:30.882" v="133" actId="1410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35:26.754" v="132" actId="1410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del mod">
            <ac:chgData name="Patricia Rollins" userId="b46a4d9d1d1643a6" providerId="LiveId" clId="{304B983D-776B-4B3F-9F54-508CDD852E03}" dt="2023-04-16T23:34:37.766" v="129" actId="478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35:43.399" v="136" actId="1076"/>
            <ac:spMkLst>
              <pc:docMk/>
              <pc:sldMasterMk cId="0" sldId="2147483648"/>
              <pc:sldLayoutMk cId="0" sldId="2147483651"/>
              <ac:spMk id="6" creationId="{00000000-0000-0000-0000-000000000000}"/>
            </ac:spMkLst>
          </pc:spChg>
          <pc:picChg chg="mod">
            <ac:chgData name="Patricia Rollins" userId="b46a4d9d1d1643a6" providerId="LiveId" clId="{304B983D-776B-4B3F-9F54-508CDD852E03}" dt="2023-04-16T23:35:36.347" v="135" actId="1076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</pc:sldLayoutChg>
        <pc:sldLayoutChg chg="delSp modSp mod">
          <pc:chgData name="Patricia Rollins" userId="b46a4d9d1d1643a6" providerId="LiveId" clId="{304B983D-776B-4B3F-9F54-508CDD852E03}" dt="2023-04-16T23:34:46.428" v="130" actId="478"/>
          <pc:sldLayoutMkLst>
            <pc:docMk/>
            <pc:sldMasterMk cId="0" sldId="2147483648"/>
            <pc:sldLayoutMk cId="0" sldId="2147483653"/>
          </pc:sldLayoutMkLst>
          <pc:spChg chg="mod">
            <ac:chgData name="Patricia Rollins" userId="b46a4d9d1d1643a6" providerId="LiveId" clId="{304B983D-776B-4B3F-9F54-508CDD852E03}" dt="2023-04-16T23:24:54.189" v="104" actId="14100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19:53:47.661" v="34" actId="1410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25:07.288" v="105" actId="1410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del mod">
            <ac:chgData name="Patricia Rollins" userId="b46a4d9d1d1643a6" providerId="LiveId" clId="{304B983D-776B-4B3F-9F54-508CDD852E03}" dt="2023-04-16T23:34:46.428" v="130" actId="478"/>
            <ac:spMkLst>
              <pc:docMk/>
              <pc:sldMasterMk cId="0" sldId="2147483648"/>
              <pc:sldLayoutMk cId="0" sldId="2147483653"/>
              <ac:spMk id="7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25:24.371" v="108" actId="1076"/>
            <ac:spMkLst>
              <pc:docMk/>
              <pc:sldMasterMk cId="0" sldId="2147483648"/>
              <pc:sldLayoutMk cId="0" sldId="2147483653"/>
              <ac:spMk id="9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19:52:30.690" v="22" actId="14100"/>
            <ac:spMkLst>
              <pc:docMk/>
              <pc:sldMasterMk cId="0" sldId="2147483648"/>
              <pc:sldLayoutMk cId="0" sldId="2147483653"/>
              <ac:spMk id="13" creationId="{80D55D48-4F25-3D1D-795C-9F55F6CC03F2}"/>
            </ac:spMkLst>
          </pc:spChg>
          <pc:spChg chg="mod">
            <ac:chgData name="Patricia Rollins" userId="b46a4d9d1d1643a6" providerId="LiveId" clId="{304B983D-776B-4B3F-9F54-508CDD852E03}" dt="2023-04-16T23:25:13.459" v="106" actId="14100"/>
            <ac:spMkLst>
              <pc:docMk/>
              <pc:sldMasterMk cId="0" sldId="2147483648"/>
              <pc:sldLayoutMk cId="0" sldId="2147483653"/>
              <ac:spMk id="15" creationId="{161892BB-67F2-63E1-2304-E0B512667D19}"/>
            </ac:spMkLst>
          </pc:spChg>
          <pc:spChg chg="mod">
            <ac:chgData name="Patricia Rollins" userId="b46a4d9d1d1643a6" providerId="LiveId" clId="{304B983D-776B-4B3F-9F54-508CDD852E03}" dt="2023-04-16T19:52:24.447" v="21" actId="14100"/>
            <ac:spMkLst>
              <pc:docMk/>
              <pc:sldMasterMk cId="0" sldId="2147483648"/>
              <pc:sldLayoutMk cId="0" sldId="2147483653"/>
              <ac:spMk id="16" creationId="{3455320D-0E57-61D2-AED7-C2EB3B0E6E23}"/>
            </ac:spMkLst>
          </pc:spChg>
          <pc:spChg chg="mod">
            <ac:chgData name="Patricia Rollins" userId="b46a4d9d1d1643a6" providerId="LiveId" clId="{304B983D-776B-4B3F-9F54-508CDD852E03}" dt="2023-04-16T23:25:18.420" v="107" actId="14100"/>
            <ac:spMkLst>
              <pc:docMk/>
              <pc:sldMasterMk cId="0" sldId="2147483648"/>
              <pc:sldLayoutMk cId="0" sldId="2147483653"/>
              <ac:spMk id="17" creationId="{2FC33284-B0FC-C228-D736-D8C907D6BE27}"/>
            </ac:spMkLst>
          </pc:spChg>
        </pc:sldLayoutChg>
        <pc:sldLayoutChg chg="new del mod">
          <pc:chgData name="Patricia Rollins" userId="b46a4d9d1d1643a6" providerId="LiveId" clId="{304B983D-776B-4B3F-9F54-508CDD852E03}" dt="2023-04-16T19:53:17.621" v="29" actId="2696"/>
          <pc:sldLayoutMkLst>
            <pc:docMk/>
            <pc:sldMasterMk cId="0" sldId="2147483648"/>
            <pc:sldLayoutMk cId="414606361" sldId="2147483654"/>
          </pc:sldLayoutMkLst>
        </pc:sldLayoutChg>
        <pc:sldLayoutChg chg="addSp delSp modSp add mod modTransition">
          <pc:chgData name="Patricia Rollins" userId="b46a4d9d1d1643a6" providerId="LiveId" clId="{304B983D-776B-4B3F-9F54-508CDD852E03}" dt="2023-04-17T00:36:22.041" v="152" actId="11529"/>
          <pc:sldLayoutMkLst>
            <pc:docMk/>
            <pc:sldMasterMk cId="0" sldId="2147483648"/>
            <pc:sldLayoutMk cId="1572020028" sldId="2147483654"/>
          </pc:sldLayoutMkLst>
          <pc:spChg chg="mod">
            <ac:chgData name="Patricia Rollins" userId="b46a4d9d1d1643a6" providerId="LiveId" clId="{304B983D-776B-4B3F-9F54-508CDD852E03}" dt="2023-04-16T23:26:15.773" v="111" actId="14100"/>
            <ac:spMkLst>
              <pc:docMk/>
              <pc:sldMasterMk cId="0" sldId="2147483648"/>
              <pc:sldLayoutMk cId="1572020028" sldId="2147483654"/>
              <ac:spMk id="2" creationId="{00000000-0000-0000-0000-000000000000}"/>
            </ac:spMkLst>
          </pc:spChg>
          <pc:spChg chg="del mod">
            <ac:chgData name="Patricia Rollins" userId="b46a4d9d1d1643a6" providerId="LiveId" clId="{304B983D-776B-4B3F-9F54-508CDD852E03}" dt="2023-04-16T23:20:13.176" v="69" actId="478"/>
            <ac:spMkLst>
              <pc:docMk/>
              <pc:sldMasterMk cId="0" sldId="2147483648"/>
              <pc:sldLayoutMk cId="1572020028" sldId="2147483654"/>
              <ac:spMk id="3" creationId="{00000000-0000-0000-0000-000000000000}"/>
            </ac:spMkLst>
          </pc:spChg>
          <pc:spChg chg="add del">
            <ac:chgData name="Patricia Rollins" userId="b46a4d9d1d1643a6" providerId="LiveId" clId="{304B983D-776B-4B3F-9F54-508CDD852E03}" dt="2023-04-17T00:36:05.941" v="151" actId="11529"/>
            <ac:spMkLst>
              <pc:docMk/>
              <pc:sldMasterMk cId="0" sldId="2147483648"/>
              <pc:sldLayoutMk cId="1572020028" sldId="2147483654"/>
              <ac:spMk id="3" creationId="{209546D0-CF48-0AFA-B84C-4A03FF07E975}"/>
            </ac:spMkLst>
          </pc:spChg>
          <pc:spChg chg="add del">
            <ac:chgData name="Patricia Rollins" userId="b46a4d9d1d1643a6" providerId="LiveId" clId="{304B983D-776B-4B3F-9F54-508CDD852E03}" dt="2023-04-16T23:29:18.586" v="121" actId="11529"/>
            <ac:spMkLst>
              <pc:docMk/>
              <pc:sldMasterMk cId="0" sldId="2147483648"/>
              <pc:sldLayoutMk cId="1572020028" sldId="2147483654"/>
              <ac:spMk id="4" creationId="{727DE752-4DA5-E972-4D89-2012B66E47A2}"/>
            </ac:spMkLst>
          </pc:spChg>
          <pc:spChg chg="add del mod">
            <ac:chgData name="Patricia Rollins" userId="b46a4d9d1d1643a6" providerId="LiveId" clId="{304B983D-776B-4B3F-9F54-508CDD852E03}" dt="2023-04-17T00:36:05.941" v="151" actId="11529"/>
            <ac:spMkLst>
              <pc:docMk/>
              <pc:sldMasterMk cId="0" sldId="2147483648"/>
              <pc:sldLayoutMk cId="1572020028" sldId="2147483654"/>
              <ac:spMk id="4" creationId="{F753CD25-B615-DD7B-5F0E-13965AD38BBA}"/>
            </ac:spMkLst>
          </pc:spChg>
          <pc:spChg chg="mod">
            <ac:chgData name="Patricia Rollins" userId="b46a4d9d1d1643a6" providerId="LiveId" clId="{304B983D-776B-4B3F-9F54-508CDD852E03}" dt="2023-04-16T23:18:30.770" v="50" actId="1076"/>
            <ac:spMkLst>
              <pc:docMk/>
              <pc:sldMasterMk cId="0" sldId="2147483648"/>
              <pc:sldLayoutMk cId="1572020028" sldId="2147483654"/>
              <ac:spMk id="5" creationId="{00000000-0000-0000-0000-000000000000}"/>
            </ac:spMkLst>
          </pc:spChg>
          <pc:spChg chg="add del mod">
            <ac:chgData name="Patricia Rollins" userId="b46a4d9d1d1643a6" providerId="LiveId" clId="{304B983D-776B-4B3F-9F54-508CDD852E03}" dt="2023-04-17T00:33:45.634" v="149" actId="478"/>
            <ac:spMkLst>
              <pc:docMk/>
              <pc:sldMasterMk cId="0" sldId="2147483648"/>
              <pc:sldLayoutMk cId="1572020028" sldId="2147483654"/>
              <ac:spMk id="6" creationId="{63DD7AA0-ED81-5D25-1780-4E1962B7DD6B}"/>
            </ac:spMkLst>
          </pc:spChg>
          <pc:spChg chg="del">
            <ac:chgData name="Patricia Rollins" userId="b46a4d9d1d1643a6" providerId="LiveId" clId="{304B983D-776B-4B3F-9F54-508CDD852E03}" dt="2023-04-16T23:34:52.278" v="131" actId="478"/>
            <ac:spMkLst>
              <pc:docMk/>
              <pc:sldMasterMk cId="0" sldId="2147483648"/>
              <pc:sldLayoutMk cId="1572020028" sldId="2147483654"/>
              <ac:spMk id="7" creationId="{00000000-0000-0000-0000-000000000000}"/>
            </ac:spMkLst>
          </pc:spChg>
          <pc:spChg chg="add del">
            <ac:chgData name="Patricia Rollins" userId="b46a4d9d1d1643a6" providerId="LiveId" clId="{304B983D-776B-4B3F-9F54-508CDD852E03}" dt="2023-04-17T00:36:22.041" v="152" actId="11529"/>
            <ac:spMkLst>
              <pc:docMk/>
              <pc:sldMasterMk cId="0" sldId="2147483648"/>
              <pc:sldLayoutMk cId="1572020028" sldId="2147483654"/>
              <ac:spMk id="7" creationId="{2279B2D9-71E1-B1C7-A4C8-668A04FCD721}"/>
            </ac:spMkLst>
          </pc:spChg>
          <pc:spChg chg="mod">
            <ac:chgData name="Patricia Rollins" userId="b46a4d9d1d1643a6" providerId="LiveId" clId="{304B983D-776B-4B3F-9F54-508CDD852E03}" dt="2023-04-16T23:26:22.951" v="112" actId="1076"/>
            <ac:spMkLst>
              <pc:docMk/>
              <pc:sldMasterMk cId="0" sldId="2147483648"/>
              <pc:sldLayoutMk cId="1572020028" sldId="2147483654"/>
              <ac:spMk id="9" creationId="{00000000-0000-0000-0000-000000000000}"/>
            </ac:spMkLst>
          </pc:spChg>
          <pc:spChg chg="add del">
            <ac:chgData name="Patricia Rollins" userId="b46a4d9d1d1643a6" providerId="LiveId" clId="{304B983D-776B-4B3F-9F54-508CDD852E03}" dt="2023-04-16T23:36:48.024" v="140" actId="11529"/>
            <ac:spMkLst>
              <pc:docMk/>
              <pc:sldMasterMk cId="0" sldId="2147483648"/>
              <pc:sldLayoutMk cId="1572020028" sldId="2147483654"/>
              <ac:spMk id="10" creationId="{87F94835-DA7F-C997-C591-EC040B95C27A}"/>
            </ac:spMkLst>
          </pc:spChg>
          <pc:spChg chg="add mod">
            <ac:chgData name="Patricia Rollins" userId="b46a4d9d1d1643a6" providerId="LiveId" clId="{304B983D-776B-4B3F-9F54-508CDD852E03}" dt="2023-04-17T00:36:22.041" v="152" actId="11529"/>
            <ac:spMkLst>
              <pc:docMk/>
              <pc:sldMasterMk cId="0" sldId="2147483648"/>
              <pc:sldLayoutMk cId="1572020028" sldId="2147483654"/>
              <ac:spMk id="10" creationId="{E0D77E2F-B659-F9B1-6505-24409500C121}"/>
            </ac:spMkLst>
          </pc:spChg>
          <pc:spChg chg="add mod">
            <ac:chgData name="Patricia Rollins" userId="b46a4d9d1d1643a6" providerId="LiveId" clId="{304B983D-776B-4B3F-9F54-508CDD852E03}" dt="2023-04-16T23:37:41.769" v="148" actId="14100"/>
            <ac:spMkLst>
              <pc:docMk/>
              <pc:sldMasterMk cId="0" sldId="2147483648"/>
              <pc:sldLayoutMk cId="1572020028" sldId="2147483654"/>
              <ac:spMk id="11" creationId="{481BFF7B-AFC7-C7B4-619D-B18AD355FE1F}"/>
            </ac:spMkLst>
          </pc:spChg>
          <pc:spChg chg="add mod">
            <ac:chgData name="Patricia Rollins" userId="b46a4d9d1d1643a6" providerId="LiveId" clId="{304B983D-776B-4B3F-9F54-508CDD852E03}" dt="2023-04-16T23:37:34.382" v="147" actId="14100"/>
            <ac:spMkLst>
              <pc:docMk/>
              <pc:sldMasterMk cId="0" sldId="2147483648"/>
              <pc:sldLayoutMk cId="1572020028" sldId="2147483654"/>
              <ac:spMk id="12" creationId="{1990B8D2-668D-691D-C684-78A86AC6F62B}"/>
            </ac:spMkLst>
          </pc:spChg>
          <pc:spChg chg="mod">
            <ac:chgData name="Patricia Rollins" userId="b46a4d9d1d1643a6" providerId="LiveId" clId="{304B983D-776B-4B3F-9F54-508CDD852E03}" dt="2023-04-16T23:36:58.692" v="142" actId="14100"/>
            <ac:spMkLst>
              <pc:docMk/>
              <pc:sldMasterMk cId="0" sldId="2147483648"/>
              <pc:sldLayoutMk cId="1572020028" sldId="2147483654"/>
              <ac:spMk id="13" creationId="{80D55D48-4F25-3D1D-795C-9F55F6CC03F2}"/>
            </ac:spMkLst>
          </pc:spChg>
          <pc:spChg chg="del mod">
            <ac:chgData name="Patricia Rollins" userId="b46a4d9d1d1643a6" providerId="LiveId" clId="{304B983D-776B-4B3F-9F54-508CDD852E03}" dt="2023-04-16T23:28:54.097" v="118" actId="478"/>
            <ac:spMkLst>
              <pc:docMk/>
              <pc:sldMasterMk cId="0" sldId="2147483648"/>
              <pc:sldLayoutMk cId="1572020028" sldId="2147483654"/>
              <ac:spMk id="15" creationId="{161892BB-67F2-63E1-2304-E0B512667D19}"/>
            </ac:spMkLst>
          </pc:spChg>
          <pc:spChg chg="mod">
            <ac:chgData name="Patricia Rollins" userId="b46a4d9d1d1643a6" providerId="LiveId" clId="{304B983D-776B-4B3F-9F54-508CDD852E03}" dt="2023-04-16T23:37:02.506" v="143" actId="14100"/>
            <ac:spMkLst>
              <pc:docMk/>
              <pc:sldMasterMk cId="0" sldId="2147483648"/>
              <pc:sldLayoutMk cId="1572020028" sldId="2147483654"/>
              <ac:spMk id="16" creationId="{3455320D-0E57-61D2-AED7-C2EB3B0E6E23}"/>
            </ac:spMkLst>
          </pc:spChg>
          <pc:spChg chg="del">
            <ac:chgData name="Patricia Rollins" userId="b46a4d9d1d1643a6" providerId="LiveId" clId="{304B983D-776B-4B3F-9F54-508CDD852E03}" dt="2023-04-16T23:17:55.232" v="43" actId="478"/>
            <ac:spMkLst>
              <pc:docMk/>
              <pc:sldMasterMk cId="0" sldId="2147483648"/>
              <pc:sldLayoutMk cId="1572020028" sldId="2147483654"/>
              <ac:spMk id="17" creationId="{2FC33284-B0FC-C228-D736-D8C907D6BE27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9925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8172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8172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60" y="5881888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10567"/>
            <a:ext cx="10748640" cy="529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891589"/>
            <a:ext cx="3948344" cy="346566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149" y="891589"/>
            <a:ext cx="6750052" cy="36030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5033" y="5873010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0D55D48-4F25-3D1D-795C-9F55F6CC0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" y="1342469"/>
            <a:ext cx="3948113" cy="208653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61892BB-67F2-63E1-2304-E0B512667D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56149" y="1356206"/>
            <a:ext cx="6750051" cy="2072794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3455320D-0E57-61D2-AED7-C2EB3B0E6E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5800" y="3533314"/>
            <a:ext cx="3948113" cy="218486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2FC33284-B0FC-C228-D736-D8C907D6BE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56149" y="3533315"/>
            <a:ext cx="6750051" cy="21856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10567"/>
            <a:ext cx="10801906" cy="529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799" y="918389"/>
            <a:ext cx="6060386" cy="36030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36538" y="586214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0D55D48-4F25-3D1D-795C-9F55F6CC0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799" y="2503503"/>
            <a:ext cx="3921712" cy="29752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3455320D-0E57-61D2-AED7-C2EB3B0E6E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65993" y="2503504"/>
            <a:ext cx="3921712" cy="29932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81BFF7B-AFC7-C7B4-619D-B18AD355FE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65407" y="1484279"/>
            <a:ext cx="3921125" cy="8322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990B8D2-668D-691D-C684-78A86AC6F6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8504" y="1487979"/>
            <a:ext cx="3921125" cy="8322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martArt Placeholder 9">
            <a:extLst>
              <a:ext uri="{FF2B5EF4-FFF2-40B4-BE49-F238E27FC236}">
                <a16:creationId xmlns:a16="http://schemas.microsoft.com/office/drawing/2014/main" id="{E0D77E2F-B659-F9B1-6505-24409500C121}"/>
              </a:ext>
            </a:extLst>
          </p:cNvPr>
          <p:cNvSpPr>
            <a:spLocks noGrp="1"/>
          </p:cNvSpPr>
          <p:nvPr>
            <p:ph type="dgm" sz="quarter" idx="19"/>
          </p:nvPr>
        </p:nvSpPr>
        <p:spPr>
          <a:xfrm>
            <a:off x="4829175" y="2867025"/>
            <a:ext cx="2520950" cy="16875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2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CC5A-5135-6531-E807-C31161F99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E97BA-09D6-5EDC-DF91-968C935E5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268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Rollins</dc:creator>
  <cp:lastModifiedBy>Patricia Rollins</cp:lastModifiedBy>
  <cp:revision>4</cp:revision>
  <dcterms:created xsi:type="dcterms:W3CDTF">2023-04-16T03:48:04Z</dcterms:created>
  <dcterms:modified xsi:type="dcterms:W3CDTF">2023-04-19T04:25:41Z</dcterms:modified>
</cp:coreProperties>
</file>