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Rollins" userId="b46a4d9d1d1643a6" providerId="LiveId" clId="{6D1BD3E3-F7FD-4A1D-9746-A24F674474E0}"/>
    <pc:docChg chg="custSel modMainMaster">
      <pc:chgData name="Patricia Rollins" userId="b46a4d9d1d1643a6" providerId="LiveId" clId="{6D1BD3E3-F7FD-4A1D-9746-A24F674474E0}" dt="2023-04-20T03:58:59.828" v="20" actId="14100"/>
      <pc:docMkLst>
        <pc:docMk/>
      </pc:docMkLst>
      <pc:sldMasterChg chg="modSldLayout">
        <pc:chgData name="Patricia Rollins" userId="b46a4d9d1d1643a6" providerId="LiveId" clId="{6D1BD3E3-F7FD-4A1D-9746-A24F674474E0}" dt="2023-04-20T03:58:59.828" v="20" actId="14100"/>
        <pc:sldMasterMkLst>
          <pc:docMk/>
          <pc:sldMasterMk cId="0" sldId="2147483648"/>
        </pc:sldMasterMkLst>
        <pc:sldLayoutChg chg="addSp delSp modSp mod">
          <pc:chgData name="Patricia Rollins" userId="b46a4d9d1d1643a6" providerId="LiveId" clId="{6D1BD3E3-F7FD-4A1D-9746-A24F674474E0}" dt="2023-04-20T03:58:59.828" v="20" actId="14100"/>
          <pc:sldLayoutMkLst>
            <pc:docMk/>
            <pc:sldMasterMk cId="0" sldId="2147483648"/>
            <pc:sldLayoutMk cId="1572020028" sldId="2147483654"/>
          </pc:sldLayoutMkLst>
          <pc:spChg chg="add del">
            <ac:chgData name="Patricia Rollins" userId="b46a4d9d1d1643a6" providerId="LiveId" clId="{6D1BD3E3-F7FD-4A1D-9746-A24F674474E0}" dt="2023-04-20T03:46:58.658" v="1" actId="11529"/>
            <ac:spMkLst>
              <pc:docMk/>
              <pc:sldMasterMk cId="0" sldId="2147483648"/>
              <pc:sldLayoutMk cId="1572020028" sldId="2147483654"/>
              <ac:spMk id="3" creationId="{8705FB42-EACA-EDB0-CE22-FE14524F42F1}"/>
            </ac:spMkLst>
          </pc:spChg>
          <pc:spChg chg="add del mod">
            <ac:chgData name="Patricia Rollins" userId="b46a4d9d1d1643a6" providerId="LiveId" clId="{6D1BD3E3-F7FD-4A1D-9746-A24F674474E0}" dt="2023-04-20T03:48:14.922" v="4" actId="478"/>
            <ac:spMkLst>
              <pc:docMk/>
              <pc:sldMasterMk cId="0" sldId="2147483648"/>
              <pc:sldLayoutMk cId="1572020028" sldId="2147483654"/>
              <ac:spMk id="4" creationId="{2335AED3-0841-9740-9AB6-67479965468B}"/>
            </ac:spMkLst>
          </pc:spChg>
          <pc:spChg chg="add mod">
            <ac:chgData name="Patricia Rollins" userId="b46a4d9d1d1643a6" providerId="LiveId" clId="{6D1BD3E3-F7FD-4A1D-9746-A24F674474E0}" dt="2023-04-20T03:57:32.081" v="11" actId="14100"/>
            <ac:spMkLst>
              <pc:docMk/>
              <pc:sldMasterMk cId="0" sldId="2147483648"/>
              <pc:sldLayoutMk cId="1572020028" sldId="2147483654"/>
              <ac:spMk id="6" creationId="{B79475C4-3B3F-3855-AA82-A9C68EB18A84}"/>
            </ac:spMkLst>
          </pc:spChg>
          <pc:spChg chg="del">
            <ac:chgData name="Patricia Rollins" userId="b46a4d9d1d1643a6" providerId="LiveId" clId="{6D1BD3E3-F7FD-4A1D-9746-A24F674474E0}" dt="2023-04-20T03:46:28.617" v="0" actId="478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mod">
            <ac:chgData name="Patricia Rollins" userId="b46a4d9d1d1643a6" providerId="LiveId" clId="{6D1BD3E3-F7FD-4A1D-9746-A24F674474E0}" dt="2023-04-20T03:58:42.473" v="17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mod">
            <ac:chgData name="Patricia Rollins" userId="b46a4d9d1d1643a6" providerId="LiveId" clId="{6D1BD3E3-F7FD-4A1D-9746-A24F674474E0}" dt="2023-04-20T03:58:38.465" v="16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6D1BD3E3-F7FD-4A1D-9746-A24F674474E0}" dt="2023-04-20T03:58:59.828" v="20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mod">
            <ac:chgData name="Patricia Rollins" userId="b46a4d9d1d1643a6" providerId="LiveId" clId="{6D1BD3E3-F7FD-4A1D-9746-A24F674474E0}" dt="2023-04-20T03:58:51.233" v="19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</pc:sldLayoutChg>
      </pc:sldMasterChg>
    </pc:docChg>
  </pc:docChgLst>
  <pc:docChgLst>
    <pc:chgData name="Patricia Rollins" userId="b46a4d9d1d1643a6" providerId="LiveId" clId="{304B983D-776B-4B3F-9F54-508CDD852E03}"/>
    <pc:docChg chg="undo custSel addSld delSld modSld modMainMaster">
      <pc:chgData name="Patricia Rollins" userId="b46a4d9d1d1643a6" providerId="LiveId" clId="{304B983D-776B-4B3F-9F54-508CDD852E03}" dt="2023-04-19T04:25:35.268" v="718" actId="20577"/>
      <pc:docMkLst>
        <pc:docMk/>
      </pc:docMkLst>
      <pc:sldChg chg="modSp add del mod">
        <pc:chgData name="Patricia Rollins" userId="b46a4d9d1d1643a6" providerId="LiveId" clId="{304B983D-776B-4B3F-9F54-508CDD852E03}" dt="2023-04-19T04:25:35.268" v="718" actId="20577"/>
        <pc:sldMkLst>
          <pc:docMk/>
          <pc:sldMk cId="940268779" sldId="256"/>
        </pc:sldMkLst>
        <pc:spChg chg="mod">
          <ac:chgData name="Patricia Rollins" userId="b46a4d9d1d1643a6" providerId="LiveId" clId="{304B983D-776B-4B3F-9F54-508CDD852E03}" dt="2023-04-19T04:25:30.645" v="717" actId="20577"/>
          <ac:spMkLst>
            <pc:docMk/>
            <pc:sldMk cId="940268779" sldId="256"/>
            <ac:spMk id="2" creationId="{9B68CC5A-5135-6531-E807-C31161F99814}"/>
          </ac:spMkLst>
        </pc:spChg>
        <pc:spChg chg="mod">
          <ac:chgData name="Patricia Rollins" userId="b46a4d9d1d1643a6" providerId="LiveId" clId="{304B983D-776B-4B3F-9F54-508CDD852E03}" dt="2023-04-19T04:25:35.268" v="718" actId="20577"/>
          <ac:spMkLst>
            <pc:docMk/>
            <pc:sldMk cId="940268779" sldId="256"/>
            <ac:spMk id="3" creationId="{870E97BA-09D6-5EDC-DF91-968C935E51B8}"/>
          </ac:spMkLst>
        </pc:spChg>
      </pc:sldChg>
      <pc:sldChg chg="add del">
        <pc:chgData name="Patricia Rollins" userId="b46a4d9d1d1643a6" providerId="LiveId" clId="{304B983D-776B-4B3F-9F54-508CDD852E03}" dt="2023-04-19T04:25:22.107" v="711" actId="47"/>
        <pc:sldMkLst>
          <pc:docMk/>
          <pc:sldMk cId="0" sldId="257"/>
        </pc:sldMkLst>
      </pc:sldChg>
      <pc:sldChg chg="modSp add del mod">
        <pc:chgData name="Patricia Rollins" userId="b46a4d9d1d1643a6" providerId="LiveId" clId="{304B983D-776B-4B3F-9F54-508CDD852E03}" dt="2023-04-19T04:25:23.481" v="712" actId="47"/>
        <pc:sldMkLst>
          <pc:docMk/>
          <pc:sldMk cId="0" sldId="258"/>
        </pc:sldMkLst>
        <pc:spChg chg="mod">
          <ac:chgData name="Patricia Rollins" userId="b46a4d9d1d1643a6" providerId="LiveId" clId="{304B983D-776B-4B3F-9F54-508CDD852E03}" dt="2023-04-19T04:25:17.435" v="708" actId="27636"/>
          <ac:spMkLst>
            <pc:docMk/>
            <pc:sldMk cId="0" sldId="258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4.173" v="713" actId="47"/>
        <pc:sldMkLst>
          <pc:docMk/>
          <pc:sldMk cId="0" sldId="259"/>
        </pc:sldMkLst>
      </pc:sldChg>
      <pc:sldChg chg="modSp add del mod">
        <pc:chgData name="Patricia Rollins" userId="b46a4d9d1d1643a6" providerId="LiveId" clId="{304B983D-776B-4B3F-9F54-508CDD852E03}" dt="2023-04-19T04:25:24.763" v="714" actId="47"/>
        <pc:sldMkLst>
          <pc:docMk/>
          <pc:sldMk cId="0" sldId="260"/>
        </pc:sldMkLst>
        <pc:spChg chg="mod">
          <ac:chgData name="Patricia Rollins" userId="b46a4d9d1d1643a6" providerId="LiveId" clId="{304B983D-776B-4B3F-9F54-508CDD852E03}" dt="2023-04-19T04:25:17.435" v="709" actId="27636"/>
          <ac:spMkLst>
            <pc:docMk/>
            <pc:sldMk cId="0" sldId="260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5.433" v="715" actId="47"/>
        <pc:sldMkLst>
          <pc:docMk/>
          <pc:sldMk cId="0" sldId="261"/>
        </pc:sldMkLst>
      </pc:sldChg>
      <pc:sldChg chg="modSp add del mod">
        <pc:chgData name="Patricia Rollins" userId="b46a4d9d1d1643a6" providerId="LiveId" clId="{304B983D-776B-4B3F-9F54-508CDD852E03}" dt="2023-04-19T04:25:25.985" v="716" actId="47"/>
        <pc:sldMkLst>
          <pc:docMk/>
          <pc:sldMk cId="0" sldId="262"/>
        </pc:sldMkLst>
        <pc:spChg chg="mod">
          <ac:chgData name="Patricia Rollins" userId="b46a4d9d1d1643a6" providerId="LiveId" clId="{304B983D-776B-4B3F-9F54-508CDD852E03}" dt="2023-04-19T04:25:17.435" v="710" actId="27636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Patricia Rollins" userId="b46a4d9d1d1643a6" providerId="LiveId" clId="{304B983D-776B-4B3F-9F54-508CDD852E03}" dt="2023-04-18T02:35:42.315" v="476" actId="47"/>
        <pc:sldMkLst>
          <pc:docMk/>
          <pc:sldMk cId="0" sldId="263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4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5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6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7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8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9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0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1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72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3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4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5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6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7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8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9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80"/>
        </pc:sldMkLst>
      </pc:sldChg>
      <pc:sldMasterChg chg="addSldLayout delSldLayout modSldLayout">
        <pc:chgData name="Patricia Rollins" userId="b46a4d9d1d1643a6" providerId="LiveId" clId="{304B983D-776B-4B3F-9F54-508CDD852E03}" dt="2023-04-17T00:36:22.041" v="152" actId="11529"/>
        <pc:sldMasterMkLst>
          <pc:docMk/>
          <pc:sldMasterMk cId="0" sldId="2147483648"/>
        </pc:sldMasterMkLst>
        <pc:sldLayoutChg chg="delSp modSp mod">
          <pc:chgData name="Patricia Rollins" userId="b46a4d9d1d1643a6" providerId="LiveId" clId="{304B983D-776B-4B3F-9F54-508CDD852E03}" dt="2023-04-16T23:34:04.543" v="127" actId="1076"/>
          <pc:sldLayoutMkLst>
            <pc:docMk/>
            <pc:sldMasterMk cId="0" sldId="2147483648"/>
            <pc:sldLayoutMk cId="0" sldId="2147483649"/>
          </pc:sldLayoutMkLst>
          <pc:spChg chg="mod">
            <ac:chgData name="Patricia Rollins" userId="b46a4d9d1d1643a6" providerId="LiveId" clId="{304B983D-776B-4B3F-9F54-508CDD852E03}" dt="2023-04-16T23:34:04.543" v="127" actId="1076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Patricia Rollins" userId="b46a4d9d1d1643a6" providerId="LiveId" clId="{304B983D-776B-4B3F-9F54-508CDD852E03}" dt="2023-04-16T23:33:44.505" v="122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3:57.828" v="126" actId="1076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5:43.399" v="136" actId="1076"/>
          <pc:sldLayoutMkLst>
            <pc:docMk/>
            <pc:sldMasterMk cId="0" sldId="2147483648"/>
            <pc:sldLayoutMk cId="0" sldId="2147483651"/>
          </pc:sldLayoutMkLst>
          <pc:spChg chg="mod">
            <ac:chgData name="Patricia Rollins" userId="b46a4d9d1d1643a6" providerId="LiveId" clId="{304B983D-776B-4B3F-9F54-508CDD852E03}" dt="2023-04-16T23:35:30.882" v="133" actId="1410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26.754" v="132" actId="1410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37.766" v="129" actId="478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43.399" v="136" actId="1076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5:36.347" v="135" actId="1076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4:46.428" v="130" actId="478"/>
          <pc:sldLayoutMkLst>
            <pc:docMk/>
            <pc:sldMasterMk cId="0" sldId="2147483648"/>
            <pc:sldLayoutMk cId="0" sldId="2147483653"/>
          </pc:sldLayoutMkLst>
          <pc:spChg chg="mod">
            <ac:chgData name="Patricia Rollins" userId="b46a4d9d1d1643a6" providerId="LiveId" clId="{304B983D-776B-4B3F-9F54-508CDD852E03}" dt="2023-04-16T23:24:54.189" v="104" actId="14100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3:47.661" v="34" actId="1410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07.288" v="105" actId="1410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46.428" v="130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24.371" v="108" actId="107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2:30.690" v="22" actId="14100"/>
            <ac:spMkLst>
              <pc:docMk/>
              <pc:sldMasterMk cId="0" sldId="2147483648"/>
              <pc:sldLayoutMk cId="0" sldId="2147483653"/>
              <ac:spMk id="13" creationId="{80D55D48-4F25-3D1D-795C-9F55F6CC03F2}"/>
            </ac:spMkLst>
          </pc:spChg>
          <pc:spChg chg="mod">
            <ac:chgData name="Patricia Rollins" userId="b46a4d9d1d1643a6" providerId="LiveId" clId="{304B983D-776B-4B3F-9F54-508CDD852E03}" dt="2023-04-16T23:25:13.459" v="106" actId="14100"/>
            <ac:spMkLst>
              <pc:docMk/>
              <pc:sldMasterMk cId="0" sldId="2147483648"/>
              <pc:sldLayoutMk cId="0" sldId="2147483653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19:52:24.447" v="21" actId="14100"/>
            <ac:spMkLst>
              <pc:docMk/>
              <pc:sldMasterMk cId="0" sldId="2147483648"/>
              <pc:sldLayoutMk cId="0" sldId="2147483653"/>
              <ac:spMk id="16" creationId="{3455320D-0E57-61D2-AED7-C2EB3B0E6E23}"/>
            </ac:spMkLst>
          </pc:spChg>
          <pc:spChg chg="mod">
            <ac:chgData name="Patricia Rollins" userId="b46a4d9d1d1643a6" providerId="LiveId" clId="{304B983D-776B-4B3F-9F54-508CDD852E03}" dt="2023-04-16T23:25:18.420" v="107" actId="14100"/>
            <ac:spMkLst>
              <pc:docMk/>
              <pc:sldMasterMk cId="0" sldId="2147483648"/>
              <pc:sldLayoutMk cId="0" sldId="2147483653"/>
              <ac:spMk id="17" creationId="{2FC33284-B0FC-C228-D736-D8C907D6BE27}"/>
            </ac:spMkLst>
          </pc:spChg>
        </pc:sldLayoutChg>
        <pc:sldLayoutChg chg="new del mod">
          <pc:chgData name="Patricia Rollins" userId="b46a4d9d1d1643a6" providerId="LiveId" clId="{304B983D-776B-4B3F-9F54-508CDD852E03}" dt="2023-04-16T19:53:17.621" v="29" actId="2696"/>
          <pc:sldLayoutMkLst>
            <pc:docMk/>
            <pc:sldMasterMk cId="0" sldId="2147483648"/>
            <pc:sldLayoutMk cId="414606361" sldId="2147483654"/>
          </pc:sldLayoutMkLst>
        </pc:sldLayoutChg>
        <pc:sldLayoutChg chg="addSp delSp modSp add mod modTransition">
          <pc:chgData name="Patricia Rollins" userId="b46a4d9d1d1643a6" providerId="LiveId" clId="{304B983D-776B-4B3F-9F54-508CDD852E03}" dt="2023-04-17T00:36:22.041" v="152" actId="11529"/>
          <pc:sldLayoutMkLst>
            <pc:docMk/>
            <pc:sldMasterMk cId="0" sldId="2147483648"/>
            <pc:sldLayoutMk cId="1572020028" sldId="2147483654"/>
          </pc:sldLayoutMkLst>
          <pc:spChg chg="mod">
            <ac:chgData name="Patricia Rollins" userId="b46a4d9d1d1643a6" providerId="LiveId" clId="{304B983D-776B-4B3F-9F54-508CDD852E03}" dt="2023-04-16T23:26:15.773" v="111" actId="14100"/>
            <ac:spMkLst>
              <pc:docMk/>
              <pc:sldMasterMk cId="0" sldId="2147483648"/>
              <pc:sldLayoutMk cId="1572020028" sldId="2147483654"/>
              <ac:spMk id="2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20:13.176" v="69" actId="478"/>
            <ac:spMkLst>
              <pc:docMk/>
              <pc:sldMasterMk cId="0" sldId="2147483648"/>
              <pc:sldLayoutMk cId="1572020028" sldId="2147483654"/>
              <ac:spMk id="3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3" creationId="{209546D0-CF48-0AFA-B84C-4A03FF07E975}"/>
            </ac:spMkLst>
          </pc:spChg>
          <pc:spChg chg="add del">
            <ac:chgData name="Patricia Rollins" userId="b46a4d9d1d1643a6" providerId="LiveId" clId="{304B983D-776B-4B3F-9F54-508CDD852E03}" dt="2023-04-16T23:29:18.586" v="121" actId="11529"/>
            <ac:spMkLst>
              <pc:docMk/>
              <pc:sldMasterMk cId="0" sldId="2147483648"/>
              <pc:sldLayoutMk cId="1572020028" sldId="2147483654"/>
              <ac:spMk id="4" creationId="{727DE752-4DA5-E972-4D89-2012B66E47A2}"/>
            </ac:spMkLst>
          </pc:spChg>
          <pc:spChg chg="add del mod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4" creationId="{F753CD25-B615-DD7B-5F0E-13965AD38BBA}"/>
            </ac:spMkLst>
          </pc:spChg>
          <pc:spChg chg="mod">
            <ac:chgData name="Patricia Rollins" userId="b46a4d9d1d1643a6" providerId="LiveId" clId="{304B983D-776B-4B3F-9F54-508CDD852E03}" dt="2023-04-16T23:18:30.770" v="50" actId="1076"/>
            <ac:spMkLst>
              <pc:docMk/>
              <pc:sldMasterMk cId="0" sldId="2147483648"/>
              <pc:sldLayoutMk cId="1572020028" sldId="2147483654"/>
              <ac:spMk id="5" creationId="{00000000-0000-0000-0000-000000000000}"/>
            </ac:spMkLst>
          </pc:spChg>
          <pc:spChg chg="add del mod">
            <ac:chgData name="Patricia Rollins" userId="b46a4d9d1d1643a6" providerId="LiveId" clId="{304B983D-776B-4B3F-9F54-508CDD852E03}" dt="2023-04-17T00:33:45.634" v="149" actId="478"/>
            <ac:spMkLst>
              <pc:docMk/>
              <pc:sldMasterMk cId="0" sldId="2147483648"/>
              <pc:sldLayoutMk cId="1572020028" sldId="2147483654"/>
              <ac:spMk id="6" creationId="{63DD7AA0-ED81-5D25-1780-4E1962B7DD6B}"/>
            </ac:spMkLst>
          </pc:spChg>
          <pc:spChg chg="del">
            <ac:chgData name="Patricia Rollins" userId="b46a4d9d1d1643a6" providerId="LiveId" clId="{304B983D-776B-4B3F-9F54-508CDD852E03}" dt="2023-04-16T23:34:52.278" v="131" actId="478"/>
            <ac:spMkLst>
              <pc:docMk/>
              <pc:sldMasterMk cId="0" sldId="2147483648"/>
              <pc:sldLayoutMk cId="1572020028" sldId="2147483654"/>
              <ac:spMk id="7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7" creationId="{2279B2D9-71E1-B1C7-A4C8-668A04FCD721}"/>
            </ac:spMkLst>
          </pc:spChg>
          <pc:spChg chg="mod">
            <ac:chgData name="Patricia Rollins" userId="b46a4d9d1d1643a6" providerId="LiveId" clId="{304B983D-776B-4B3F-9F54-508CDD852E03}" dt="2023-04-16T23:26:22.951" v="112" actId="1076"/>
            <ac:spMkLst>
              <pc:docMk/>
              <pc:sldMasterMk cId="0" sldId="2147483648"/>
              <pc:sldLayoutMk cId="1572020028" sldId="2147483654"/>
              <ac:spMk id="9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6T23:36:48.024" v="140" actId="11529"/>
            <ac:spMkLst>
              <pc:docMk/>
              <pc:sldMasterMk cId="0" sldId="2147483648"/>
              <pc:sldLayoutMk cId="1572020028" sldId="2147483654"/>
              <ac:spMk id="10" creationId="{87F94835-DA7F-C997-C591-EC040B95C27A}"/>
            </ac:spMkLst>
          </pc:spChg>
          <pc:spChg chg="add mod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add mod">
            <ac:chgData name="Patricia Rollins" userId="b46a4d9d1d1643a6" providerId="LiveId" clId="{304B983D-776B-4B3F-9F54-508CDD852E03}" dt="2023-04-16T23:37:41.769" v="148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add mod">
            <ac:chgData name="Patricia Rollins" userId="b46a4d9d1d1643a6" providerId="LiveId" clId="{304B983D-776B-4B3F-9F54-508CDD852E03}" dt="2023-04-16T23:37:34.382" v="147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304B983D-776B-4B3F-9F54-508CDD852E03}" dt="2023-04-16T23:36:58.692" v="142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del mod">
            <ac:chgData name="Patricia Rollins" userId="b46a4d9d1d1643a6" providerId="LiveId" clId="{304B983D-776B-4B3F-9F54-508CDD852E03}" dt="2023-04-16T23:28:54.097" v="118" actId="478"/>
            <ac:spMkLst>
              <pc:docMk/>
              <pc:sldMasterMk cId="0" sldId="2147483648"/>
              <pc:sldLayoutMk cId="1572020028" sldId="2147483654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23:37:02.506" v="143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  <pc:spChg chg="del">
            <ac:chgData name="Patricia Rollins" userId="b46a4d9d1d1643a6" providerId="LiveId" clId="{304B983D-776B-4B3F-9F54-508CDD852E03}" dt="2023-04-16T23:17:55.232" v="43" actId="478"/>
            <ac:spMkLst>
              <pc:docMk/>
              <pc:sldMasterMk cId="0" sldId="2147483648"/>
              <pc:sldLayoutMk cId="1572020028" sldId="2147483654"/>
              <ac:spMk id="17" creationId="{2FC33284-B0FC-C228-D736-D8C907D6BE2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9925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8172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8172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0" y="5881888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748640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891589"/>
            <a:ext cx="3948344" cy="346566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149" y="891589"/>
            <a:ext cx="6750052" cy="36030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3" y="587301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1342469"/>
            <a:ext cx="3948113" cy="208653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61892BB-67F2-63E1-2304-E0B512667D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6149" y="1356206"/>
            <a:ext cx="6750051" cy="207279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5800" y="3533314"/>
            <a:ext cx="3948113" cy="218486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2FC33284-B0FC-C228-D736-D8C907D6B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56149" y="3533315"/>
            <a:ext cx="6750051" cy="21856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801906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799" y="918389"/>
            <a:ext cx="6060386" cy="36030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6538" y="586214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798" y="2086252"/>
            <a:ext cx="4267941" cy="3392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15201" y="2104009"/>
            <a:ext cx="4172504" cy="33927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1BFF7B-AFC7-C7B4-619D-B18AD355FE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029" y="1484279"/>
            <a:ext cx="4172503" cy="476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990B8D2-668D-691D-C684-78A86AC6F6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8504" y="1487979"/>
            <a:ext cx="4275235" cy="476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9475C4-3B3F-3855-AA82-A9C68EB18A84}"/>
              </a:ext>
            </a:extLst>
          </p:cNvPr>
          <p:cNvSpPr/>
          <p:nvPr userDrawn="1"/>
        </p:nvSpPr>
        <p:spPr>
          <a:xfrm>
            <a:off x="5113538" y="3240350"/>
            <a:ext cx="2041864" cy="1052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CC5A-5135-6531-E807-C31161F9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97BA-09D6-5EDC-DF91-968C935E5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26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Rollins</dc:creator>
  <cp:lastModifiedBy>Patricia Rollins</cp:lastModifiedBy>
  <cp:revision>4</cp:revision>
  <dcterms:created xsi:type="dcterms:W3CDTF">2023-04-16T03:48:04Z</dcterms:created>
  <dcterms:modified xsi:type="dcterms:W3CDTF">2023-04-20T03:59:12Z</dcterms:modified>
</cp:coreProperties>
</file>