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WAREHOUSE WORKLOAD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Orders/day for the last 5 weeks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Warehouse Workload (WEEK-1)</a:t>
            </a:r>
          </a:p>
        </p:txBody>
      </p:sp>
      <p:pic>
        <p:nvPicPr>
          <p:cNvPr id="3" name="Picture 2" descr="WEEK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5486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5029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Analysis</a:t>
            </a:r>
          </a:p>
          <a:p>
            <a:pPr lvl="1"/>
            <a:r>
              <a:t>• 14,583 lines have been prepared during the week</a:t>
            </a:r>
          </a:p>
          <a:p>
            <a:pPr lvl="1"/>
            <a:r>
              <a:t>• Sunday has been the busiest day with 3,479 lines prepared</a:t>
            </a:r>
          </a:p>
          <a:p>
            <a:pPr lvl="1"/>
            <a:r>
              <a:t>• 1.85 lines/order on average with a maximum of 2.52 lines/order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500"/>
            </a:pPr>
            <a:r>
              <a:t>1/6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Warehouse Workload (WEEK-2)</a:t>
            </a:r>
          </a:p>
        </p:txBody>
      </p:sp>
      <p:pic>
        <p:nvPicPr>
          <p:cNvPr id="3" name="Picture 2" descr="WEEK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5486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5029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Analysis</a:t>
            </a:r>
          </a:p>
          <a:p>
            <a:pPr lvl="1"/>
            <a:r>
              <a:t>• 19,071 lines have been prepared during the week</a:t>
            </a:r>
          </a:p>
          <a:p>
            <a:pPr lvl="1"/>
            <a:r>
              <a:t>• Friday has been the busiest day with 3,436 lines prepared</a:t>
            </a:r>
          </a:p>
          <a:p>
            <a:pPr lvl="1"/>
            <a:r>
              <a:t>• 1.98 lines/order on average with a maximum of 2.51 lines/order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500"/>
            </a:pPr>
            <a:r>
              <a:t>2/6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Warehouse Workload (WEEK-3)</a:t>
            </a:r>
          </a:p>
        </p:txBody>
      </p:sp>
      <p:pic>
        <p:nvPicPr>
          <p:cNvPr id="3" name="Picture 2" descr="WEEK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5486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5029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Analysis</a:t>
            </a:r>
          </a:p>
          <a:p>
            <a:pPr lvl="1"/>
            <a:r>
              <a:t>• 16,296 lines have been prepared during the week</a:t>
            </a:r>
          </a:p>
          <a:p>
            <a:pPr lvl="1"/>
            <a:r>
              <a:t>• Tuesday has been the busiest day with 2,889 lines prepared</a:t>
            </a:r>
          </a:p>
          <a:p>
            <a:pPr lvl="1"/>
            <a:r>
              <a:t>• 1.96 lines/order on average with a maximum of 2.10 lines/order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500"/>
            </a:pPr>
            <a:r>
              <a:t>3/6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Warehouse Workload (WEEK-4)</a:t>
            </a:r>
          </a:p>
        </p:txBody>
      </p:sp>
      <p:pic>
        <p:nvPicPr>
          <p:cNvPr id="3" name="Picture 2" descr="WEEK-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5486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5029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Analysis</a:t>
            </a:r>
          </a:p>
          <a:p>
            <a:pPr lvl="1"/>
            <a:r>
              <a:t>• 8,438 lines have been prepared during the week</a:t>
            </a:r>
          </a:p>
          <a:p>
            <a:pPr lvl="1"/>
            <a:r>
              <a:t>• Thursday has been the busiest day with 1,741 lines prepared</a:t>
            </a:r>
          </a:p>
          <a:p>
            <a:pPr lvl="1"/>
            <a:r>
              <a:t>• 1.93 lines/order on average with a maximum of 2.09 lines/order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500"/>
            </a:pPr>
            <a:r>
              <a:t>4/6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Warehouse Workload (WEEK-5)</a:t>
            </a:r>
          </a:p>
        </p:txBody>
      </p:sp>
      <p:pic>
        <p:nvPicPr>
          <p:cNvPr id="3" name="Picture 2" descr="WEEK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5486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5029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Analysis</a:t>
            </a:r>
          </a:p>
          <a:p>
            <a:pPr lvl="1"/>
            <a:r>
              <a:t>• 2,841 lines have been prepared during the week</a:t>
            </a:r>
          </a:p>
          <a:p>
            <a:pPr lvl="1"/>
            <a:r>
              <a:t>• Tuesday has been the busiest day with 2,291 lines prepared</a:t>
            </a:r>
          </a:p>
          <a:p>
            <a:pPr lvl="1"/>
            <a:r>
              <a:t>• 1.91 lines/order on average with a maximum of 1.98 lines/order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500"/>
            </a:pPr>
            <a:r>
              <a:t>5/6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 Profile</a:t>
            </a:r>
          </a:p>
        </p:txBody>
      </p:sp>
      <p:pic>
        <p:nvPicPr>
          <p:cNvPr id="3" name="Picture 2" descr="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68580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5029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31,874 orders prepared</a:t>
            </a:r>
          </a:p>
          <a:p>
            <a:pPr lvl="1"/>
            <a:r>
              <a:t>• 62.1% of orders with 1 line(s) per order</a:t>
            </a:r>
          </a:p>
          <a:p>
            <a:pPr lvl="1"/>
            <a:r>
              <a:t>• 17.6% of orders with 2 line(s) per order</a:t>
            </a:r>
          </a:p>
          <a:p>
            <a:pPr lvl="1"/>
            <a:r>
              <a:t>• 7.4% of orders with 3 line(s) per order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500"/>
            </a:pPr>
            <a:r>
              <a:t>6/6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