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Rollins" userId="b46a4d9d1d1643a6" providerId="LiveId" clId="{D9003900-6AFC-4650-B499-4C3A257A8597}"/>
    <pc:docChg chg="custSel addSld delSld modSld modMainMaster">
      <pc:chgData name="Patricia Rollins" userId="b46a4d9d1d1643a6" providerId="LiveId" clId="{D9003900-6AFC-4650-B499-4C3A257A8597}" dt="2023-04-14T05:13:13.658" v="67" actId="20577"/>
      <pc:docMkLst>
        <pc:docMk/>
      </pc:docMkLst>
      <pc:sldChg chg="modSp mod">
        <pc:chgData name="Patricia Rollins" userId="b46a4d9d1d1643a6" providerId="LiveId" clId="{D9003900-6AFC-4650-B499-4C3A257A8597}" dt="2023-04-14T05:13:13.658" v="67" actId="20577"/>
        <pc:sldMkLst>
          <pc:docMk/>
          <pc:sldMk cId="58508012" sldId="256"/>
        </pc:sldMkLst>
        <pc:spChg chg="mod">
          <ac:chgData name="Patricia Rollins" userId="b46a4d9d1d1643a6" providerId="LiveId" clId="{D9003900-6AFC-4650-B499-4C3A257A8597}" dt="2023-04-14T05:13:13.658" v="67" actId="20577"/>
          <ac:spMkLst>
            <pc:docMk/>
            <pc:sldMk cId="58508012" sldId="256"/>
            <ac:spMk id="2" creationId="{B5A6E657-29FB-9553-1FA7-C64BFB1B69A7}"/>
          </ac:spMkLst>
        </pc:spChg>
      </pc:sldChg>
      <pc:sldChg chg="new del">
        <pc:chgData name="Patricia Rollins" userId="b46a4d9d1d1643a6" providerId="LiveId" clId="{D9003900-6AFC-4650-B499-4C3A257A8597}" dt="2023-04-14T05:12:31.846" v="40" actId="47"/>
        <pc:sldMkLst>
          <pc:docMk/>
          <pc:sldMk cId="958928898" sldId="257"/>
        </pc:sldMkLst>
      </pc:sldChg>
      <pc:sldChg chg="new del">
        <pc:chgData name="Patricia Rollins" userId="b46a4d9d1d1643a6" providerId="LiveId" clId="{D9003900-6AFC-4650-B499-4C3A257A8597}" dt="2023-04-14T05:12:31.846" v="40" actId="47"/>
        <pc:sldMkLst>
          <pc:docMk/>
          <pc:sldMk cId="1190311222" sldId="258"/>
        </pc:sldMkLst>
      </pc:sldChg>
      <pc:sldChg chg="new del">
        <pc:chgData name="Patricia Rollins" userId="b46a4d9d1d1643a6" providerId="LiveId" clId="{D9003900-6AFC-4650-B499-4C3A257A8597}" dt="2023-04-14T05:12:31.846" v="40" actId="47"/>
        <pc:sldMkLst>
          <pc:docMk/>
          <pc:sldMk cId="350807424" sldId="259"/>
        </pc:sldMkLst>
      </pc:sldChg>
      <pc:sldChg chg="new del">
        <pc:chgData name="Patricia Rollins" userId="b46a4d9d1d1643a6" providerId="LiveId" clId="{D9003900-6AFC-4650-B499-4C3A257A8597}" dt="2023-04-14T05:12:31.846" v="40" actId="47"/>
        <pc:sldMkLst>
          <pc:docMk/>
          <pc:sldMk cId="1796678655" sldId="260"/>
        </pc:sldMkLst>
      </pc:sldChg>
      <pc:sldChg chg="del">
        <pc:chgData name="Patricia Rollins" userId="b46a4d9d1d1643a6" providerId="LiveId" clId="{D9003900-6AFC-4650-B499-4C3A257A8597}" dt="2023-04-14T05:12:31.846" v="40" actId="47"/>
        <pc:sldMkLst>
          <pc:docMk/>
          <pc:sldMk cId="0" sldId="261"/>
        </pc:sldMkLst>
      </pc:sldChg>
      <pc:sldMasterChg chg="delSldLayout modSldLayout sldLayoutOrd">
        <pc:chgData name="Patricia Rollins" userId="b46a4d9d1d1643a6" providerId="LiveId" clId="{D9003900-6AFC-4650-B499-4C3A257A8597}" dt="2023-04-13T03:24:06.803" v="35" actId="11529"/>
        <pc:sldMasterMkLst>
          <pc:docMk/>
          <pc:sldMasterMk cId="0" sldId="2147483648"/>
        </pc:sldMasterMkLst>
        <pc:sldLayoutChg chg="ord">
          <pc:chgData name="Patricia Rollins" userId="b46a4d9d1d1643a6" providerId="LiveId" clId="{D9003900-6AFC-4650-B499-4C3A257A8597}" dt="2023-04-13T03:16:55.673" v="13" actId="2057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Patricia Rollins" userId="b46a4d9d1d1643a6" providerId="LiveId" clId="{D9003900-6AFC-4650-B499-4C3A257A8597}" dt="2023-04-13T03:18:11.577" v="15" actId="2696"/>
          <pc:sldLayoutMkLst>
            <pc:docMk/>
            <pc:sldMasterMk cId="0" sldId="2147483648"/>
            <pc:sldLayoutMk cId="0" sldId="2147483650"/>
          </pc:sldLayoutMkLst>
        </pc:sldLayoutChg>
        <pc:sldLayoutChg chg="ord">
          <pc:chgData name="Patricia Rollins" userId="b46a4d9d1d1643a6" providerId="LiveId" clId="{D9003900-6AFC-4650-B499-4C3A257A8597}" dt="2023-04-13T03:17:56.659" v="14" actId="2057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Patricia Rollins" userId="b46a4d9d1d1643a6" providerId="LiveId" clId="{D9003900-6AFC-4650-B499-4C3A257A8597}" dt="2023-04-13T03:14:15.357" v="11" actId="2696"/>
          <pc:sldLayoutMkLst>
            <pc:docMk/>
            <pc:sldMasterMk cId="0" sldId="2147483648"/>
            <pc:sldLayoutMk cId="0" sldId="2147483652"/>
          </pc:sldLayoutMkLst>
        </pc:sldLayoutChg>
        <pc:sldLayoutChg chg="addSp delSp modSp mod">
          <pc:chgData name="Patricia Rollins" userId="b46a4d9d1d1643a6" providerId="LiveId" clId="{D9003900-6AFC-4650-B499-4C3A257A8597}" dt="2023-04-13T03:24:06.803" v="35" actId="11529"/>
          <pc:sldLayoutMkLst>
            <pc:docMk/>
            <pc:sldMasterMk cId="0" sldId="2147483648"/>
            <pc:sldLayoutMk cId="0" sldId="2147483653"/>
          </pc:sldLayoutMkLst>
          <pc:spChg chg="mod">
            <ac:chgData name="Patricia Rollins" userId="b46a4d9d1d1643a6" providerId="LiveId" clId="{D9003900-6AFC-4650-B499-4C3A257A8597}" dt="2023-04-13T03:22:23.805" v="23" actId="14100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Patricia Rollins" userId="b46a4d9d1d1643a6" providerId="LiveId" clId="{D9003900-6AFC-4650-B499-4C3A257A8597}" dt="2023-04-13T03:22:29.298" v="24" actId="1076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del mod">
            <ac:chgData name="Patricia Rollins" userId="b46a4d9d1d1643a6" providerId="LiveId" clId="{D9003900-6AFC-4650-B499-4C3A257A8597}" dt="2023-04-13T03:20:34.125" v="17" actId="478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Patricia Rollins" userId="b46a4d9d1d1643a6" providerId="LiveId" clId="{D9003900-6AFC-4650-B499-4C3A257A8597}" dt="2023-04-13T03:22:33.438" v="25" actId="1076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 mod">
            <ac:chgData name="Patricia Rollins" userId="b46a4d9d1d1643a6" providerId="LiveId" clId="{D9003900-6AFC-4650-B499-4C3A257A8597}" dt="2023-04-13T03:21:41.640" v="21" actId="478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add del">
            <ac:chgData name="Patricia Rollins" userId="b46a4d9d1d1643a6" providerId="LiveId" clId="{D9003900-6AFC-4650-B499-4C3A257A8597}" dt="2023-04-13T03:20:43.046" v="18" actId="11529"/>
            <ac:spMkLst>
              <pc:docMk/>
              <pc:sldMasterMk cId="0" sldId="2147483648"/>
              <pc:sldLayoutMk cId="0" sldId="2147483653"/>
              <ac:spMk id="10" creationId="{E386622A-D833-3071-2863-2AED4462C331}"/>
            </ac:spMkLst>
          </pc:spChg>
          <pc:spChg chg="add mod">
            <ac:chgData name="Patricia Rollins" userId="b46a4d9d1d1643a6" providerId="LiveId" clId="{D9003900-6AFC-4650-B499-4C3A257A8597}" dt="2023-04-13T03:23:41.680" v="32" actId="1076"/>
            <ac:spMkLst>
              <pc:docMk/>
              <pc:sldMasterMk cId="0" sldId="2147483648"/>
              <pc:sldLayoutMk cId="0" sldId="2147483653"/>
              <ac:spMk id="11" creationId="{2EA54BAF-2328-1F50-CA98-C641BBC47274}"/>
            </ac:spMkLst>
          </pc:spChg>
          <pc:spChg chg="add del">
            <ac:chgData name="Patricia Rollins" userId="b46a4d9d1d1643a6" providerId="LiveId" clId="{D9003900-6AFC-4650-B499-4C3A257A8597}" dt="2023-04-13T03:21:58.599" v="22" actId="11529"/>
            <ac:spMkLst>
              <pc:docMk/>
              <pc:sldMasterMk cId="0" sldId="2147483648"/>
              <pc:sldLayoutMk cId="0" sldId="2147483653"/>
              <ac:spMk id="12" creationId="{C07CB8FB-143E-B32E-4860-2F7CB60F1565}"/>
            </ac:spMkLst>
          </pc:spChg>
          <pc:spChg chg="add mod">
            <ac:chgData name="Patricia Rollins" userId="b46a4d9d1d1643a6" providerId="LiveId" clId="{D9003900-6AFC-4650-B499-4C3A257A8597}" dt="2023-04-13T03:23:39.728" v="31" actId="14100"/>
            <ac:spMkLst>
              <pc:docMk/>
              <pc:sldMasterMk cId="0" sldId="2147483648"/>
              <pc:sldLayoutMk cId="0" sldId="2147483653"/>
              <ac:spMk id="13" creationId="{63B0EC75-FD06-6D1A-3C80-896629174415}"/>
            </ac:spMkLst>
          </pc:spChg>
          <pc:spChg chg="add del">
            <ac:chgData name="Patricia Rollins" userId="b46a4d9d1d1643a6" providerId="LiveId" clId="{D9003900-6AFC-4650-B499-4C3A257A8597}" dt="2023-04-13T03:23:15.364" v="28" actId="11529"/>
            <ac:spMkLst>
              <pc:docMk/>
              <pc:sldMasterMk cId="0" sldId="2147483648"/>
              <pc:sldLayoutMk cId="0" sldId="2147483653"/>
              <ac:spMk id="14" creationId="{47E29C9F-040C-6070-B2F8-B09EB30B0E58}"/>
            </ac:spMkLst>
          </pc:spChg>
          <pc:spChg chg="add mod">
            <ac:chgData name="Patricia Rollins" userId="b46a4d9d1d1643a6" providerId="LiveId" clId="{D9003900-6AFC-4650-B499-4C3A257A8597}" dt="2023-04-13T03:23:47.439" v="34" actId="1076"/>
            <ac:spMkLst>
              <pc:docMk/>
              <pc:sldMasterMk cId="0" sldId="2147483648"/>
              <pc:sldLayoutMk cId="0" sldId="2147483653"/>
              <ac:spMk id="15" creationId="{37191AD2-8631-5B06-F375-CC11E1ADC09C}"/>
            </ac:spMkLst>
          </pc:spChg>
          <pc:spChg chg="add del">
            <ac:chgData name="Patricia Rollins" userId="b46a4d9d1d1643a6" providerId="LiveId" clId="{D9003900-6AFC-4650-B499-4C3A257A8597}" dt="2023-04-13T03:24:06.803" v="35" actId="11529"/>
            <ac:spMkLst>
              <pc:docMk/>
              <pc:sldMasterMk cId="0" sldId="2147483648"/>
              <pc:sldLayoutMk cId="0" sldId="2147483653"/>
              <ac:spMk id="16" creationId="{2AFD96E3-C49E-7408-2FB2-B7FD5896A49C}"/>
            </ac:spMkLst>
          </pc:spChg>
          <pc:spChg chg="add mod">
            <ac:chgData name="Patricia Rollins" userId="b46a4d9d1d1643a6" providerId="LiveId" clId="{D9003900-6AFC-4650-B499-4C3A257A8597}" dt="2023-04-13T03:24:06.803" v="35" actId="11529"/>
            <ac:spMkLst>
              <pc:docMk/>
              <pc:sldMasterMk cId="0" sldId="2147483648"/>
              <pc:sldLayoutMk cId="0" sldId="2147483653"/>
              <ac:spMk id="17" creationId="{DCDF2136-63FF-AD70-35EB-BEBC1A854D06}"/>
            </ac:spMkLst>
          </pc:spChg>
        </pc:sldLayoutChg>
        <pc:sldLayoutChg chg="del">
          <pc:chgData name="Patricia Rollins" userId="b46a4d9d1d1643a6" providerId="LiveId" clId="{D9003900-6AFC-4650-B499-4C3A257A8597}" dt="2023-04-13T03:11:08.095" v="4" actId="269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Patricia Rollins" userId="b46a4d9d1d1643a6" providerId="LiveId" clId="{D9003900-6AFC-4650-B499-4C3A257A8597}" dt="2023-04-13T03:11:11.914" v="5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Patricia Rollins" userId="b46a4d9d1d1643a6" providerId="LiveId" clId="{D9003900-6AFC-4650-B499-4C3A257A8597}" dt="2023-04-13T03:12:55.623" v="9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Patricia Rollins" userId="b46a4d9d1d1643a6" providerId="LiveId" clId="{D9003900-6AFC-4650-B499-4C3A257A8597}" dt="2023-04-13T03:11:29.239" v="6" actId="269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Patricia Rollins" userId="b46a4d9d1d1643a6" providerId="LiveId" clId="{D9003900-6AFC-4650-B499-4C3A257A8597}" dt="2023-04-13T03:07:39.696" v="1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Patricia Rollins" userId="b46a4d9d1d1643a6" providerId="LiveId" clId="{D9003900-6AFC-4650-B499-4C3A257A8597}" dt="2023-04-13T03:07:34.432" v="0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Patricia Rollins" userId="b46a4d9d1d1643a6" providerId="LiveId" clId="{D9003900-6AFC-4650-B499-4C3A257A8597}" dt="2023-04-13T03:13:03.311" v="10" actId="2696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Patricia Rollins" userId="b46a4d9d1d1643a6" providerId="LiveId" clId="{D9003900-6AFC-4650-B499-4C3A257A8597}" dt="2023-04-13T03:11:33.250" v="7" actId="2696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Patricia Rollins" userId="b46a4d9d1d1643a6" providerId="LiveId" clId="{D9003900-6AFC-4650-B499-4C3A257A8597}" dt="2023-04-13T03:08:24.500" v="2" actId="2696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Patricia Rollins" userId="b46a4d9d1d1643a6" providerId="LiveId" clId="{D9003900-6AFC-4650-B499-4C3A257A8597}" dt="2023-04-13T03:11:36.667" v="8" actId="2696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Patricia Rollins" userId="b46a4d9d1d1643a6" providerId="LiveId" clId="{D9003900-6AFC-4650-B499-4C3A257A8597}" dt="2023-04-13T03:16:20.906" v="12" actId="2696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Patricia Rollins" userId="b46a4d9d1d1643a6" providerId="LiveId" clId="{D9003900-6AFC-4650-B499-4C3A257A8597}" dt="2023-04-13T03:08:31.401" v="3" actId="2696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2228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872" y="1349112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1816" y="1348582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EA54BAF-2328-1F50-CA98-C641BBC472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402" y="3799643"/>
            <a:ext cx="4710112" cy="19264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3B0EC75-FD06-6D1A-3C80-8966291744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401" y="2043905"/>
            <a:ext cx="4710113" cy="16112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7191AD2-8631-5B06-F375-CC11E1ADC0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91816" y="3799643"/>
            <a:ext cx="4797425" cy="192647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DF2136-63FF-AD70-35EB-BEBC1A854D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91213" y="2068513"/>
            <a:ext cx="4722812" cy="161131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E657-29FB-9553-1FA7-C64BFB1B6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CE75B-2BD9-9071-6CDA-CD9C2EC61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Rollins</dc:creator>
  <cp:lastModifiedBy>Patricia Rollins</cp:lastModifiedBy>
  <cp:revision>1</cp:revision>
  <dcterms:created xsi:type="dcterms:W3CDTF">2023-04-13T03:05:04Z</dcterms:created>
  <dcterms:modified xsi:type="dcterms:W3CDTF">2023-04-14T05:13:21Z</dcterms:modified>
</cp:coreProperties>
</file>