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AC14E-816C-4F29-9E3C-DA2353D5D75C}" type="datetimeFigureOut">
              <a:rPr lang="pt-BR" smtClean="0"/>
              <a:t>01/12/2021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34DF2-29E4-47DE-9EAF-E66EA2E436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7136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AC14E-816C-4F29-9E3C-DA2353D5D75C}" type="datetimeFigureOut">
              <a:rPr lang="pt-BR" smtClean="0"/>
              <a:t>01/12/2021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34DF2-29E4-47DE-9EAF-E66EA2E436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2183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AC14E-816C-4F29-9E3C-DA2353D5D75C}" type="datetimeFigureOut">
              <a:rPr lang="pt-BR" smtClean="0"/>
              <a:t>01/12/2021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34DF2-29E4-47DE-9EAF-E66EA2E436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4855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AC14E-816C-4F29-9E3C-DA2353D5D75C}" type="datetimeFigureOut">
              <a:rPr lang="pt-BR" smtClean="0"/>
              <a:t>01/12/2021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34DF2-29E4-47DE-9EAF-E66EA2E436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4720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AC14E-816C-4F29-9E3C-DA2353D5D75C}" type="datetimeFigureOut">
              <a:rPr lang="pt-BR" smtClean="0"/>
              <a:t>01/12/2021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34DF2-29E4-47DE-9EAF-E66EA2E436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8290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AC14E-816C-4F29-9E3C-DA2353D5D75C}" type="datetimeFigureOut">
              <a:rPr lang="pt-BR" smtClean="0"/>
              <a:t>01/12/2021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34DF2-29E4-47DE-9EAF-E66EA2E436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1717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AC14E-816C-4F29-9E3C-DA2353D5D75C}" type="datetimeFigureOut">
              <a:rPr lang="pt-BR" smtClean="0"/>
              <a:t>01/12/2021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34DF2-29E4-47DE-9EAF-E66EA2E436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1996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AC14E-816C-4F29-9E3C-DA2353D5D75C}" type="datetimeFigureOut">
              <a:rPr lang="pt-BR" smtClean="0"/>
              <a:t>01/12/2021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34DF2-29E4-47DE-9EAF-E66EA2E436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8536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AC14E-816C-4F29-9E3C-DA2353D5D75C}" type="datetimeFigureOut">
              <a:rPr lang="pt-BR" smtClean="0"/>
              <a:t>01/12/2021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34DF2-29E4-47DE-9EAF-E66EA2E436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6580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AC14E-816C-4F29-9E3C-DA2353D5D75C}" type="datetimeFigureOut">
              <a:rPr lang="pt-BR" smtClean="0"/>
              <a:t>01/12/2021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34DF2-29E4-47DE-9EAF-E66EA2E436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2003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AC14E-816C-4F29-9E3C-DA2353D5D75C}" type="datetimeFigureOut">
              <a:rPr lang="pt-BR" smtClean="0"/>
              <a:t>01/12/2021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34DF2-29E4-47DE-9EAF-E66EA2E436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6393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3AC14E-816C-4F29-9E3C-DA2353D5D75C}" type="datetimeFigureOut">
              <a:rPr lang="pt-BR" smtClean="0"/>
              <a:t>01/12/2021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634DF2-29E4-47DE-9EAF-E66EA2E436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8080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/>
          <p:cNvSpPr/>
          <p:nvPr/>
        </p:nvSpPr>
        <p:spPr>
          <a:xfrm>
            <a:off x="3254188" y="1311452"/>
            <a:ext cx="5572461" cy="45504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FF00"/>
              </a:solidFill>
            </a:endParaRPr>
          </a:p>
        </p:txBody>
      </p:sp>
      <p:sp>
        <p:nvSpPr>
          <p:cNvPr id="13" name="Retângulo Arredondado 12"/>
          <p:cNvSpPr/>
          <p:nvPr/>
        </p:nvSpPr>
        <p:spPr>
          <a:xfrm>
            <a:off x="3531192" y="3696184"/>
            <a:ext cx="3324113" cy="3442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Arredondado 13"/>
          <p:cNvSpPr/>
          <p:nvPr/>
        </p:nvSpPr>
        <p:spPr>
          <a:xfrm>
            <a:off x="3531192" y="4526316"/>
            <a:ext cx="3324113" cy="3442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3544637" y="3325930"/>
            <a:ext cx="18126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err="1" smtClean="0"/>
              <a:t>Usuario</a:t>
            </a:r>
            <a:r>
              <a:rPr lang="pt-BR" sz="1600" dirty="0" smtClean="0"/>
              <a:t>:</a:t>
            </a:r>
            <a:endParaRPr lang="pt-BR" sz="1600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3531192" y="4187762"/>
            <a:ext cx="18126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Senha:</a:t>
            </a:r>
            <a:endParaRPr lang="pt-BR" sz="1600" dirty="0"/>
          </a:p>
        </p:txBody>
      </p:sp>
      <p:sp>
        <p:nvSpPr>
          <p:cNvPr id="17" name="CaixaDeTexto 16"/>
          <p:cNvSpPr txBox="1"/>
          <p:nvPr/>
        </p:nvSpPr>
        <p:spPr>
          <a:xfrm>
            <a:off x="3544637" y="3696184"/>
            <a:ext cx="20520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accent4"/>
                </a:solidFill>
              </a:rPr>
              <a:t>Exemplo@teste.com</a:t>
            </a:r>
            <a:endParaRPr lang="pt-BR" sz="1600" dirty="0">
              <a:solidFill>
                <a:schemeClr val="accent4"/>
              </a:solidFill>
            </a:endParaRPr>
          </a:p>
        </p:txBody>
      </p:sp>
      <p:sp>
        <p:nvSpPr>
          <p:cNvPr id="18" name="CaixaDeTexto 17"/>
          <p:cNvSpPr txBox="1"/>
          <p:nvPr/>
        </p:nvSpPr>
        <p:spPr>
          <a:xfrm>
            <a:off x="3574217" y="4520625"/>
            <a:ext cx="3130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accent4"/>
                </a:solidFill>
              </a:rPr>
              <a:t>Deve conter caracteres especiais #*</a:t>
            </a:r>
            <a:endParaRPr lang="pt-BR" sz="1600" dirty="0">
              <a:solidFill>
                <a:schemeClr val="accent4"/>
              </a:solidFill>
            </a:endParaRPr>
          </a:p>
        </p:txBody>
      </p:sp>
      <p:sp>
        <p:nvSpPr>
          <p:cNvPr id="19" name="Retângulo Arredondado 18"/>
          <p:cNvSpPr/>
          <p:nvPr/>
        </p:nvSpPr>
        <p:spPr>
          <a:xfrm>
            <a:off x="3531192" y="5096879"/>
            <a:ext cx="1333949" cy="4948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CaixaDeTexto 19"/>
          <p:cNvSpPr txBox="1"/>
          <p:nvPr/>
        </p:nvSpPr>
        <p:spPr>
          <a:xfrm>
            <a:off x="3711385" y="5196972"/>
            <a:ext cx="20520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accent4"/>
                </a:solidFill>
              </a:rPr>
              <a:t>Cadastrar</a:t>
            </a:r>
            <a:endParaRPr lang="pt-BR" sz="1600" dirty="0">
              <a:solidFill>
                <a:schemeClr val="accent4"/>
              </a:solidFill>
            </a:endParaRPr>
          </a:p>
        </p:txBody>
      </p:sp>
      <p:sp>
        <p:nvSpPr>
          <p:cNvPr id="21" name="CaixaDeTexto 20"/>
          <p:cNvSpPr txBox="1"/>
          <p:nvPr/>
        </p:nvSpPr>
        <p:spPr>
          <a:xfrm>
            <a:off x="5481018" y="1336355"/>
            <a:ext cx="1834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00B050"/>
                </a:solidFill>
              </a:rPr>
              <a:t>Cadastrar</a:t>
            </a:r>
            <a:endParaRPr lang="pt-BR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7992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2818504" y="1194099"/>
            <a:ext cx="5755341" cy="46365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5228217" y="1506071"/>
            <a:ext cx="1506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00B050"/>
                </a:solidFill>
              </a:rPr>
              <a:t>Entrar</a:t>
            </a:r>
            <a:endParaRPr lang="pt-BR" dirty="0">
              <a:solidFill>
                <a:srgbClr val="00B050"/>
              </a:solidFill>
            </a:endParaRPr>
          </a:p>
        </p:txBody>
      </p:sp>
      <p:sp>
        <p:nvSpPr>
          <p:cNvPr id="16" name="Retângulo Arredondado 15"/>
          <p:cNvSpPr/>
          <p:nvPr/>
        </p:nvSpPr>
        <p:spPr>
          <a:xfrm>
            <a:off x="4055633" y="2678209"/>
            <a:ext cx="3324113" cy="3442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Arredondado 16"/>
          <p:cNvSpPr/>
          <p:nvPr/>
        </p:nvSpPr>
        <p:spPr>
          <a:xfrm>
            <a:off x="4055633" y="3508341"/>
            <a:ext cx="3324113" cy="3442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CaixaDeTexto 17"/>
          <p:cNvSpPr txBox="1"/>
          <p:nvPr/>
        </p:nvSpPr>
        <p:spPr>
          <a:xfrm>
            <a:off x="4055633" y="2236270"/>
            <a:ext cx="18126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err="1" smtClean="0"/>
              <a:t>Usuario</a:t>
            </a:r>
            <a:r>
              <a:rPr lang="pt-BR" sz="1600" dirty="0" smtClean="0"/>
              <a:t>:</a:t>
            </a:r>
            <a:endParaRPr lang="pt-BR" sz="1600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4055633" y="3169787"/>
            <a:ext cx="18126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Senha:</a:t>
            </a:r>
            <a:endParaRPr lang="pt-BR" sz="1600" dirty="0"/>
          </a:p>
        </p:txBody>
      </p:sp>
      <p:sp>
        <p:nvSpPr>
          <p:cNvPr id="20" name="CaixaDeTexto 19"/>
          <p:cNvSpPr txBox="1"/>
          <p:nvPr/>
        </p:nvSpPr>
        <p:spPr>
          <a:xfrm>
            <a:off x="4069078" y="2678209"/>
            <a:ext cx="20520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accent4"/>
                </a:solidFill>
              </a:rPr>
              <a:t>Exemplo@teste.com</a:t>
            </a:r>
            <a:endParaRPr lang="pt-BR" sz="1600" dirty="0">
              <a:solidFill>
                <a:schemeClr val="accent4"/>
              </a:solidFill>
            </a:endParaRPr>
          </a:p>
        </p:txBody>
      </p:sp>
      <p:sp>
        <p:nvSpPr>
          <p:cNvPr id="21" name="CaixaDeTexto 20"/>
          <p:cNvSpPr txBox="1"/>
          <p:nvPr/>
        </p:nvSpPr>
        <p:spPr>
          <a:xfrm>
            <a:off x="4098658" y="3502650"/>
            <a:ext cx="3130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accent4"/>
                </a:solidFill>
              </a:rPr>
              <a:t>Deve conter caracteres especiais #*</a:t>
            </a:r>
            <a:endParaRPr lang="pt-BR" sz="1600" dirty="0">
              <a:solidFill>
                <a:schemeClr val="accent4"/>
              </a:solidFill>
            </a:endParaRPr>
          </a:p>
        </p:txBody>
      </p:sp>
      <p:sp>
        <p:nvSpPr>
          <p:cNvPr id="22" name="Retângulo Arredondado 21"/>
          <p:cNvSpPr/>
          <p:nvPr/>
        </p:nvSpPr>
        <p:spPr>
          <a:xfrm>
            <a:off x="4996924" y="4091047"/>
            <a:ext cx="1333949" cy="4948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CaixaDeTexto 22"/>
          <p:cNvSpPr txBox="1"/>
          <p:nvPr/>
        </p:nvSpPr>
        <p:spPr>
          <a:xfrm>
            <a:off x="5177117" y="4191140"/>
            <a:ext cx="20520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accent4"/>
                </a:solidFill>
              </a:rPr>
              <a:t>Entrar</a:t>
            </a:r>
            <a:endParaRPr lang="pt-BR" sz="16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952109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24</Words>
  <Application>Microsoft Office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LabInfo</dc:creator>
  <cp:lastModifiedBy>LabInfo</cp:lastModifiedBy>
  <cp:revision>2</cp:revision>
  <dcterms:created xsi:type="dcterms:W3CDTF">2021-12-02T01:01:31Z</dcterms:created>
  <dcterms:modified xsi:type="dcterms:W3CDTF">2021-12-02T01:18:41Z</dcterms:modified>
</cp:coreProperties>
</file>