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14E-816C-4F29-9E3C-DA2353D5D75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4DF2-29E4-47DE-9EAF-E66EA2E43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13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14E-816C-4F29-9E3C-DA2353D5D75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4DF2-29E4-47DE-9EAF-E66EA2E43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18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14E-816C-4F29-9E3C-DA2353D5D75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4DF2-29E4-47DE-9EAF-E66EA2E43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85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14E-816C-4F29-9E3C-DA2353D5D75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4DF2-29E4-47DE-9EAF-E66EA2E43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72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14E-816C-4F29-9E3C-DA2353D5D75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4DF2-29E4-47DE-9EAF-E66EA2E43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29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14E-816C-4F29-9E3C-DA2353D5D75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4DF2-29E4-47DE-9EAF-E66EA2E43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71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14E-816C-4F29-9E3C-DA2353D5D75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4DF2-29E4-47DE-9EAF-E66EA2E43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99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14E-816C-4F29-9E3C-DA2353D5D75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4DF2-29E4-47DE-9EAF-E66EA2E43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53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14E-816C-4F29-9E3C-DA2353D5D75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4DF2-29E4-47DE-9EAF-E66EA2E43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58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14E-816C-4F29-9E3C-DA2353D5D75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4DF2-29E4-47DE-9EAF-E66EA2E43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00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C14E-816C-4F29-9E3C-DA2353D5D75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4DF2-29E4-47DE-9EAF-E66EA2E43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39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AC14E-816C-4F29-9E3C-DA2353D5D75C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34DF2-29E4-47DE-9EAF-E66EA2E436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08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3254188" y="1311452"/>
            <a:ext cx="5572461" cy="455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13" name="Retângulo Arredondado 12"/>
          <p:cNvSpPr/>
          <p:nvPr/>
        </p:nvSpPr>
        <p:spPr>
          <a:xfrm>
            <a:off x="3531192" y="3696184"/>
            <a:ext cx="3324113" cy="344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3531192" y="4526316"/>
            <a:ext cx="3324113" cy="344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544637" y="3325930"/>
            <a:ext cx="1812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Usuario:</a:t>
            </a:r>
            <a:endParaRPr lang="pt-BR" sz="16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531192" y="4187762"/>
            <a:ext cx="1812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Senha:</a:t>
            </a:r>
            <a:endParaRPr lang="pt-BR" sz="16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544637" y="3696184"/>
            <a:ext cx="205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4"/>
                </a:solidFill>
              </a:rPr>
              <a:t>Exemplo@teste.com</a:t>
            </a: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574217" y="4520625"/>
            <a:ext cx="3130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4"/>
                </a:solidFill>
              </a:rPr>
              <a:t>Deve conter caracteres especiais #*</a:t>
            </a: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19" name="Retângulo Arredondado 18"/>
          <p:cNvSpPr/>
          <p:nvPr/>
        </p:nvSpPr>
        <p:spPr>
          <a:xfrm>
            <a:off x="3531192" y="5096879"/>
            <a:ext cx="1333949" cy="494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3711385" y="5196972"/>
            <a:ext cx="205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4"/>
                </a:solidFill>
              </a:rPr>
              <a:t>Cadastrar</a:t>
            </a: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481018" y="1336355"/>
            <a:ext cx="18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Cadastrar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22" name="Retângulo Arredondado 21"/>
          <p:cNvSpPr/>
          <p:nvPr/>
        </p:nvSpPr>
        <p:spPr>
          <a:xfrm>
            <a:off x="3531192" y="2793713"/>
            <a:ext cx="3324113" cy="344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3544637" y="2793713"/>
            <a:ext cx="3160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4"/>
                </a:solidFill>
              </a:rPr>
              <a:t>(11)0000-0000 ou (11)9 0000-0000</a:t>
            </a: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24" name="Retângulo Arredondado 23"/>
          <p:cNvSpPr/>
          <p:nvPr/>
        </p:nvSpPr>
        <p:spPr>
          <a:xfrm>
            <a:off x="3531192" y="1963581"/>
            <a:ext cx="3324113" cy="344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523116" y="1619332"/>
            <a:ext cx="1812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Nome Completo:</a:t>
            </a:r>
            <a:endParaRPr lang="pt-BR" sz="16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23116" y="2447362"/>
            <a:ext cx="1812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Telefone</a:t>
            </a:r>
            <a:r>
              <a:rPr lang="pt-BR" sz="1600" dirty="0" smtClean="0"/>
              <a:t>:</a:t>
            </a:r>
            <a:endParaRPr lang="pt-BR" sz="1600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531192" y="1977069"/>
            <a:ext cx="205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4"/>
                </a:solidFill>
              </a:rPr>
              <a:t>Obrigatório</a:t>
            </a: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6863381" y="1977069"/>
            <a:ext cx="1298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*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876829" y="2777447"/>
            <a:ext cx="1298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*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6855305" y="3756286"/>
            <a:ext cx="1298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*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855305" y="4474634"/>
            <a:ext cx="1298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*</a:t>
            </a:r>
            <a:endParaRPr lang="pt-B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99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18504" y="1194099"/>
            <a:ext cx="5755341" cy="4636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228217" y="1506071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Entrar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16" name="Retângulo Arredondado 15"/>
          <p:cNvSpPr/>
          <p:nvPr/>
        </p:nvSpPr>
        <p:spPr>
          <a:xfrm>
            <a:off x="4055633" y="2678209"/>
            <a:ext cx="3324113" cy="344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4055633" y="3508341"/>
            <a:ext cx="3324113" cy="344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4055633" y="2236270"/>
            <a:ext cx="1812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Usuario: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055633" y="3169787"/>
            <a:ext cx="1812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Senha:</a:t>
            </a:r>
            <a:endParaRPr lang="pt-BR" sz="16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069078" y="2678209"/>
            <a:ext cx="205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4"/>
                </a:solidFill>
              </a:rPr>
              <a:t>Exemplo@teste.com</a:t>
            </a: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098658" y="3502650"/>
            <a:ext cx="3130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4"/>
                </a:solidFill>
              </a:rPr>
              <a:t>Deve conter caracteres especiais #*</a:t>
            </a:r>
            <a:endParaRPr lang="pt-BR" sz="1600" dirty="0">
              <a:solidFill>
                <a:schemeClr val="accent4"/>
              </a:solidFill>
            </a:endParaRPr>
          </a:p>
        </p:txBody>
      </p:sp>
      <p:sp>
        <p:nvSpPr>
          <p:cNvPr id="22" name="Retângulo Arredondado 21"/>
          <p:cNvSpPr/>
          <p:nvPr/>
        </p:nvSpPr>
        <p:spPr>
          <a:xfrm>
            <a:off x="4996924" y="4091047"/>
            <a:ext cx="1333949" cy="494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/>
          <p:cNvSpPr txBox="1"/>
          <p:nvPr/>
        </p:nvSpPr>
        <p:spPr>
          <a:xfrm>
            <a:off x="5177117" y="4191140"/>
            <a:ext cx="205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solidFill>
                  <a:schemeClr val="accent4"/>
                </a:solidFill>
              </a:rPr>
              <a:t>Entrar</a:t>
            </a:r>
            <a:endParaRPr lang="pt-BR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52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86522" y="1688951"/>
            <a:ext cx="1409252" cy="3012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848087" y="1688951"/>
            <a:ext cx="1409252" cy="301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4609652" y="1688951"/>
            <a:ext cx="1409252" cy="301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371217" y="1688951"/>
            <a:ext cx="1409252" cy="301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026997" y="1710467"/>
            <a:ext cx="1409252" cy="301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086522" y="1411952"/>
            <a:ext cx="1215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>
                <a:solidFill>
                  <a:srgbClr val="00B050"/>
                </a:solidFill>
              </a:rPr>
              <a:t>nome_produto</a:t>
            </a:r>
            <a:endParaRPr lang="pt-BR" sz="1200" dirty="0">
              <a:solidFill>
                <a:srgbClr val="00B05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848087" y="1411951"/>
            <a:ext cx="1215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>
                <a:solidFill>
                  <a:srgbClr val="00B050"/>
                </a:solidFill>
              </a:rPr>
              <a:t>cod_produto</a:t>
            </a:r>
            <a:endParaRPr lang="pt-BR" sz="1200" dirty="0">
              <a:solidFill>
                <a:srgbClr val="00B05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09652" y="1411950"/>
            <a:ext cx="1215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>
                <a:solidFill>
                  <a:srgbClr val="00B050"/>
                </a:solidFill>
              </a:rPr>
              <a:t>valor_produto</a:t>
            </a:r>
            <a:endParaRPr lang="pt-BR" sz="1200" dirty="0">
              <a:solidFill>
                <a:srgbClr val="00B05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6371217" y="1411949"/>
            <a:ext cx="1215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>
                <a:solidFill>
                  <a:srgbClr val="00B050"/>
                </a:solidFill>
              </a:rPr>
              <a:t>qtd_produto</a:t>
            </a:r>
            <a:endParaRPr lang="pt-BR" sz="1200" dirty="0">
              <a:solidFill>
                <a:srgbClr val="00B05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005481" y="1411950"/>
            <a:ext cx="1215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>
                <a:solidFill>
                  <a:srgbClr val="00B050"/>
                </a:solidFill>
              </a:rPr>
              <a:t>lote_produto</a:t>
            </a:r>
            <a:endParaRPr lang="pt-BR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61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45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LabInfo</dc:creator>
  <cp:lastModifiedBy>LabInfo</cp:lastModifiedBy>
  <cp:revision>3</cp:revision>
  <dcterms:created xsi:type="dcterms:W3CDTF">2021-12-02T01:01:31Z</dcterms:created>
  <dcterms:modified xsi:type="dcterms:W3CDTF">2021-12-02T01:28:49Z</dcterms:modified>
</cp:coreProperties>
</file>