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48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AAEDD-9048-4455-B721-E11F2B36A094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7060A-DF30-438C-9E76-1BED03716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20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0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8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1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5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5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9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0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5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3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6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5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 conceito abstrato da genética">
            <a:extLst>
              <a:ext uri="{FF2B5EF4-FFF2-40B4-BE49-F238E27FC236}">
                <a16:creationId xmlns:a16="http://schemas.microsoft.com/office/drawing/2014/main" id="{5AE269DF-15FF-96D3-1B08-4BCF65E279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545" r="-2" b="18067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52EE1660-9A09-9448-04EF-ED244824E724}"/>
              </a:ext>
            </a:extLst>
          </p:cNvPr>
          <p:cNvSpPr txBox="1"/>
          <p:nvPr/>
        </p:nvSpPr>
        <p:spPr>
          <a:xfrm>
            <a:off x="628148" y="580877"/>
            <a:ext cx="29137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TechNest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Software House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476BAD-212D-8E8F-A37E-9C82DFAB2CFA}"/>
              </a:ext>
            </a:extLst>
          </p:cNvPr>
          <p:cNvSpPr txBox="1"/>
          <p:nvPr/>
        </p:nvSpPr>
        <p:spPr>
          <a:xfrm>
            <a:off x="640098" y="2973978"/>
            <a:ext cx="40318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Análise Orientada a Objetos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– 2024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Professor: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Lázaro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Pereira de Oliveira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Alunos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Pedro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Gabry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Barbosa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Pedro Boeing de Carvalho Rocha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Yasmin Mana Castilho de Macedo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Tiago Rego Tavares Silva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08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4D696-C5FD-65A0-2325-953B3376B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8EF874F-9368-606E-58A9-F9BF5B0565D2}"/>
              </a:ext>
            </a:extLst>
          </p:cNvPr>
          <p:cNvSpPr txBox="1"/>
          <p:nvPr/>
        </p:nvSpPr>
        <p:spPr>
          <a:xfrm>
            <a:off x="676049" y="637046"/>
            <a:ext cx="4978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DIAGRAMA DE SEQU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ÊNCIA</a:t>
            </a:r>
          </a:p>
        </p:txBody>
      </p:sp>
      <p:pic>
        <p:nvPicPr>
          <p:cNvPr id="3" name="Imagem 2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5C1C0557-152B-C00D-2B7A-04E479C2E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94" y="1104760"/>
            <a:ext cx="3437411" cy="496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1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D638E-3E7F-BF2A-8596-504D75191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1D3DE1B-9420-2E03-B879-67A0C5C77DAF}"/>
              </a:ext>
            </a:extLst>
          </p:cNvPr>
          <p:cNvSpPr txBox="1"/>
          <p:nvPr/>
        </p:nvSpPr>
        <p:spPr>
          <a:xfrm>
            <a:off x="676049" y="637046"/>
            <a:ext cx="4314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DIAGRAMA DE ESTADO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BE4D3D3D-66A8-34DA-17F4-AB6039155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90775"/>
            <a:ext cx="10668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F8253-DBA7-B1E7-D61A-2AB6529C1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75FC5E1-8498-5B65-EE36-6724C068634F}"/>
              </a:ext>
            </a:extLst>
          </p:cNvPr>
          <p:cNvSpPr txBox="1"/>
          <p:nvPr/>
        </p:nvSpPr>
        <p:spPr>
          <a:xfrm>
            <a:off x="676049" y="637046"/>
            <a:ext cx="4978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DIAGRAMA DE ATIVIDADES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DD190D52-0792-3A7C-1BBE-BFD4111D8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9" y="1120872"/>
            <a:ext cx="5404841" cy="461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4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25075-1DBC-1BDD-B0CA-BDE83DA95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6EF2DBD-3A35-BA0A-A241-EE0DC16EA6E1}"/>
              </a:ext>
            </a:extLst>
          </p:cNvPr>
          <p:cNvSpPr txBox="1"/>
          <p:nvPr/>
        </p:nvSpPr>
        <p:spPr>
          <a:xfrm>
            <a:off x="676049" y="637046"/>
            <a:ext cx="335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C92BE3C-B0C2-C9DC-1197-D054DBD251E3}"/>
              </a:ext>
            </a:extLst>
          </p:cNvPr>
          <p:cNvSpPr txBox="1"/>
          <p:nvPr/>
        </p:nvSpPr>
        <p:spPr>
          <a:xfrm>
            <a:off x="676049" y="1265426"/>
            <a:ext cx="1015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geral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integrar os diferentes setores da equipe em uma só ferramenta,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aumentar a produtividade e a colaboração entre os funcionários além de garantir aos gestores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maior controle e dados para análise.</a:t>
            </a:r>
          </a:p>
        </p:txBody>
      </p:sp>
    </p:spTree>
    <p:extLst>
      <p:ext uri="{BB962C8B-B14F-4D97-AF65-F5344CB8AC3E}">
        <p14:creationId xmlns:p14="http://schemas.microsoft.com/office/powerpoint/2010/main" val="175645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FC570-2FF5-5BC3-8F7D-37142D6F4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F0F4E8-C27E-BD3A-6750-63A8EF4AEB76}"/>
              </a:ext>
            </a:extLst>
          </p:cNvPr>
          <p:cNvSpPr txBox="1"/>
          <p:nvPr/>
        </p:nvSpPr>
        <p:spPr>
          <a:xfrm>
            <a:off x="749722" y="1317429"/>
            <a:ext cx="10401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TechNest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é uma empresa recente que presta serviços de tecnologia a outras empresas parceiras.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Com o crescimento dos negócios, o gestor notou a necessidade de uma ferramenta para gerenciar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funcionários, associados e serviços de uma forma mais organizada e eficaz.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395FEAE-E0E9-5862-318A-BC1CE4846F2F}"/>
              </a:ext>
            </a:extLst>
          </p:cNvPr>
          <p:cNvSpPr txBox="1"/>
          <p:nvPr/>
        </p:nvSpPr>
        <p:spPr>
          <a:xfrm>
            <a:off x="749722" y="689051"/>
            <a:ext cx="4365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HISTÓRIA DA EMPRESA</a:t>
            </a:r>
          </a:p>
        </p:txBody>
      </p:sp>
    </p:spTree>
    <p:extLst>
      <p:ext uri="{BB962C8B-B14F-4D97-AF65-F5344CB8AC3E}">
        <p14:creationId xmlns:p14="http://schemas.microsoft.com/office/powerpoint/2010/main" val="196024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82F81-0C4E-F8D7-C7FA-85ECE8B9C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D64254B-EAD2-52E7-AA02-8E2917E3E241}"/>
              </a:ext>
            </a:extLst>
          </p:cNvPr>
          <p:cNvSpPr txBox="1"/>
          <p:nvPr/>
        </p:nvSpPr>
        <p:spPr>
          <a:xfrm>
            <a:off x="676049" y="637046"/>
            <a:ext cx="4748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OBJETIVOS ESPEC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ÍFICOS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FE21E6-157E-84D8-DCC3-45672E7D32B3}"/>
              </a:ext>
            </a:extLst>
          </p:cNvPr>
          <p:cNvSpPr txBox="1"/>
          <p:nvPr/>
        </p:nvSpPr>
        <p:spPr>
          <a:xfrm>
            <a:off x="676049" y="1160266"/>
            <a:ext cx="10584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Garantir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que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gerente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mantenha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forma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adequada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que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administradores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mantenham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ionários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forma intuitiva e que as tarefas sejam visualizadas pelos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desenvolvedores de forma agradável.</a:t>
            </a:r>
          </a:p>
        </p:txBody>
      </p:sp>
    </p:spTree>
    <p:extLst>
      <p:ext uri="{BB962C8B-B14F-4D97-AF65-F5344CB8AC3E}">
        <p14:creationId xmlns:p14="http://schemas.microsoft.com/office/powerpoint/2010/main" val="108754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7876679-3F06-120D-2EFB-475408D2118D}"/>
              </a:ext>
            </a:extLst>
          </p:cNvPr>
          <p:cNvSpPr txBox="1"/>
          <p:nvPr/>
        </p:nvSpPr>
        <p:spPr>
          <a:xfrm>
            <a:off x="676049" y="637046"/>
            <a:ext cx="472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8E52383-D16E-F419-9309-351EF9BC6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054" y="1160266"/>
            <a:ext cx="3871891" cy="496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3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A4983-00B4-27E6-9F8E-444C7EAE2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B8315F4-4B12-F020-7A10-E298151FE108}"/>
              </a:ext>
            </a:extLst>
          </p:cNvPr>
          <p:cNvSpPr txBox="1"/>
          <p:nvPr/>
        </p:nvSpPr>
        <p:spPr>
          <a:xfrm>
            <a:off x="676049" y="637046"/>
            <a:ext cx="562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REQUISITOS N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ÃO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FUNCIONAIS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68A367C-B8DC-17A9-F3A5-901D238A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826" y="2751228"/>
            <a:ext cx="7920347" cy="135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1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4EE3A-146E-E90C-78ED-0A7AACB95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8C97B91-00F1-73C1-8692-04D85FCFBB9F}"/>
              </a:ext>
            </a:extLst>
          </p:cNvPr>
          <p:cNvSpPr txBox="1"/>
          <p:nvPr/>
        </p:nvSpPr>
        <p:spPr>
          <a:xfrm>
            <a:off x="676049" y="637046"/>
            <a:ext cx="5595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DIAGRAMA DE CASOS DE USO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8CB45E87-1273-ED25-DEA1-E0E5447AF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68" y="941390"/>
            <a:ext cx="8181943" cy="52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7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5F5DE-CC99-C1E4-F9F8-BB6A7248D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C839F55-CEFD-1421-135F-7E8F7A8610E0}"/>
              </a:ext>
            </a:extLst>
          </p:cNvPr>
          <p:cNvSpPr txBox="1"/>
          <p:nvPr/>
        </p:nvSpPr>
        <p:spPr>
          <a:xfrm>
            <a:off x="676049" y="637046"/>
            <a:ext cx="5588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 CASO DE USO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A2F330-F6E2-2F6D-7C53-03B7E0839C12}"/>
              </a:ext>
            </a:extLst>
          </p:cNvPr>
          <p:cNvSpPr txBox="1"/>
          <p:nvPr/>
        </p:nvSpPr>
        <p:spPr>
          <a:xfrm>
            <a:off x="676049" y="1160266"/>
            <a:ext cx="6429965" cy="462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UC –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Manter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Ator: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Gerente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Projetos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ré-condições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cadastrados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Fluxo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principal: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t-BR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 Gerente informa o nome do Projeto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t-BR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 Gerente informa o Cliente referente ao Projeto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t-BR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 Gerente informa o funcionário responsável pelo Projeto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t-BR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 Gerente informa o prazo para o término do projeto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Projeto criado com sucesso.</a:t>
            </a:r>
          </a:p>
          <a:p>
            <a:pPr lvl="0" algn="just">
              <a:lnSpc>
                <a:spcPct val="115000"/>
              </a:lnSpc>
              <a:spcAft>
                <a:spcPts val="800"/>
              </a:spcAft>
            </a:pPr>
            <a:endParaRPr lang="pt-BR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800"/>
              </a:spcAft>
            </a:pPr>
            <a:r>
              <a:rPr lang="pt-BR" kern="1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Fluxo Alternativo: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t-BR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 Gerente desiste da criação de projeto.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Cancela a operação.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BF48715-ECC7-4C05-367E-7061C497559C}"/>
              </a:ext>
            </a:extLst>
          </p:cNvPr>
          <p:cNvSpPr txBox="1"/>
          <p:nvPr/>
        </p:nvSpPr>
        <p:spPr>
          <a:xfrm>
            <a:off x="7462545" y="3850233"/>
            <a:ext cx="4053406" cy="1935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Fluxo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exce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ção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t-BR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 Gerente informa um funcionário inválido como responsável.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t-BR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 Sistema avisa ao Gerente sobre a inconsistência.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Cancela a operação.</a:t>
            </a:r>
          </a:p>
        </p:txBody>
      </p:sp>
    </p:spTree>
    <p:extLst>
      <p:ext uri="{BB962C8B-B14F-4D97-AF65-F5344CB8AC3E}">
        <p14:creationId xmlns:p14="http://schemas.microsoft.com/office/powerpoint/2010/main" val="217676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D2EF8-5BE5-AC99-83C8-1499E0C38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27F59E4-8512-B827-B8A0-85D8B33B492C}"/>
              </a:ext>
            </a:extLst>
          </p:cNvPr>
          <p:cNvSpPr txBox="1"/>
          <p:nvPr/>
        </p:nvSpPr>
        <p:spPr>
          <a:xfrm>
            <a:off x="676049" y="637046"/>
            <a:ext cx="4539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DIAGRAMA DE CLASSES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 descr="Linha do tempo&#10;&#10;Descrição gerada automaticamente">
            <a:extLst>
              <a:ext uri="{FF2B5EF4-FFF2-40B4-BE49-F238E27FC236}">
                <a16:creationId xmlns:a16="http://schemas.microsoft.com/office/drawing/2014/main" id="{BEDE6DF8-6F2E-81A7-BC8F-F3CDF70FA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08" y="1160266"/>
            <a:ext cx="4303984" cy="477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22065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290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Aptos</vt:lpstr>
      <vt:lpstr>Arial</vt:lpstr>
      <vt:lpstr>Avenir Next LT Pro</vt:lpstr>
      <vt:lpstr>Footlight MT Light</vt:lpstr>
      <vt:lpstr>ArchVTI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Melissa Schueler</dc:creator>
  <cp:lastModifiedBy>Melissa Schueler</cp:lastModifiedBy>
  <cp:revision>1</cp:revision>
  <dcterms:created xsi:type="dcterms:W3CDTF">2024-12-02T06:03:23Z</dcterms:created>
  <dcterms:modified xsi:type="dcterms:W3CDTF">2024-12-02T06:38:56Z</dcterms:modified>
</cp:coreProperties>
</file>