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6" r:id="rId5"/>
    <p:sldId id="270" r:id="rId6"/>
    <p:sldId id="271" r:id="rId7"/>
    <p:sldId id="264" r:id="rId8"/>
    <p:sldId id="265" r:id="rId9"/>
    <p:sldId id="272" r:id="rId10"/>
    <p:sldId id="269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2CB7-65FF-3C91-E0C9-0E26CB859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Evidencija voznog parka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3636-D70D-00FB-5626-85A5E946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0" y="4771644"/>
            <a:ext cx="6067806" cy="968756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Student: Petar Deverić</a:t>
            </a:r>
          </a:p>
          <a:p>
            <a:pPr algn="l"/>
            <a:r>
              <a:rPr lang="hr-HR" dirty="0"/>
              <a:t>Predmet: Objektno orijentirano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63053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2" y="453005"/>
            <a:ext cx="7611116" cy="6023296"/>
          </a:xfrm>
        </p:spPr>
      </p:pic>
    </p:spTree>
    <p:extLst>
      <p:ext uri="{BB962C8B-B14F-4D97-AF65-F5344CB8AC3E}">
        <p14:creationId xmlns:p14="http://schemas.microsoft.com/office/powerpoint/2010/main" val="42851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94E-0744-AA04-FC0E-D79D4D5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Ispis vozila s važećom registracijom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2" y="3025908"/>
            <a:ext cx="7611116" cy="1275127"/>
          </a:xfrm>
        </p:spPr>
      </p:pic>
    </p:spTree>
    <p:extLst>
      <p:ext uri="{BB962C8B-B14F-4D97-AF65-F5344CB8AC3E}">
        <p14:creationId xmlns:p14="http://schemas.microsoft.com/office/powerpoint/2010/main" val="148585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94E-0744-AA04-FC0E-D79D4D5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Ispis vozila s isteklom registracijom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2" y="3025908"/>
            <a:ext cx="7611116" cy="1275127"/>
          </a:xfrm>
        </p:spPr>
      </p:pic>
    </p:spTree>
    <p:extLst>
      <p:ext uri="{BB962C8B-B14F-4D97-AF65-F5344CB8AC3E}">
        <p14:creationId xmlns:p14="http://schemas.microsoft.com/office/powerpoint/2010/main" val="345457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BB24-3086-05BE-B1C1-3554B4B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77492"/>
            <a:ext cx="7729728" cy="1188720"/>
          </a:xfrm>
        </p:spPr>
        <p:txBody>
          <a:bodyPr/>
          <a:lstStyle/>
          <a:p>
            <a:r>
              <a:rPr lang="hr-HR" dirty="0"/>
              <a:t>Hvala na Pažnji!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4DCDF9-493E-A56C-64EE-E6DC7834B09B}"/>
              </a:ext>
            </a:extLst>
          </p:cNvPr>
          <p:cNvSpPr txBox="1">
            <a:spLocks/>
          </p:cNvSpPr>
          <p:nvPr/>
        </p:nvSpPr>
        <p:spPr bwMode="black">
          <a:xfrm>
            <a:off x="2231136" y="3723640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202786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E4AD-B82F-0E93-BD64-0B121281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Zadatak: Evidencija voznog parka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7649-4615-3BE4-383B-99052E8E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dirty="0"/>
              <a:t>Kreirati klasu "Vozilo" koja sadrži pet svojstava (varijabli):</a:t>
            </a:r>
          </a:p>
          <a:p>
            <a:r>
              <a:rPr lang="hr-HR" dirty="0"/>
              <a:t>Marka vozila</a:t>
            </a:r>
          </a:p>
          <a:p>
            <a:r>
              <a:rPr lang="hr-HR" dirty="0"/>
              <a:t>Model vozila</a:t>
            </a:r>
          </a:p>
          <a:p>
            <a:r>
              <a:rPr lang="hr-HR" dirty="0"/>
              <a:t>Registarska oznaka (registracija)</a:t>
            </a:r>
          </a:p>
          <a:p>
            <a:r>
              <a:rPr lang="hr-HR" dirty="0"/>
              <a:t>Datum izdavanja registarske oznake</a:t>
            </a:r>
          </a:p>
          <a:p>
            <a:r>
              <a:rPr lang="hr-HR" dirty="0"/>
              <a:t>Datum isteka registracije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Kreirati konstruktor koji prima dva parametara (marka i model vozila).</a:t>
            </a:r>
          </a:p>
          <a:p>
            <a:pPr marL="0" indent="0">
              <a:buNone/>
            </a:pPr>
            <a:r>
              <a:rPr lang="hr-HR" dirty="0"/>
              <a:t>Kreirati </a:t>
            </a:r>
            <a:r>
              <a:rPr lang="hr-HR" dirty="0" err="1"/>
              <a:t>get</a:t>
            </a:r>
            <a:r>
              <a:rPr lang="hr-HR" dirty="0"/>
              <a:t> i set metode za sve parametre.</a:t>
            </a:r>
          </a:p>
        </p:txBody>
      </p:sp>
    </p:spTree>
    <p:extLst>
      <p:ext uri="{BB962C8B-B14F-4D97-AF65-F5344CB8AC3E}">
        <p14:creationId xmlns:p14="http://schemas.microsoft.com/office/powerpoint/2010/main" val="143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BC6D-9806-2E08-F176-FDB04255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700" y="749300"/>
            <a:ext cx="87630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Kreirajte C# program koji sadrži izbornik sa sljedećim opcijama:</a:t>
            </a:r>
          </a:p>
          <a:p>
            <a:r>
              <a:rPr lang="hr-HR" dirty="0"/>
              <a:t>Dodavanje novog vozila</a:t>
            </a:r>
          </a:p>
          <a:p>
            <a:r>
              <a:rPr lang="hr-HR" dirty="0"/>
              <a:t>Ažuriranje postojećeg vozila</a:t>
            </a:r>
          </a:p>
          <a:p>
            <a:r>
              <a:rPr lang="hr-HR" dirty="0"/>
              <a:t>Ispis svih vozila</a:t>
            </a:r>
          </a:p>
          <a:p>
            <a:r>
              <a:rPr lang="hr-HR" dirty="0"/>
              <a:t>Ispis vozila sa važećom registracijom</a:t>
            </a:r>
          </a:p>
          <a:p>
            <a:r>
              <a:rPr lang="hr-HR" dirty="0"/>
              <a:t>Ispis vozila sa isteklom registracijom</a:t>
            </a:r>
          </a:p>
          <a:p>
            <a:r>
              <a:rPr lang="hr-HR" dirty="0"/>
              <a:t>Prekid rada programa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Podaci svih vozila moraju biti pohranjeni u listi.</a:t>
            </a:r>
          </a:p>
          <a:p>
            <a:pPr marL="0" indent="0">
              <a:buNone/>
            </a:pPr>
            <a:r>
              <a:rPr lang="hr-HR" dirty="0"/>
              <a:t>Nakon odabira određene opcije i izvođenja potrebnih operacija vezanih za odabranu opciju, program mora ponovo ponuditi izbornik i omogućiti korisniku novi izbor.</a:t>
            </a:r>
          </a:p>
          <a:p>
            <a:pPr marL="0" indent="0">
              <a:buNone/>
            </a:pPr>
            <a:r>
              <a:rPr lang="hr-HR" dirty="0"/>
              <a:t>Program se mora izvoditi sve dok na izborniku nije odabrana opcija prekida rada programa.</a:t>
            </a:r>
          </a:p>
        </p:txBody>
      </p:sp>
    </p:spTree>
    <p:extLst>
      <p:ext uri="{BB962C8B-B14F-4D97-AF65-F5344CB8AC3E}">
        <p14:creationId xmlns:p14="http://schemas.microsoft.com/office/powerpoint/2010/main" val="59598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94E-0744-AA04-FC0E-D79D4D5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Glavni meni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3" y="2474752"/>
            <a:ext cx="7611116" cy="3429320"/>
          </a:xfrm>
        </p:spPr>
      </p:pic>
    </p:spTree>
    <p:extLst>
      <p:ext uri="{BB962C8B-B14F-4D97-AF65-F5344CB8AC3E}">
        <p14:creationId xmlns:p14="http://schemas.microsoft.com/office/powerpoint/2010/main" val="73364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2" y="1714340"/>
            <a:ext cx="7611116" cy="3429320"/>
          </a:xfrm>
        </p:spPr>
      </p:pic>
    </p:spTree>
    <p:extLst>
      <p:ext uri="{BB962C8B-B14F-4D97-AF65-F5344CB8AC3E}">
        <p14:creationId xmlns:p14="http://schemas.microsoft.com/office/powerpoint/2010/main" val="130521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3" y="385894"/>
            <a:ext cx="7611116" cy="6123963"/>
          </a:xfrm>
        </p:spPr>
      </p:pic>
    </p:spTree>
    <p:extLst>
      <p:ext uri="{BB962C8B-B14F-4D97-AF65-F5344CB8AC3E}">
        <p14:creationId xmlns:p14="http://schemas.microsoft.com/office/powerpoint/2010/main" val="409136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94E-0744-AA04-FC0E-D79D4D5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Dodavanje vozila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43" y="2474752"/>
            <a:ext cx="7611116" cy="3429320"/>
          </a:xfrm>
        </p:spPr>
      </p:pic>
    </p:spTree>
    <p:extLst>
      <p:ext uri="{BB962C8B-B14F-4D97-AF65-F5344CB8AC3E}">
        <p14:creationId xmlns:p14="http://schemas.microsoft.com/office/powerpoint/2010/main" val="246909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94E-0744-AA04-FC0E-D79D4D5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Dodavanje vozila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3" y="2474752"/>
            <a:ext cx="7611116" cy="3429320"/>
          </a:xfrm>
        </p:spPr>
      </p:pic>
    </p:spTree>
    <p:extLst>
      <p:ext uri="{BB962C8B-B14F-4D97-AF65-F5344CB8AC3E}">
        <p14:creationId xmlns:p14="http://schemas.microsoft.com/office/powerpoint/2010/main" val="373646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94E-0744-AA04-FC0E-D79D4D5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Klasa vozilo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3BD8E-24A4-B953-37D1-B4508423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15965" y="2463988"/>
            <a:ext cx="6160069" cy="3429320"/>
          </a:xfrm>
        </p:spPr>
      </p:pic>
    </p:spTree>
    <p:extLst>
      <p:ext uri="{BB962C8B-B14F-4D97-AF65-F5344CB8AC3E}">
        <p14:creationId xmlns:p14="http://schemas.microsoft.com/office/powerpoint/2010/main" val="41923792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48</TotalTime>
  <Words>171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Evidencija voznog parka</vt:lpstr>
      <vt:lpstr>Zadatak: Evidencija voznog parka</vt:lpstr>
      <vt:lpstr>PowerPoint Presentation</vt:lpstr>
      <vt:lpstr>Glavni meni</vt:lpstr>
      <vt:lpstr>PowerPoint Presentation</vt:lpstr>
      <vt:lpstr>PowerPoint Presentation</vt:lpstr>
      <vt:lpstr>Dodavanje vozila</vt:lpstr>
      <vt:lpstr>Dodavanje vozila</vt:lpstr>
      <vt:lpstr>Klasa vozilo</vt:lpstr>
      <vt:lpstr>PowerPoint Presentation</vt:lpstr>
      <vt:lpstr>Ispis vozila s važećom registracijom</vt:lpstr>
      <vt:lpstr>Ispis vozila s isteklom registracijom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Evidencija voznog parka</dc:title>
  <dc:creator>Petar Deverić</dc:creator>
  <cp:lastModifiedBy>Petar Deverić</cp:lastModifiedBy>
  <cp:revision>18</cp:revision>
  <dcterms:created xsi:type="dcterms:W3CDTF">2023-01-20T20:26:28Z</dcterms:created>
  <dcterms:modified xsi:type="dcterms:W3CDTF">2023-01-21T10:47:16Z</dcterms:modified>
</cp:coreProperties>
</file>