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2009-4453-E446-8DFD-D3E1A90A4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F9AF8-8B2A-0448-B512-0560C1B37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5110-4E56-FA49-A0FC-5671C27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242A-F82C-F742-8F4A-CC4EE3D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7EEC-51AE-FD43-8984-C50D577B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5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7D1C-3514-0940-AE59-1DE320B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56D6A-3718-334E-8A7B-DEDBCA6E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087C-0E94-8E4D-9066-B3A4C18B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7A74-D0D5-5B4B-9451-09164F2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C72D-C928-8A4D-8748-B72FA8D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D445A-4CD1-FD41-AC05-E33E11A01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9806-F759-5346-ACA8-7C5C376D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D7F3-5CC1-D046-A8C7-68D82C13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8ED8-3C82-D240-8C7B-FAC818B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A00D-DB7E-D641-B255-500897F8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C5BA-C6E0-504F-94E6-4ECE0CA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B084-6661-6D45-BD1C-65B75B67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912D-A047-CC44-9E87-A05835E5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0FD1-4343-334B-970D-DE6D38A0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4AD4-8EE0-F540-8264-E3F8AA60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3087-3331-6840-A8D7-77F126CF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DF5B-F97C-834F-B477-7B1BB911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0998-2946-BC4D-9E6E-425BDF5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291E-DA56-7D4F-B879-51109C97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0D55-6491-034A-804D-36F7277F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F580-50E9-2847-9BAF-3C5127D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27C2-EAB4-0147-AB48-8A08E01E7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DE71B-4930-E64E-A8DA-C06D30EA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1EDE5-79EC-3E45-898D-7E9E0C36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DA1E-01B6-7A42-9D65-66B270F2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0324-7FB1-FE48-A8DC-F281400A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91FF-B853-764D-ACD6-C84A126C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3EDB-70C7-8043-843A-42D3F48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29523-2387-494A-A43E-FDCAC143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8097A-6FE9-F24C-AB62-A88DE81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C5029-6053-CE49-BD8B-0919CA98D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2B54D-DAFC-1E41-88BE-8301A94D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5910E-0BF5-6B46-B435-C2E88FBC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0409-F670-7A4F-9F78-9B42EA2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A66-7E80-8C4F-AF1A-7D4A995A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503B-8BD9-5649-9B32-6106963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E8AD7-660C-AF4E-8849-2216D455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E064E-696F-4B4D-8049-6B1614A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BB53-E1FC-9F40-B3DC-A735E28C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A1185-5BDA-5340-985A-F5D25569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352B9-3C9F-1F4E-8125-4856EADA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C819-C7ED-F140-94D4-C6F50FA7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4F08-E88E-824E-90CC-D909F38C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25E1-CCCF-8849-8CBD-418630CF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5FA7-4928-9842-B1A5-FA73237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66F-F008-2542-AEBC-301C806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C5CB-4098-564E-A4AD-973611A7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B128-5106-5E4B-A657-440DA668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A058-BA0A-2444-BFF9-E65DC67F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18B1-6770-4447-A70C-D24CF859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19B8-442A-7448-AE95-E56628F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E94F-3662-8A4C-808D-C62EDF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0DF0-FC73-734B-BB84-67D53143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DD37A-1A6E-BF40-A2DC-7C9D992F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67D5-3BC4-4E45-9D33-1EB9C8EF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5FB-0ED1-BE42-A0BE-755BDEA3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4B2F-017A-D143-9E65-1E629D55F8D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B5B5-0C3F-B54F-BA43-B475B5BD2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BC23-FD0D-3445-BD69-4CD4DAFF6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055D-62B0-6F45-A0DA-1F38E213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14B24B2-DEAB-3E4C-AFF5-259F822D8E09}"/>
              </a:ext>
            </a:extLst>
          </p:cNvPr>
          <p:cNvSpPr/>
          <p:nvPr/>
        </p:nvSpPr>
        <p:spPr>
          <a:xfrm>
            <a:off x="2593222" y="950101"/>
            <a:ext cx="2693198" cy="320483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PCS User Computer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B0423F-1925-704D-A72A-627F60088645}"/>
              </a:ext>
            </a:extLst>
          </p:cNvPr>
          <p:cNvSpPr/>
          <p:nvPr/>
        </p:nvSpPr>
        <p:spPr>
          <a:xfrm>
            <a:off x="6442841" y="766122"/>
            <a:ext cx="5013435" cy="578537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PIDX 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E868-BF04-EE48-90CD-B525E846D6C0}"/>
              </a:ext>
            </a:extLst>
          </p:cNvPr>
          <p:cNvSpPr txBox="1"/>
          <p:nvPr/>
        </p:nvSpPr>
        <p:spPr>
          <a:xfrm>
            <a:off x="195757" y="162010"/>
            <a:ext cx="1042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PIDX Product Codes Web Service (PCS) – Support JSON/Restful Web Services Interface to Query Product Codes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290BE26-7A1B-ED49-85B6-B7D666B063D3}"/>
              </a:ext>
            </a:extLst>
          </p:cNvPr>
          <p:cNvSpPr/>
          <p:nvPr/>
        </p:nvSpPr>
        <p:spPr>
          <a:xfrm>
            <a:off x="8949558" y="5203404"/>
            <a:ext cx="2051222" cy="976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Codes MySQL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4CE58-4DE6-B740-A0A3-9BD7B368793A}"/>
              </a:ext>
            </a:extLst>
          </p:cNvPr>
          <p:cNvSpPr/>
          <p:nvPr/>
        </p:nvSpPr>
        <p:spPr>
          <a:xfrm>
            <a:off x="6732373" y="1534861"/>
            <a:ext cx="1126524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Handler 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66910-176C-1E4A-81B5-8F694C62AC2C}"/>
              </a:ext>
            </a:extLst>
          </p:cNvPr>
          <p:cNvSpPr/>
          <p:nvPr/>
        </p:nvSpPr>
        <p:spPr>
          <a:xfrm>
            <a:off x="8949558" y="1534861"/>
            <a:ext cx="1924388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Query  Interfaces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ABBA84-0A75-1746-A20F-DDEB82D46E62}"/>
              </a:ext>
            </a:extLst>
          </p:cNvPr>
          <p:cNvSpPr/>
          <p:nvPr/>
        </p:nvSpPr>
        <p:spPr>
          <a:xfrm>
            <a:off x="7743567" y="1571929"/>
            <a:ext cx="1580459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7120CCA-4894-CE46-A716-E487631B0349}"/>
              </a:ext>
            </a:extLst>
          </p:cNvPr>
          <p:cNvSpPr/>
          <p:nvPr/>
        </p:nvSpPr>
        <p:spPr>
          <a:xfrm rot="5400000">
            <a:off x="9690217" y="4382993"/>
            <a:ext cx="1580459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Queries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0050EE-F417-E646-B358-6AF57356AA4F}"/>
              </a:ext>
            </a:extLst>
          </p:cNvPr>
          <p:cNvSpPr/>
          <p:nvPr/>
        </p:nvSpPr>
        <p:spPr>
          <a:xfrm rot="16200000">
            <a:off x="8776492" y="4382993"/>
            <a:ext cx="1580459" cy="59312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Results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2069BB4-7A87-EB44-8CA4-B4412E105F7C}"/>
              </a:ext>
            </a:extLst>
          </p:cNvPr>
          <p:cNvSpPr/>
          <p:nvPr/>
        </p:nvSpPr>
        <p:spPr>
          <a:xfrm rot="10800000" flipV="1">
            <a:off x="7437070" y="3290021"/>
            <a:ext cx="1833089" cy="5560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Responses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D88DA91-61A2-A745-9877-4627C23DDB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336953" y="1868491"/>
            <a:ext cx="1406614" cy="123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E4384A0-97B3-4647-97FC-914C91BD8FB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324026" y="1868491"/>
            <a:ext cx="1156421" cy="20208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5738E0-08E8-7844-A72E-BE23728F017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rot="16200000" flipV="1">
            <a:off x="9257802" y="3580405"/>
            <a:ext cx="321278" cy="29656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2416E0C-045A-9644-B12F-87295F49C80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rot="10800000">
            <a:off x="6284900" y="3567340"/>
            <a:ext cx="1152171" cy="7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6922DD-5957-A94B-9014-1A44740923DA}"/>
              </a:ext>
            </a:extLst>
          </p:cNvPr>
          <p:cNvSpPr/>
          <p:nvPr/>
        </p:nvSpPr>
        <p:spPr>
          <a:xfrm>
            <a:off x="3421609" y="1571929"/>
            <a:ext cx="1126524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That Uses Product Code Data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8A4C3E4-6EAC-7744-B691-D803FD157477}"/>
              </a:ext>
            </a:extLst>
          </p:cNvPr>
          <p:cNvSpPr/>
          <p:nvPr/>
        </p:nvSpPr>
        <p:spPr>
          <a:xfrm>
            <a:off x="4337219" y="1584286"/>
            <a:ext cx="1999734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API Requests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D015E6C-828F-3242-B443-C15002400B42}"/>
              </a:ext>
            </a:extLst>
          </p:cNvPr>
          <p:cNvSpPr/>
          <p:nvPr/>
        </p:nvSpPr>
        <p:spPr>
          <a:xfrm rot="10800000" flipV="1">
            <a:off x="4451810" y="3289313"/>
            <a:ext cx="1833089" cy="5560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Responses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7A9C4E-887D-B643-B4E9-92F81B2C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72" y="5344431"/>
            <a:ext cx="1679134" cy="6988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266C94F-36C7-BE44-A90F-8BF4862B530D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8533706" y="5691496"/>
            <a:ext cx="415852" cy="23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CA11B3-E165-4F41-AFDE-E981CB5CE14F}"/>
              </a:ext>
            </a:extLst>
          </p:cNvPr>
          <p:cNvSpPr txBox="1"/>
          <p:nvPr/>
        </p:nvSpPr>
        <p:spPr>
          <a:xfrm>
            <a:off x="6825681" y="5003145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BD613-A81B-8A4C-9432-4F4D04B8229C}"/>
              </a:ext>
            </a:extLst>
          </p:cNvPr>
          <p:cNvSpPr/>
          <p:nvPr/>
        </p:nvSpPr>
        <p:spPr>
          <a:xfrm>
            <a:off x="165828" y="4672791"/>
            <a:ext cx="7106433" cy="195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Program calls Restful Web Service API and passes Product Code (Example “AO1”)</a:t>
            </a:r>
          </a:p>
          <a:p>
            <a:endParaRPr lang="en-US" sz="1100" dirty="0"/>
          </a:p>
          <a:p>
            <a:r>
              <a:rPr lang="en-US" sz="1100" dirty="0"/>
              <a:t>API Handler decodes request and calls the DB Query Handler with the Product Code</a:t>
            </a:r>
          </a:p>
          <a:p>
            <a:endParaRPr lang="en-US" sz="1100" dirty="0"/>
          </a:p>
          <a:p>
            <a:r>
              <a:rPr lang="en-US" sz="1100" dirty="0"/>
              <a:t>DB Query Interfaces Selects Product Code Data based on passed Product Code</a:t>
            </a:r>
          </a:p>
          <a:p>
            <a:endParaRPr lang="en-US" sz="1100" dirty="0"/>
          </a:p>
          <a:p>
            <a:r>
              <a:rPr lang="en-US" sz="1100" dirty="0"/>
              <a:t>SQL Returns all data to DB Query Handler for that Product Code or a “Not Found Error”</a:t>
            </a:r>
          </a:p>
          <a:p>
            <a:endParaRPr lang="en-US" sz="1100" dirty="0"/>
          </a:p>
          <a:p>
            <a:r>
              <a:rPr lang="en-US" sz="1100" dirty="0"/>
              <a:t>DB Query formats the response into a JSON package and passes to the API Handler</a:t>
            </a:r>
          </a:p>
          <a:p>
            <a:endParaRPr lang="en-US" sz="1100" dirty="0"/>
          </a:p>
          <a:p>
            <a:r>
              <a:rPr lang="en-US" sz="1100" dirty="0"/>
              <a:t>API Handler responds to calling programs API Interface with JSON package with Product Code Details or “Not Found Error”</a:t>
            </a:r>
          </a:p>
        </p:txBody>
      </p:sp>
    </p:spTree>
    <p:extLst>
      <p:ext uri="{BB962C8B-B14F-4D97-AF65-F5344CB8AC3E}">
        <p14:creationId xmlns:p14="http://schemas.microsoft.com/office/powerpoint/2010/main" val="28933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B0423F-1925-704D-A72A-627F60088645}"/>
              </a:ext>
            </a:extLst>
          </p:cNvPr>
          <p:cNvSpPr/>
          <p:nvPr/>
        </p:nvSpPr>
        <p:spPr>
          <a:xfrm>
            <a:off x="3571103" y="766122"/>
            <a:ext cx="7885173" cy="57853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PIDX Web Server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5C042BF-B9E4-454B-9F6E-0F325B226D3C}"/>
              </a:ext>
            </a:extLst>
          </p:cNvPr>
          <p:cNvSpPr/>
          <p:nvPr/>
        </p:nvSpPr>
        <p:spPr>
          <a:xfrm>
            <a:off x="6442841" y="766122"/>
            <a:ext cx="5013435" cy="578537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PIDX Web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14B24B2-DEAB-3E4C-AFF5-259F822D8E09}"/>
              </a:ext>
            </a:extLst>
          </p:cNvPr>
          <p:cNvSpPr/>
          <p:nvPr/>
        </p:nvSpPr>
        <p:spPr>
          <a:xfrm>
            <a:off x="189724" y="962458"/>
            <a:ext cx="2693198" cy="32048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E868-BF04-EE48-90CD-B525E846D6C0}"/>
              </a:ext>
            </a:extLst>
          </p:cNvPr>
          <p:cNvSpPr txBox="1"/>
          <p:nvPr/>
        </p:nvSpPr>
        <p:spPr>
          <a:xfrm>
            <a:off x="195757" y="162010"/>
            <a:ext cx="941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PIDX Product Codes Web Service (PCS) – Support End Users with Web Page Search Interface to APIs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290BE26-7A1B-ED49-85B6-B7D666B063D3}"/>
              </a:ext>
            </a:extLst>
          </p:cNvPr>
          <p:cNvSpPr/>
          <p:nvPr/>
        </p:nvSpPr>
        <p:spPr>
          <a:xfrm>
            <a:off x="8949558" y="5203404"/>
            <a:ext cx="2051222" cy="976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Codes MySQL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4CE58-4DE6-B740-A0A3-9BD7B368793A}"/>
              </a:ext>
            </a:extLst>
          </p:cNvPr>
          <p:cNvSpPr/>
          <p:nvPr/>
        </p:nvSpPr>
        <p:spPr>
          <a:xfrm>
            <a:off x="6732373" y="1534861"/>
            <a:ext cx="1126524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Handler 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66910-176C-1E4A-81B5-8F694C62AC2C}"/>
              </a:ext>
            </a:extLst>
          </p:cNvPr>
          <p:cNvSpPr/>
          <p:nvPr/>
        </p:nvSpPr>
        <p:spPr>
          <a:xfrm>
            <a:off x="8949558" y="1534861"/>
            <a:ext cx="1924388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Query  Interfaces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ABBA84-0A75-1746-A20F-DDEB82D46E62}"/>
              </a:ext>
            </a:extLst>
          </p:cNvPr>
          <p:cNvSpPr/>
          <p:nvPr/>
        </p:nvSpPr>
        <p:spPr>
          <a:xfrm>
            <a:off x="7743567" y="1571929"/>
            <a:ext cx="1580459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7120CCA-4894-CE46-A716-E487631B0349}"/>
              </a:ext>
            </a:extLst>
          </p:cNvPr>
          <p:cNvSpPr/>
          <p:nvPr/>
        </p:nvSpPr>
        <p:spPr>
          <a:xfrm rot="5400000">
            <a:off x="9690217" y="4382993"/>
            <a:ext cx="1580459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Queries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0050EE-F417-E646-B358-6AF57356AA4F}"/>
              </a:ext>
            </a:extLst>
          </p:cNvPr>
          <p:cNvSpPr/>
          <p:nvPr/>
        </p:nvSpPr>
        <p:spPr>
          <a:xfrm rot="16200000">
            <a:off x="8776492" y="4382993"/>
            <a:ext cx="1580459" cy="59312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Results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2069BB4-7A87-EB44-8CA4-B4412E105F7C}"/>
              </a:ext>
            </a:extLst>
          </p:cNvPr>
          <p:cNvSpPr/>
          <p:nvPr/>
        </p:nvSpPr>
        <p:spPr>
          <a:xfrm rot="10800000" flipV="1">
            <a:off x="7437070" y="3290021"/>
            <a:ext cx="1833089" cy="5560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Responses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D88DA91-61A2-A745-9877-4627C23DDB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79507" y="1868491"/>
            <a:ext cx="764060" cy="123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E4384A0-97B3-4647-97FC-914C91BD8FB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324026" y="1868491"/>
            <a:ext cx="1156421" cy="20208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5738E0-08E8-7844-A72E-BE23728F017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rot="16200000" flipV="1">
            <a:off x="9257802" y="3580405"/>
            <a:ext cx="321278" cy="29656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2416E0C-045A-9644-B12F-87295F49C80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rot="10800000">
            <a:off x="6927454" y="3567340"/>
            <a:ext cx="509617" cy="7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ED015E6C-828F-3242-B443-C15002400B42}"/>
              </a:ext>
            </a:extLst>
          </p:cNvPr>
          <p:cNvSpPr/>
          <p:nvPr/>
        </p:nvSpPr>
        <p:spPr>
          <a:xfrm rot="10800000" flipV="1">
            <a:off x="5094364" y="3289313"/>
            <a:ext cx="1833089" cy="5560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Responses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7A9C4E-887D-B643-B4E9-92F81B2C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72" y="5344431"/>
            <a:ext cx="1679134" cy="6988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266C94F-36C7-BE44-A90F-8BF4862B530D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8533706" y="5691496"/>
            <a:ext cx="415852" cy="23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CA11B3-E165-4F41-AFDE-E981CB5CE14F}"/>
              </a:ext>
            </a:extLst>
          </p:cNvPr>
          <p:cNvSpPr txBox="1"/>
          <p:nvPr/>
        </p:nvSpPr>
        <p:spPr>
          <a:xfrm>
            <a:off x="6825681" y="5003145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32DF62-00EE-0341-A141-A852193A7BC6}"/>
              </a:ext>
            </a:extLst>
          </p:cNvPr>
          <p:cNvSpPr/>
          <p:nvPr/>
        </p:nvSpPr>
        <p:spPr>
          <a:xfrm>
            <a:off x="3923525" y="1534860"/>
            <a:ext cx="1126524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 Web Interface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8A4C3E4-6EAC-7744-B691-D803FD157477}"/>
              </a:ext>
            </a:extLst>
          </p:cNvPr>
          <p:cNvSpPr/>
          <p:nvPr/>
        </p:nvSpPr>
        <p:spPr>
          <a:xfrm>
            <a:off x="4979773" y="1584286"/>
            <a:ext cx="1999734" cy="593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API Requests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7629B1-C263-CB44-8860-4F4761341A04}"/>
              </a:ext>
            </a:extLst>
          </p:cNvPr>
          <p:cNvSpPr/>
          <p:nvPr/>
        </p:nvSpPr>
        <p:spPr>
          <a:xfrm>
            <a:off x="1003721" y="1534860"/>
            <a:ext cx="1126524" cy="24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Request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D3C2-6D55-3B42-81B9-8C710930705A}"/>
              </a:ext>
            </a:extLst>
          </p:cNvPr>
          <p:cNvCxnSpPr>
            <a:endCxn id="22" idx="1"/>
          </p:cNvCxnSpPr>
          <p:nvPr/>
        </p:nvCxnSpPr>
        <p:spPr>
          <a:xfrm>
            <a:off x="2130245" y="2750687"/>
            <a:ext cx="1793280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E769411-2E2B-784E-BAE3-3DDEFA3C1136}"/>
              </a:ext>
            </a:extLst>
          </p:cNvPr>
          <p:cNvSpPr/>
          <p:nvPr/>
        </p:nvSpPr>
        <p:spPr>
          <a:xfrm>
            <a:off x="0" y="4269709"/>
            <a:ext cx="7168950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User navigates to PIDX PHP Web Page</a:t>
            </a:r>
          </a:p>
          <a:p>
            <a:br>
              <a:rPr lang="en-US" sz="1100" dirty="0"/>
            </a:br>
            <a:r>
              <a:rPr lang="en-US" sz="1100" dirty="0"/>
              <a:t>User enters a product code to search for on Web Page (Example “AO1”)</a:t>
            </a:r>
          </a:p>
          <a:p>
            <a:endParaRPr lang="en-US" sz="1100" dirty="0"/>
          </a:p>
          <a:p>
            <a:r>
              <a:rPr lang="en-US" sz="1100" dirty="0"/>
              <a:t>PHP Calls API Handler which decodes request and calls the DB Query Handler with the Product Code</a:t>
            </a:r>
          </a:p>
          <a:p>
            <a:endParaRPr lang="en-US" sz="1100" dirty="0"/>
          </a:p>
          <a:p>
            <a:r>
              <a:rPr lang="en-US" sz="1100" dirty="0"/>
              <a:t>DB Query Interfaces Selects Product Code Data based on passed Product Code</a:t>
            </a:r>
          </a:p>
          <a:p>
            <a:endParaRPr lang="en-US" sz="1100" dirty="0"/>
          </a:p>
          <a:p>
            <a:r>
              <a:rPr lang="en-US" sz="1100" dirty="0"/>
              <a:t>SQL Returns all data to DB Query Handler for that Product Code or a “Not Found Error”</a:t>
            </a:r>
          </a:p>
          <a:p>
            <a:endParaRPr lang="en-US" sz="1100" dirty="0"/>
          </a:p>
          <a:p>
            <a:r>
              <a:rPr lang="en-US" sz="1100" dirty="0"/>
              <a:t>DB Query formats the response into a JSON package and passes to the API Handler</a:t>
            </a:r>
          </a:p>
          <a:p>
            <a:endParaRPr lang="en-US" sz="1100" dirty="0"/>
          </a:p>
          <a:p>
            <a:r>
              <a:rPr lang="en-US" sz="1100" dirty="0"/>
              <a:t>API Handler responds to calling programs API Interface with JSON package with Product Code Details or “Not Found Error”</a:t>
            </a:r>
          </a:p>
          <a:p>
            <a:endParaRPr lang="en-US" sz="1100" dirty="0"/>
          </a:p>
          <a:p>
            <a:r>
              <a:rPr lang="en-US" sz="1100" dirty="0"/>
              <a:t>PHP Interface formats response as HTML page </a:t>
            </a:r>
            <a:r>
              <a:rPr lang="en-US" sz="1100"/>
              <a:t>and serves </a:t>
            </a:r>
            <a:r>
              <a:rPr lang="en-US" sz="1100" dirty="0"/>
              <a:t>to web browser</a:t>
            </a:r>
          </a:p>
        </p:txBody>
      </p:sp>
    </p:spTree>
    <p:extLst>
      <p:ext uri="{BB962C8B-B14F-4D97-AF65-F5344CB8AC3E}">
        <p14:creationId xmlns:p14="http://schemas.microsoft.com/office/powerpoint/2010/main" val="19891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325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Welsh</dc:creator>
  <cp:lastModifiedBy>Chris Welsh</cp:lastModifiedBy>
  <cp:revision>9</cp:revision>
  <dcterms:created xsi:type="dcterms:W3CDTF">2020-05-08T09:56:19Z</dcterms:created>
  <dcterms:modified xsi:type="dcterms:W3CDTF">2020-05-08T10:36:34Z</dcterms:modified>
</cp:coreProperties>
</file>