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202"/>
    <a:srgbClr val="F8C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66" d="100"/>
          <a:sy n="66" d="100"/>
        </p:scale>
        <p:origin x="-2322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1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8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9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7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7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8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1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84C1-68CF-4A00-A466-7481D49EDD6F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04EC-8479-44CE-950A-08F8F8840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olang.org/doc/gopher/gopherb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725715"/>
            <a:ext cx="58420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 rot="19639182">
            <a:off x="4768177" y="2051761"/>
            <a:ext cx="1795763" cy="2099884"/>
            <a:chOff x="5950857" y="1611086"/>
            <a:chExt cx="1611086" cy="1578429"/>
          </a:xfrm>
          <a:solidFill>
            <a:srgbClr val="F8C034"/>
          </a:solidFill>
        </p:grpSpPr>
        <p:sp>
          <p:nvSpPr>
            <p:cNvPr id="8" name="순서도: 자기 디스크 7"/>
            <p:cNvSpPr/>
            <p:nvPr/>
          </p:nvSpPr>
          <p:spPr>
            <a:xfrm>
              <a:off x="5950857" y="2507344"/>
              <a:ext cx="1611086" cy="682171"/>
            </a:xfrm>
            <a:prstGeom prst="flowChartMagneticDisk">
              <a:avLst/>
            </a:prstGeom>
            <a:solidFill>
              <a:srgbClr val="00B05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자기 디스크 5"/>
            <p:cNvSpPr/>
            <p:nvPr/>
          </p:nvSpPr>
          <p:spPr>
            <a:xfrm>
              <a:off x="5950857" y="2053773"/>
              <a:ext cx="1611086" cy="682171"/>
            </a:xfrm>
            <a:prstGeom prst="flowChartMagneticDisk">
              <a:avLst/>
            </a:prstGeom>
            <a:solidFill>
              <a:srgbClr val="FFFF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자기 디스크 3"/>
            <p:cNvSpPr/>
            <p:nvPr/>
          </p:nvSpPr>
          <p:spPr>
            <a:xfrm>
              <a:off x="5950857" y="1611086"/>
              <a:ext cx="1611086" cy="682171"/>
            </a:xfrm>
            <a:prstGeom prst="flowChartMagneticDisk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 rot="19703321">
            <a:off x="4608502" y="2476893"/>
            <a:ext cx="16384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BACKUP</a:t>
            </a:r>
            <a:endParaRPr lang="en-US" altLang="ko-KR" sz="2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25925">
            <a:off x="4145265" y="1685502"/>
            <a:ext cx="609600" cy="5143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9703321">
            <a:off x="4924731" y="2991726"/>
            <a:ext cx="16384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cap="none" spc="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Golang</a:t>
            </a:r>
            <a:endParaRPr lang="en-US" altLang="ko-KR" sz="24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 rot="19703321">
            <a:off x="5217749" y="3499618"/>
            <a:ext cx="16384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Wattup</a:t>
            </a:r>
            <a:endParaRPr lang="en-US" altLang="ko-KR" sz="2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22834" y="2362998"/>
            <a:ext cx="1800175" cy="2099884"/>
            <a:chOff x="7822834" y="2362998"/>
            <a:chExt cx="1800175" cy="2099884"/>
          </a:xfrm>
        </p:grpSpPr>
        <p:grpSp>
          <p:nvGrpSpPr>
            <p:cNvPr id="13" name="그룹 12"/>
            <p:cNvGrpSpPr/>
            <p:nvPr/>
          </p:nvGrpSpPr>
          <p:grpSpPr>
            <a:xfrm>
              <a:off x="7823434" y="2362998"/>
              <a:ext cx="1795763" cy="2099884"/>
              <a:chOff x="5950857" y="1611086"/>
              <a:chExt cx="1611086" cy="1578429"/>
            </a:xfrm>
            <a:solidFill>
              <a:srgbClr val="F8C034"/>
            </a:solidFill>
          </p:grpSpPr>
          <p:sp>
            <p:nvSpPr>
              <p:cNvPr id="14" name="순서도: 자기 디스크 13"/>
              <p:cNvSpPr/>
              <p:nvPr/>
            </p:nvSpPr>
            <p:spPr>
              <a:xfrm>
                <a:off x="5950857" y="2507344"/>
                <a:ext cx="1611086" cy="682171"/>
              </a:xfrm>
              <a:prstGeom prst="flowChartMagneticDisk">
                <a:avLst/>
              </a:prstGeom>
              <a:solidFill>
                <a:srgbClr val="00B05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자기 디스크 16"/>
              <p:cNvSpPr/>
              <p:nvPr/>
            </p:nvSpPr>
            <p:spPr>
              <a:xfrm>
                <a:off x="5950857" y="2053773"/>
                <a:ext cx="1611086" cy="682171"/>
              </a:xfrm>
              <a:prstGeom prst="flowChartMagneticDisk">
                <a:avLst/>
              </a:prstGeom>
              <a:solidFill>
                <a:srgbClr val="FFFF0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순서도: 자기 디스크 17"/>
              <p:cNvSpPr/>
              <p:nvPr/>
            </p:nvSpPr>
            <p:spPr>
              <a:xfrm>
                <a:off x="5950857" y="1611086"/>
                <a:ext cx="1611086" cy="682171"/>
              </a:xfrm>
              <a:prstGeom prst="flowChartMagneticDisk">
                <a:avLst/>
              </a:prstGeom>
              <a:solidFill>
                <a:srgbClr val="FF0000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 rot="64139">
              <a:off x="7823605" y="2702703"/>
              <a:ext cx="1799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cap="none" spc="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BACKUP</a:t>
              </a:r>
              <a:endParaRPr lang="en-US" altLang="ko-KR" sz="24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64139">
              <a:off x="7823605" y="3326993"/>
              <a:ext cx="179940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cap="none" spc="0" dirty="0" err="1" smtClean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Golang</a:t>
              </a:r>
              <a:endParaRPr lang="en-US" altLang="ko-KR" sz="240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rot="64139">
              <a:off x="7822834" y="3913924"/>
              <a:ext cx="179617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 err="1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Wattup</a:t>
              </a:r>
              <a:endParaRPr lang="en-US" altLang="ko-KR" sz="24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8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wsahn</dc:creator>
  <cp:lastModifiedBy>wondory</cp:lastModifiedBy>
  <cp:revision>4</cp:revision>
  <dcterms:created xsi:type="dcterms:W3CDTF">2020-06-10T02:14:55Z</dcterms:created>
  <dcterms:modified xsi:type="dcterms:W3CDTF">2020-06-10T11:58:22Z</dcterms:modified>
</cp:coreProperties>
</file>