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2"/>
    <a:srgbClr val="F8C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-95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3771" y="725715"/>
            <a:ext cx="6072433" cy="5842000"/>
            <a:chOff x="783771" y="725715"/>
            <a:chExt cx="6072433" cy="5842000"/>
          </a:xfrm>
        </p:grpSpPr>
        <p:pic>
          <p:nvPicPr>
            <p:cNvPr id="1026" name="Picture 2" descr="https://golang.org/doc/gopher/gopherb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71" y="725715"/>
              <a:ext cx="5842000" cy="584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 rot="19639182">
              <a:off x="4768177" y="2051761"/>
              <a:ext cx="1795763" cy="2099884"/>
              <a:chOff x="5950857" y="1611086"/>
              <a:chExt cx="1611086" cy="1578429"/>
            </a:xfrm>
            <a:solidFill>
              <a:srgbClr val="F8C034"/>
            </a:solidFill>
          </p:grpSpPr>
          <p:sp>
            <p:nvSpPr>
              <p:cNvPr id="8" name="순서도: 자기 디스크 7"/>
              <p:cNvSpPr/>
              <p:nvPr/>
            </p:nvSpPr>
            <p:spPr>
              <a:xfrm>
                <a:off x="5950857" y="2507344"/>
                <a:ext cx="1611086" cy="682171"/>
              </a:xfrm>
              <a:prstGeom prst="flowChartMagneticDisk">
                <a:avLst/>
              </a:prstGeom>
              <a:solidFill>
                <a:srgbClr val="00B05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자기 디스크 5"/>
              <p:cNvSpPr/>
              <p:nvPr/>
            </p:nvSpPr>
            <p:spPr>
              <a:xfrm>
                <a:off x="5950857" y="2053773"/>
                <a:ext cx="1611086" cy="682171"/>
              </a:xfrm>
              <a:prstGeom prst="flowChartMagneticDisk">
                <a:avLst/>
              </a:prstGeom>
              <a:solidFill>
                <a:srgbClr val="FFFF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순서도: 자기 디스크 3"/>
              <p:cNvSpPr/>
              <p:nvPr/>
            </p:nvSpPr>
            <p:spPr>
              <a:xfrm>
                <a:off x="5950857" y="1611086"/>
                <a:ext cx="1611086" cy="682171"/>
              </a:xfrm>
              <a:prstGeom prst="flowChartMagneticDisk">
                <a:avLst/>
              </a:prstGeom>
              <a:solidFill>
                <a:srgbClr val="FF00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 rot="19703321">
              <a:off x="4608502" y="2476893"/>
              <a:ext cx="163845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BACKUP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725925">
              <a:off x="4145265" y="1685502"/>
              <a:ext cx="609600" cy="51435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 rot="19703321">
              <a:off x="4924731" y="2991726"/>
              <a:ext cx="163845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err="1" smtClean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Golang</a:t>
              </a:r>
              <a:endParaRPr lang="en-US" altLang="ko-KR" sz="24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9703321">
              <a:off x="5217749" y="3499618"/>
              <a:ext cx="163845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 err="1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Wattup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822834" y="2362998"/>
            <a:ext cx="1800175" cy="2099884"/>
            <a:chOff x="7822834" y="2362998"/>
            <a:chExt cx="1800175" cy="2099884"/>
          </a:xfrm>
        </p:grpSpPr>
        <p:grpSp>
          <p:nvGrpSpPr>
            <p:cNvPr id="13" name="그룹 12"/>
            <p:cNvGrpSpPr/>
            <p:nvPr/>
          </p:nvGrpSpPr>
          <p:grpSpPr>
            <a:xfrm>
              <a:off x="7823434" y="2362998"/>
              <a:ext cx="1795763" cy="2099884"/>
              <a:chOff x="5950857" y="1611086"/>
              <a:chExt cx="1611086" cy="1578429"/>
            </a:xfrm>
            <a:solidFill>
              <a:srgbClr val="F8C034"/>
            </a:solidFill>
          </p:grpSpPr>
          <p:sp>
            <p:nvSpPr>
              <p:cNvPr id="14" name="순서도: 자기 디스크 13"/>
              <p:cNvSpPr/>
              <p:nvPr/>
            </p:nvSpPr>
            <p:spPr>
              <a:xfrm>
                <a:off x="5950857" y="2507344"/>
                <a:ext cx="1611086" cy="682171"/>
              </a:xfrm>
              <a:prstGeom prst="flowChartMagneticDisk">
                <a:avLst/>
              </a:prstGeom>
              <a:solidFill>
                <a:srgbClr val="00B05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자기 디스크 16"/>
              <p:cNvSpPr/>
              <p:nvPr/>
            </p:nvSpPr>
            <p:spPr>
              <a:xfrm>
                <a:off x="5950857" y="2053773"/>
                <a:ext cx="1611086" cy="682171"/>
              </a:xfrm>
              <a:prstGeom prst="flowChartMagneticDisk">
                <a:avLst/>
              </a:prstGeom>
              <a:solidFill>
                <a:srgbClr val="FFFF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자기 디스크 17"/>
              <p:cNvSpPr/>
              <p:nvPr/>
            </p:nvSpPr>
            <p:spPr>
              <a:xfrm>
                <a:off x="5950857" y="1611086"/>
                <a:ext cx="1611086" cy="682171"/>
              </a:xfrm>
              <a:prstGeom prst="flowChartMagneticDisk">
                <a:avLst/>
              </a:prstGeom>
              <a:solidFill>
                <a:srgbClr val="FF00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 rot="64139">
              <a:off x="7823605" y="2702703"/>
              <a:ext cx="1799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BACKUP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64139">
              <a:off x="7823605" y="3326993"/>
              <a:ext cx="17994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err="1" smtClean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Golang</a:t>
              </a:r>
              <a:endParaRPr lang="en-US" altLang="ko-KR" sz="24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64139">
              <a:off x="7822834" y="3913924"/>
              <a:ext cx="179617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 err="1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Wattup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golang.org/doc/gopher/gopher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076" y="644716"/>
            <a:ext cx="5842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19639182">
            <a:off x="3747330" y="1970762"/>
            <a:ext cx="1795763" cy="2099884"/>
            <a:chOff x="5950857" y="1611086"/>
            <a:chExt cx="1611086" cy="1578429"/>
          </a:xfrm>
          <a:solidFill>
            <a:srgbClr val="F8C034"/>
          </a:solidFill>
        </p:grpSpPr>
        <p:sp>
          <p:nvSpPr>
            <p:cNvPr id="11" name="순서도: 자기 디스크 10"/>
            <p:cNvSpPr/>
            <p:nvPr/>
          </p:nvSpPr>
          <p:spPr>
            <a:xfrm>
              <a:off x="5950857" y="2507344"/>
              <a:ext cx="1611086" cy="682171"/>
            </a:xfrm>
            <a:prstGeom prst="flowChartMagneticDisk">
              <a:avLst/>
            </a:prstGeom>
            <a:solidFill>
              <a:srgbClr val="00B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5950857" y="2053773"/>
              <a:ext cx="1611086" cy="682171"/>
            </a:xfrm>
            <a:prstGeom prst="flowChartMagneticDisk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950857" y="1611086"/>
              <a:ext cx="1611086" cy="682171"/>
            </a:xfrm>
            <a:prstGeom prst="flowChartMagneticDisk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 rot="19703321">
            <a:off x="3587655" y="2395894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BACKUP</a:t>
            </a:r>
            <a:endParaRPr lang="en-US" altLang="ko-KR" sz="2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25925">
            <a:off x="3124418" y="1604503"/>
            <a:ext cx="609600" cy="5143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9703321">
            <a:off x="3903884" y="2910727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Golang</a:t>
            </a:r>
            <a:endParaRPr lang="en-US" altLang="ko-KR" sz="24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 rot="19703321">
            <a:off x="4196902" y="3418619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Wattup</a:t>
            </a:r>
            <a:endParaRPr lang="en-US" altLang="ko-KR" sz="2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557746" y="2136302"/>
            <a:ext cx="3238721" cy="884403"/>
            <a:chOff x="6845747" y="2718857"/>
            <a:chExt cx="4568375" cy="1247494"/>
          </a:xfrm>
        </p:grpSpPr>
        <p:pic>
          <p:nvPicPr>
            <p:cNvPr id="31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78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10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2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4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7244294" y="3086456"/>
            <a:ext cx="3858517" cy="1053652"/>
            <a:chOff x="6845747" y="2718857"/>
            <a:chExt cx="4568375" cy="1247494"/>
          </a:xfrm>
        </p:grpSpPr>
        <p:pic>
          <p:nvPicPr>
            <p:cNvPr id="25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78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10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2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4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6940092" y="4199368"/>
            <a:ext cx="4568375" cy="1247494"/>
            <a:chOff x="6940092" y="4486815"/>
            <a:chExt cx="4568375" cy="1247494"/>
          </a:xfrm>
        </p:grpSpPr>
        <p:pic>
          <p:nvPicPr>
            <p:cNvPr id="15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45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77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09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713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/>
          <p:cNvGrpSpPr/>
          <p:nvPr/>
        </p:nvGrpSpPr>
        <p:grpSpPr>
          <a:xfrm>
            <a:off x="7943413" y="1364814"/>
            <a:ext cx="2479205" cy="677001"/>
            <a:chOff x="6845747" y="2718857"/>
            <a:chExt cx="4568375" cy="1247494"/>
          </a:xfrm>
        </p:grpSpPr>
        <p:pic>
          <p:nvPicPr>
            <p:cNvPr id="37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78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10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2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4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55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7557746" y="1918592"/>
            <a:ext cx="3238721" cy="884403"/>
            <a:chOff x="6845747" y="2718857"/>
            <a:chExt cx="4568375" cy="1247494"/>
          </a:xfrm>
        </p:grpSpPr>
        <p:pic>
          <p:nvPicPr>
            <p:cNvPr id="31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78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10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2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4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7244294" y="2970344"/>
            <a:ext cx="3858517" cy="1053652"/>
            <a:chOff x="6845747" y="2718857"/>
            <a:chExt cx="4568375" cy="1247494"/>
          </a:xfrm>
        </p:grpSpPr>
        <p:pic>
          <p:nvPicPr>
            <p:cNvPr id="25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78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10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2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47" y="2718857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6940092" y="4199368"/>
            <a:ext cx="4568375" cy="1247494"/>
            <a:chOff x="6940092" y="4486815"/>
            <a:chExt cx="4568375" cy="1247494"/>
          </a:xfrm>
        </p:grpSpPr>
        <p:pic>
          <p:nvPicPr>
            <p:cNvPr id="15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45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77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09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wondory\Desktop\aa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7132" y="4486815"/>
              <a:ext cx="1071335" cy="124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95" y="1360853"/>
            <a:ext cx="4319587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</Words>
  <Application>Microsoft Office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wsahn</dc:creator>
  <cp:lastModifiedBy>wondory</cp:lastModifiedBy>
  <cp:revision>7</cp:revision>
  <dcterms:created xsi:type="dcterms:W3CDTF">2020-06-10T02:14:55Z</dcterms:created>
  <dcterms:modified xsi:type="dcterms:W3CDTF">2020-06-10T22:04:36Z</dcterms:modified>
</cp:coreProperties>
</file>