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66" d="100"/>
          <a:sy n="66" d="100"/>
        </p:scale>
        <p:origin x="19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olang.org/doc/gopher/gopher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725715"/>
            <a:ext cx="5842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 rot="19639182">
            <a:off x="4768177" y="2051761"/>
            <a:ext cx="1795763" cy="2099884"/>
            <a:chOff x="5950857" y="1611086"/>
            <a:chExt cx="1611086" cy="1578429"/>
          </a:xfrm>
          <a:solidFill>
            <a:srgbClr val="F8C034"/>
          </a:solidFill>
        </p:grpSpPr>
        <p:sp>
          <p:nvSpPr>
            <p:cNvPr id="8" name="순서도: 자기 디스크 7"/>
            <p:cNvSpPr/>
            <p:nvPr/>
          </p:nvSpPr>
          <p:spPr>
            <a:xfrm>
              <a:off x="5950857" y="2507344"/>
              <a:ext cx="1611086" cy="682171"/>
            </a:xfrm>
            <a:prstGeom prst="flowChartMagneticDisk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자기 디스크 5"/>
            <p:cNvSpPr/>
            <p:nvPr/>
          </p:nvSpPr>
          <p:spPr>
            <a:xfrm>
              <a:off x="5950857" y="2053773"/>
              <a:ext cx="1611086" cy="682171"/>
            </a:xfrm>
            <a:prstGeom prst="flowChartMagneticDisk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자기 디스크 3"/>
            <p:cNvSpPr/>
            <p:nvPr/>
          </p:nvSpPr>
          <p:spPr>
            <a:xfrm>
              <a:off x="5950857" y="1611086"/>
              <a:ext cx="1611086" cy="682171"/>
            </a:xfrm>
            <a:prstGeom prst="flowChartMagneticDisk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 rot="19703321">
            <a:off x="4608502" y="2476893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BACKUP</a:t>
            </a:r>
            <a:endParaRPr lang="en-US" altLang="ko-KR" sz="2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25925">
            <a:off x="4145265" y="1685502"/>
            <a:ext cx="609600" cy="5143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9703321">
            <a:off x="4924731" y="3068669"/>
            <a:ext cx="16384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Scheduler</a:t>
            </a:r>
            <a:endParaRPr lang="en-US" altLang="ko-KR" sz="1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 rot="19703321">
            <a:off x="5217749" y="3576561"/>
            <a:ext cx="16384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Incremental</a:t>
            </a:r>
            <a:endParaRPr lang="en-US" altLang="ko-KR" sz="1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8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wsahn</dc:creator>
  <cp:lastModifiedBy>wsahn</cp:lastModifiedBy>
  <cp:revision>2</cp:revision>
  <dcterms:created xsi:type="dcterms:W3CDTF">2020-06-10T02:14:55Z</dcterms:created>
  <dcterms:modified xsi:type="dcterms:W3CDTF">2020-06-10T02:29:41Z</dcterms:modified>
</cp:coreProperties>
</file>