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7" r:id="rId1"/>
  </p:sldMasterIdLst>
  <p:sldIdLst>
    <p:sldId id="256" r:id="rId2"/>
    <p:sldId id="279" r:id="rId3"/>
    <p:sldId id="257" r:id="rId4"/>
    <p:sldId id="258" r:id="rId5"/>
    <p:sldId id="275" r:id="rId6"/>
    <p:sldId id="260" r:id="rId7"/>
    <p:sldId id="266" r:id="rId8"/>
    <p:sldId id="261" r:id="rId9"/>
    <p:sldId id="265" r:id="rId10"/>
    <p:sldId id="263" r:id="rId11"/>
    <p:sldId id="264" r:id="rId12"/>
    <p:sldId id="269" r:id="rId13"/>
    <p:sldId id="272" r:id="rId14"/>
    <p:sldId id="277" r:id="rId15"/>
    <p:sldId id="278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D3F2C3-438E-4B55-A41C-DD0372AA9D1F}" v="2" dt="2025-04-24T10:43:4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475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804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376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889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00010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2940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55914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599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122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26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22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63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369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16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522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4/24/2025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287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  <p:sldLayoutId id="2147483701" r:id="rId14"/>
    <p:sldLayoutId id="2147483702" r:id="rId15"/>
    <p:sldLayoutId id="2147483703" r:id="rId16"/>
    <p:sldLayoutId id="214748370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6AA7-8F54-F40C-C3D7-F7ED6570B5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1999" cy="6988629"/>
          </a:xfrm>
        </p:spPr>
        <p:txBody>
          <a:bodyPr/>
          <a:lstStyle/>
          <a:p>
            <a:r>
              <a:rPr lang="en-US" dirty="0"/>
              <a:t>Face </a:t>
            </a:r>
            <a:r>
              <a:rPr lang="en-US" dirty="0" err="1"/>
              <a:t>attendendx</a:t>
            </a:r>
            <a:endParaRPr lang="en-IN"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EC273A24-CBAA-739A-595C-258827732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9F659A-3987-1C94-FF9A-3886F1D819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-604157"/>
            <a:ext cx="3100039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52" name="Picture 5">
            <a:extLst>
              <a:ext uri="{FF2B5EF4-FFF2-40B4-BE49-F238E27FC236}">
                <a16:creationId xmlns:a16="http://schemas.microsoft.com/office/drawing/2014/main" id="{80596E1F-B111-18DA-5239-CF1ABCF871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42181"/>
            <a:ext cx="2200757" cy="1446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CEA216B-4BC0-0B90-295D-8F19FA6FF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3350" y="-210744"/>
            <a:ext cx="31000390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sng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ECHELON INSTITUTE OF TECHNOLOGY</a:t>
            </a:r>
            <a:endParaRPr kumimoji="0" lang="en-US" altLang="en-US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 &amp; Engineering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7C6EFAED-EEA4-EF91-C670-541883D19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D215E250-4C5A-9BA5-B71A-294CD6C3B6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8514" y="66105"/>
            <a:ext cx="9383485" cy="13542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sng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ECHELON INSTITUTE OF TECHNOLOGY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002060"/>
                </a:solidFill>
                <a:effectLst/>
                <a:latin typeface="Agency FB" panose="020B0503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Department of Computer Science &amp; Engineering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42502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9750FD-CEF4-6248-BE4B-226DB4A68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5581560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Face Recognition Works</a:t>
            </a:r>
            <a:b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Step-by-Step Face Detection Process</a:t>
            </a:r>
            <a:b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1️</a:t>
            </a: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Captures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live video feed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2️</a:t>
            </a: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Detects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faces in the frame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3️</a:t>
            </a: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Extracts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unique facial features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4️</a:t>
            </a: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Compares with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stored face data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5️</a:t>
            </a: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Matches? </a:t>
            </a:r>
            <a:r>
              <a:rPr lang="en-IN" sz="2800" b="1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Marks attendance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13145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2D346-72AB-5DB3-5AFE-AB18543CD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4778673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UI Screenshots</a:t>
            </a:r>
            <a:br>
              <a:rPr lang="en-IN" sz="40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3200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Showcase the User Interface (UI)</a:t>
            </a:r>
            <a:br>
              <a:rPr lang="en-IN" sz="32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Login Page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Secure authentication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Dashboard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View attendance records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 Page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Live face detection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Reports Page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Generate attendance reports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32381617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2E7C6-D164-18E5-1CC8-63C310AF8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28224"/>
            <a:ext cx="9905998" cy="5336235"/>
          </a:xfrm>
        </p:spPr>
        <p:txBody>
          <a:bodyPr>
            <a:normAutofit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Advantages</a:t>
            </a:r>
            <a:b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</a:t>
            </a:r>
            <a:r>
              <a:rPr lang="en-IN" sz="3200" b="1" kern="1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Better?</a:t>
            </a:r>
            <a:b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100%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No manual effort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 &amp; Accurate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AI-based detection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Proxy-Free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No buddy punching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User-Friendly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Simple &amp; intuitive UI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Scalable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Can be deployed for large institutions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486012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873A8-54CD-6ECF-064C-FF461EB2B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2203" y="334536"/>
            <a:ext cx="9905998" cy="4783874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Faced</a:t>
            </a:r>
            <a:br>
              <a:rPr lang="en-IN" sz="40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in Development</a:t>
            </a:r>
            <a:br>
              <a:rPr lang="en-IN" sz="32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Implementing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 face detection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Handling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low-light &amp; occlusion issues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Optimizing AI performance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on the web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Securing user data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125138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9B1C7-ECA8-BE8C-725F-B07CC3899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47385"/>
          </a:xfrm>
        </p:spPr>
        <p:txBody>
          <a:bodyPr>
            <a:normAutofit/>
          </a:bodyPr>
          <a:lstStyle/>
          <a:p>
            <a:pPr marL="685800" indent="-6858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8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</a:t>
            </a:r>
            <a:r>
              <a:rPr lang="en-IN" sz="48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8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Scope</a:t>
            </a:r>
            <a:br>
              <a:rPr lang="en-IN" sz="4800" b="1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kern="10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🚀</a:t>
            </a:r>
            <a:r>
              <a:rPr lang="en-IN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Enhancements &amp; Future Developments</a:t>
            </a: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Mobile App Version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Android/iOS support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Voice Recognition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Dual authentication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Attendance Analytics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Integration with Student ID Cards</a:t>
            </a:r>
            <a:br>
              <a:rPr lang="en-IN" sz="32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3200"/>
          </a:p>
        </p:txBody>
      </p:sp>
    </p:spTree>
    <p:extLst>
      <p:ext uri="{BB962C8B-B14F-4D97-AF65-F5344CB8AC3E}">
        <p14:creationId xmlns:p14="http://schemas.microsoft.com/office/powerpoint/2010/main" val="1176690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49304-F589-DCED-D4A0-82E701A0C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771131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4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Conclusion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 of </a:t>
            </a:r>
            <a:r>
              <a:rPr lang="en-IN" sz="3200" b="1" kern="1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b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AI-powered, fast, and secure attendance system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Eliminates manual errors &amp; proxy attendance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Easily integrates into existing ERP systems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Scalable for schools, colleges, and workplaces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4400" kern="100" dirty="0">
                <a:solidFill>
                  <a:srgbClr val="FF00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4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i="1" kern="100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4400" i="1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the future of attendance management!</a:t>
            </a:r>
            <a:br>
              <a:rPr lang="en-IN" sz="4400" kern="100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4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76178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8AB6-09B9-28F0-6C23-B40FC3256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720425"/>
          </a:xfrm>
        </p:spPr>
        <p:txBody>
          <a:bodyPr/>
          <a:lstStyle/>
          <a:p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220F50-DDAF-5E71-50ED-E2EB38826D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-9315"/>
            <a:ext cx="12192001" cy="6930924"/>
          </a:xfrm>
        </p:spPr>
      </p:pic>
    </p:spTree>
    <p:extLst>
      <p:ext uri="{BB962C8B-B14F-4D97-AF65-F5344CB8AC3E}">
        <p14:creationId xmlns:p14="http://schemas.microsoft.com/office/powerpoint/2010/main" val="3043571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F6664-CBD6-0D35-5EBF-550F26D0B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268E36-5B8F-D13C-49E3-CA349F5803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11325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FAB819-DE0C-C605-A1DE-22DE9C350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51972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IN" sz="4400" kern="100" dirty="0">
                <a:solidFill>
                  <a:schemeClr val="bg2">
                    <a:lumMod val="50000"/>
                  </a:schemeClr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4400" kern="100" dirty="0">
                <a:solidFill>
                  <a:schemeClr val="bg2">
                    <a:lumMod val="5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4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</a:t>
            </a:r>
            <a:r>
              <a:rPr lang="en-IN" sz="44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</a:t>
            </a:r>
            <a:r>
              <a:rPr lang="en-IN" sz="4400" b="1" kern="100" dirty="0" err="1">
                <a:solidFill>
                  <a:srgbClr val="00206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ace</a:t>
            </a:r>
            <a:r>
              <a:rPr lang="en-IN" sz="4400" b="1" kern="100" dirty="0" err="1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Attandx</a:t>
            </a:r>
            <a:r>
              <a:rPr lang="en-IN" sz="44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?</a:t>
            </a:r>
            <a:br>
              <a:rPr lang="en-IN" sz="1800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is an </a:t>
            </a: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AI-based attendance system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that uses face recognition technology to mark attendance in an </a:t>
            </a:r>
            <a:r>
              <a:rPr lang="en-IN" sz="2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efficient, secure, and automated way</a:t>
            </a:r>
            <a: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br>
              <a:rPr lang="en-IN" sz="2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BDAEE9-3E88-E1DD-46E4-DB240E211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600" kern="100" dirty="0">
                <a:solidFill>
                  <a:schemeClr val="bg1"/>
                </a:solidFill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600" b="1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Purpose of the System:</a:t>
            </a:r>
            <a:br>
              <a:rPr lang="en-IN" sz="3600" kern="1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Eliminates manual attendance processes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Prevents proxy attendance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Saves time &amp; improves accuracy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32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Traditional attendance systems are slow and prone to errors. </a:t>
            </a:r>
            <a:r>
              <a:rPr lang="en-IN" sz="3200" i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3200" i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ensures a seamless experience.</a:t>
            </a:r>
            <a:endParaRPr lang="en-IN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5917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E0B6E-4C6B-04AF-0BF3-4E780699A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1" y="11151"/>
            <a:ext cx="9816789" cy="4226312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Problem Statement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Issues with Traditional Attendance Systems</a:t>
            </a:r>
            <a:b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dirty="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Manual attendance is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time-consuming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Possibility of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proxy attendance (buddy punching)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Paper-based systems lead to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loss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Existing biometric systems are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costly &amp; require maintenance</a:t>
            </a:r>
            <a:b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04E2A2-5875-33BB-E6EF-3DEFDE7A56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992760"/>
            <a:ext cx="9905999" cy="2798440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IN" sz="32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Need for a Better Solution</a:t>
            </a:r>
            <a:br>
              <a:rPr lang="en-IN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Automated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attendance marking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Secure &amp; accurate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authentication</a:t>
            </a:r>
            <a:b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Efficient &amp; scalable</a:t>
            </a:r>
            <a:r>
              <a:rPr lang="en-IN" sz="3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large institutions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3779169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95290-0045-7151-A15E-4186BC953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626165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Proposed Solution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800" b="1" kern="1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Smart Attendance System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Uses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AI-powered facial recognition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Integrated into a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web-based ERP system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Ensures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real-time, accurate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attendance logging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Generates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reports &amp; analytics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It Works:</a:t>
            </a:r>
            <a:b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1️</a:t>
            </a: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Student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faces the camera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2️</a:t>
            </a: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System detects and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 face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3️</a:t>
            </a: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Attendance is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automatically recorded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4️</a:t>
            </a:r>
            <a:r>
              <a:rPr lang="en-IN" sz="24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⃣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Data is stored securely in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cloud/database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187924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C41C3-ABA6-E26B-DBED-794BD51E8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354" y="674273"/>
            <a:ext cx="9905998" cy="5172683"/>
          </a:xfrm>
        </p:spPr>
        <p:txBody>
          <a:bodyPr>
            <a:normAutofit/>
          </a:bodyPr>
          <a:lstStyle/>
          <a:p>
            <a:pPr marL="571500" indent="-571500">
              <a:buFont typeface="Wingdings" panose="05000000000000000000" pitchFamily="2" charset="2"/>
              <a:buChar char="q"/>
            </a:pPr>
            <a:r>
              <a:rPr lang="en-IN" sz="4000" kern="10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Features</a:t>
            </a:r>
            <a:br>
              <a:rPr lang="en-IN" sz="4000" kern="10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18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en-IN" sz="28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Features of </a:t>
            </a:r>
            <a:r>
              <a:rPr lang="en-IN" sz="2800" b="1" kern="10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br>
              <a:rPr lang="en-IN" sz="2800" b="1" kern="10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>
                <a:solidFill>
                  <a:schemeClr val="bg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AI-based real-time detection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Auto Attendance Marking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No manual input needed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ERP Integration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Works within an existing system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 Dashboard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Manage student records &amp; reports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Multi-Device Support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Accessible on mobile &amp; desktop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🔹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Security</a:t>
            </a:r>
            <a: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Stores encrypted attendance records</a:t>
            </a:r>
            <a:br>
              <a:rPr lang="en-IN" sz="2400" kern="10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sz="2400"/>
          </a:p>
        </p:txBody>
      </p:sp>
    </p:spTree>
    <p:extLst>
      <p:ext uri="{BB962C8B-B14F-4D97-AF65-F5344CB8AC3E}">
        <p14:creationId xmlns:p14="http://schemas.microsoft.com/office/powerpoint/2010/main" val="20282234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9B6BA-9887-629A-0FD3-D4D483493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7"/>
            <a:ext cx="9905998" cy="5313931"/>
          </a:xfrm>
        </p:spPr>
        <p:txBody>
          <a:bodyPr>
            <a:normAutofit fontScale="90000"/>
          </a:bodyPr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System Architecture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How </a:t>
            </a:r>
            <a:r>
              <a:rPr lang="en-IN" sz="24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Works (Architecture)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React.js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(For UI &amp; user interaction)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Tailwind CSS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(For styling)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gunicorn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(Handles API &amp; database requests)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IN" sz="2400" b="1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r>
              <a:rPr lang="en-IN" sz="2400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storing attendance data)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4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AI Model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OpenCV &amp; Face Recognition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(For face detection)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📌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Authentication &amp; Security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JWT Tokens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login authentication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2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BCrypt.js</a:t>
            </a:r>
            <a: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password hashing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20453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5C42-C763-D866-FB98-CAB1F9D096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4068" y="345688"/>
            <a:ext cx="9905999" cy="5445511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sz="4000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Technology Stack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🚀</a:t>
            </a:r>
            <a:r>
              <a:rPr lang="en-IN" sz="32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Technologies Used in </a:t>
            </a:r>
            <a:r>
              <a:rPr lang="en-IN" sz="3200" b="1" kern="100" dirty="0" err="1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Frontend: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React.js, Tailwind CSS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Backend: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 , </a:t>
            </a:r>
            <a:r>
              <a:rPr lang="en-IN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FastApi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, </a:t>
            </a:r>
            <a:r>
              <a:rPr lang="en-IN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gunicorn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Database: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My </a:t>
            </a:r>
            <a:r>
              <a:rPr lang="en-IN" sz="3200" kern="1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Sql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 Recognition: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OpenCV, TensorFlow.js</a:t>
            </a:r>
            <a:b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200" kern="100" dirty="0">
                <a:effectLst/>
                <a:latin typeface="Segoe UI Symbol" panose="020B0502040204020203" pitchFamily="34" charset="0"/>
                <a:ea typeface="Calibri" panose="020F0502020204030204" pitchFamily="34" charset="0"/>
                <a:cs typeface="Segoe UI Symbol" panose="020B0502040204020203" pitchFamily="34" charset="0"/>
              </a:rPr>
              <a:t>✔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32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Security:</a:t>
            </a:r>
            <a:r>
              <a:rPr lang="en-IN" sz="3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JWT, Bcrypt.js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C7C248-5539-AEC3-A935-6FB7C45AAB8C}"/>
              </a:ext>
            </a:extLst>
          </p:cNvPr>
          <p:cNvSpPr>
            <a:spLocks noGrp="1"/>
          </p:cNvSpPr>
          <p:nvPr>
            <p:ph idx="1"/>
          </p:nvPr>
        </p:nvSpPr>
        <p:spPr>
          <a:xfrm flipV="1">
            <a:off x="1141412" y="5791200"/>
            <a:ext cx="9905999" cy="63189"/>
          </a:xfrm>
        </p:spPr>
        <p:txBody>
          <a:bodyPr>
            <a:normAutofit fontScale="25000" lnSpcReduction="20000"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17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F8A57-7C4A-9803-3CBC-70970038D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663122"/>
            <a:ext cx="9905998" cy="5759979"/>
          </a:xfrm>
        </p:spPr>
        <p:txBody>
          <a:bodyPr/>
          <a:lstStyle/>
          <a:p>
            <a:pPr marL="571500" indent="-5715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q"/>
            </a:pPr>
            <a:r>
              <a:rPr lang="en-IN" b="1" kern="100" dirty="0">
                <a:solidFill>
                  <a:srgbClr val="00206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Folder Structure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solidFill>
                  <a:srgbClr val="FFFF00"/>
                </a:solidFill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📂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Project Directory Structure (React.js + Node.js)</a:t>
            </a:r>
            <a:b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faceattandx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/client (React.js frontend)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src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/components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/pages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/utils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App.js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index.js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/server (Node.js backend)</a:t>
            </a:r>
            <a:br>
              <a:rPr lang="en-IN" sz="1800" kern="100" dirty="0">
                <a:solidFill>
                  <a:srgbClr val="FFFF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/routes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/controllers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/models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│  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index.js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package.json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800" kern="100" dirty="0">
                <a:effectLst/>
                <a:latin typeface="MS Gothic" panose="020B0609070205080204" pitchFamily="49" charset="-128"/>
                <a:ea typeface="Calibri" panose="020F0502020204030204" pitchFamily="34" charset="0"/>
                <a:cs typeface="MS Gothic" panose="020B0609070205080204" pitchFamily="49" charset="-128"/>
              </a:rPr>
              <a:t>├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──</a:t>
            </a:r>
            <a: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README.md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808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80</TotalTime>
  <Words>869</Words>
  <Application>Microsoft Office PowerPoint</Application>
  <PresentationFormat>Widescreen</PresentationFormat>
  <Paragraphs>21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MS Gothic</vt:lpstr>
      <vt:lpstr>Agency FB</vt:lpstr>
      <vt:lpstr>Arial</vt:lpstr>
      <vt:lpstr>Calibri</vt:lpstr>
      <vt:lpstr>Century Gothic</vt:lpstr>
      <vt:lpstr>Segoe UI Emoji</vt:lpstr>
      <vt:lpstr>Segoe UI Symbol</vt:lpstr>
      <vt:lpstr>Wingdings</vt:lpstr>
      <vt:lpstr>Wingdings 3</vt:lpstr>
      <vt:lpstr>Ion</vt:lpstr>
      <vt:lpstr>Face attendendx</vt:lpstr>
      <vt:lpstr>PowerPoint Presentation</vt:lpstr>
      <vt:lpstr>🎯 What is FaceAttandx? FaceAttandx is an AI-based attendance system that uses face recognition technology to mark attendance in an efficient, secure, and automated way. </vt:lpstr>
      <vt:lpstr> Problem Statement Issues with Traditional Attendance Systems  ❌ Manual attendance is time-consuming ❌ Possibility of proxy attendance (buddy punching) ❌ Paper-based systems lead to data loss ❌ Existing biometric systems are costly &amp; require maintenance  </vt:lpstr>
      <vt:lpstr>Proposed Solution 📌 FaceAttandx: Smart Attendance System ✔ Uses AI-powered facial recognition ✔ Integrated into a web-based ERP system ✔ Ensures real-time, accurate attendance logging ✔ Generates reports &amp; analytics 🎯 How It Works: 1️⃣ Student faces the camera 2️⃣ System detects and matches face 3️⃣ Attendance is automatically recorded 4️⃣ Data is stored securely in cloud/database </vt:lpstr>
      <vt:lpstr>    Features         Key Features of FaceAttandx  🔹 Face Recognition – AI-based real-time detection 🔹 Auto Attendance Marking – No manual input needed 🔹 ERP Integration – Works within an existing system 🔹 Admin Dashboard – Manage student records &amp; reports 🔹 Multi-Device Support – Accessible on mobile &amp; desktop 🔹 Data Security – Stores encrypted attendance records </vt:lpstr>
      <vt:lpstr>System Architecture 🎯 How FaceAttandx Works (Architecture) 📌 Frontend: ✅ React.js (For UI &amp; user interaction) ✅ Tailwind CSS (For styling) 📌 Backend: ✅ FastApi , gunicorn (Handles API &amp; database requests) ✅ My Sql (For storing attendance data) 📌 AI Model: ✅ OpenCV &amp; Face Recognition(For face detection)  📌 Authentication &amp; Security: ✅ JWT Tokens for login authentication ✅ BCrypt.js for password hashing </vt:lpstr>
      <vt:lpstr> Technology Stack 🚀 Technologies Used in FaceAttandx ✔ Frontend: React.js, Tailwind CSS ✔ Backend: Python , FastApi , gunicorn ✔ Database: My Sql ✔ Face Recognition: OpenCV, TensorFlow.js ✔ Security: JWT, Bcrypt.js</vt:lpstr>
      <vt:lpstr>Folder Structure 📂 Project Directory Structure (React.js + Node.js) /faceattandx  ├── /client (React.js frontend)  │   ├── /src  │   │   ├── /components  │   │   ├── /pages  │   │   ├── /utils  │   │   ├── App.js  │   │   ├── index.js  ├── /server (Node.js backend)  │   ├── /routes  │   ├── /controllers  │   ├── /models  │   ├── index.js  ├── package.json  ├── README.md :</vt:lpstr>
      <vt:lpstr>How Face Recognition Works  📌 Step-by-Step Face Detection Process  1️⃣ Captures live video feed 2️⃣ Detects faces in the frame 3️⃣ Extracts unique facial features 4️⃣ Compares with stored face data 5️⃣ Matches? ✅ → Marks attendance </vt:lpstr>
      <vt:lpstr> UI Screenshots  📌 Showcase the User Interface (UI)  ✔ Login Page – Secure authentication ✔ Dashboard – View attendance records ✔ Face Recognition Page – Live face detection ✔ Reports Page – Generate attendance reports </vt:lpstr>
      <vt:lpstr>Advantages  📌 Why FaceAttandx is Better?  ✔ 100% Automated – No manual effort ✔ Fast &amp; Accurate – AI-based detection ✔ Proxy-Free – No buddy punching ✔ User-Friendly – Simple &amp; intuitive UI ✔ Scalable – Can be deployed for large institutions </vt:lpstr>
      <vt:lpstr>Challenges Faced  📌 Challenges in Development  ❌ Implementing real-time face detection ❌ Handling low-light &amp; occlusion issues ❌ Optimizing AI performance on the web ❌ Securing user data </vt:lpstr>
      <vt:lpstr>Future Scope  🚀Enhancements &amp; Future Developments ✔ Mobile App Version – Android/iOS support ✔ Voice Recognition – Dual authentication ✔ AI-Powered Attendance Analytics ✔ Integration with Student ID Cards </vt:lpstr>
      <vt:lpstr>Conclusion 📌 Summary of FaceAttandx ✅ AI-powered, fast, and secure attendance system ✅ Eliminates manual errors &amp; proxy attendance ✅ Easily integrates into existing ERP systems ✅ Scalable for schools, colleges, and workplaces 🎯 FaceAttandx is the future of attendance management!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roshan kumar</dc:creator>
  <cp:lastModifiedBy>roshan kumar</cp:lastModifiedBy>
  <cp:revision>2</cp:revision>
  <dcterms:created xsi:type="dcterms:W3CDTF">2025-03-05T00:27:47Z</dcterms:created>
  <dcterms:modified xsi:type="dcterms:W3CDTF">2025-04-24T11:07:48Z</dcterms:modified>
</cp:coreProperties>
</file>