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7" r:id="rId14"/>
    <p:sldId id="268" r:id="rId15"/>
    <p:sldId id="271" r:id="rId16"/>
    <p:sldId id="270" r:id="rId17"/>
    <p:sldId id="272" r:id="rId18"/>
    <p:sldId id="273" r:id="rId19"/>
    <p:sldId id="276" r:id="rId20"/>
    <p:sldId id="278" r:id="rId21"/>
    <p:sldId id="277" r:id="rId22"/>
    <p:sldId id="274" r:id="rId23"/>
    <p:sldId id="275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9becf0bdc67dc90" providerId="LiveId" clId="{23EE7933-44A5-4BBD-85A1-F84034F3C7E1}"/>
    <pc:docChg chg="undo custSel addSld delSld modSld sldOrd">
      <pc:chgData name="" userId="09becf0bdc67dc90" providerId="LiveId" clId="{23EE7933-44A5-4BBD-85A1-F84034F3C7E1}" dt="2024-03-11T16:27:41.568" v="611" actId="20577"/>
      <pc:docMkLst>
        <pc:docMk/>
      </pc:docMkLst>
      <pc:sldChg chg="addSp delSp modSp add">
        <pc:chgData name="" userId="09becf0bdc67dc90" providerId="LiveId" clId="{23EE7933-44A5-4BBD-85A1-F84034F3C7E1}" dt="2024-03-11T16:27:41.568" v="611" actId="20577"/>
        <pc:sldMkLst>
          <pc:docMk/>
          <pc:sldMk cId="1876631077" sldId="256"/>
        </pc:sldMkLst>
        <pc:spChg chg="mod">
          <ac:chgData name="" userId="09becf0bdc67dc90" providerId="LiveId" clId="{23EE7933-44A5-4BBD-85A1-F84034F3C7E1}" dt="2024-03-11T15:21:01.357" v="467" actId="2711"/>
          <ac:spMkLst>
            <pc:docMk/>
            <pc:sldMk cId="1876631077" sldId="256"/>
            <ac:spMk id="2" creationId="{839D7137-3880-47F8-8607-3F1F775CD82B}"/>
          </ac:spMkLst>
        </pc:spChg>
        <pc:spChg chg="mod">
          <ac:chgData name="" userId="09becf0bdc67dc90" providerId="LiveId" clId="{23EE7933-44A5-4BBD-85A1-F84034F3C7E1}" dt="2024-03-11T16:27:41.568" v="611" actId="20577"/>
          <ac:spMkLst>
            <pc:docMk/>
            <pc:sldMk cId="1876631077" sldId="256"/>
            <ac:spMk id="3" creationId="{E21CA139-E5FA-4D3E-9EE6-61271548B66B}"/>
          </ac:spMkLst>
        </pc:spChg>
        <pc:picChg chg="add del">
          <ac:chgData name="" userId="09becf0bdc67dc90" providerId="LiveId" clId="{23EE7933-44A5-4BBD-85A1-F84034F3C7E1}" dt="2024-03-10T12:38:44.349" v="2"/>
          <ac:picMkLst>
            <pc:docMk/>
            <pc:sldMk cId="1876631077" sldId="256"/>
            <ac:picMk id="4" creationId="{3ACB09AC-2F6B-431E-93AC-3C2C9E7856AC}"/>
          </ac:picMkLst>
        </pc:picChg>
      </pc:sldChg>
      <pc:sldChg chg="addSp delSp modSp add">
        <pc:chgData name="" userId="09becf0bdc67dc90" providerId="LiveId" clId="{23EE7933-44A5-4BBD-85A1-F84034F3C7E1}" dt="2024-03-11T15:03:04.959" v="452"/>
        <pc:sldMkLst>
          <pc:docMk/>
          <pc:sldMk cId="348990647" sldId="257"/>
        </pc:sldMkLst>
        <pc:spChg chg="add del mod">
          <ac:chgData name="" userId="09becf0bdc67dc90" providerId="LiveId" clId="{23EE7933-44A5-4BBD-85A1-F84034F3C7E1}" dt="2024-03-11T15:02:17.103" v="429"/>
          <ac:spMkLst>
            <pc:docMk/>
            <pc:sldMk cId="348990647" sldId="257"/>
            <ac:spMk id="2" creationId="{EA03A890-CEAC-4622-8A10-0882A0298B63}"/>
          </ac:spMkLst>
        </pc:spChg>
        <pc:spChg chg="add del mod">
          <ac:chgData name="" userId="09becf0bdc67dc90" providerId="LiveId" clId="{23EE7933-44A5-4BBD-85A1-F84034F3C7E1}" dt="2024-03-11T15:02:17.103" v="429"/>
          <ac:spMkLst>
            <pc:docMk/>
            <pc:sldMk cId="348990647" sldId="257"/>
            <ac:spMk id="4" creationId="{C6CDEA4F-A300-4F92-945D-F5A9E213B5CB}"/>
          </ac:spMkLst>
        </pc:spChg>
        <pc:spChg chg="add del mod">
          <ac:chgData name="" userId="09becf0bdc67dc90" providerId="LiveId" clId="{23EE7933-44A5-4BBD-85A1-F84034F3C7E1}" dt="2024-03-11T15:02:31.055" v="431"/>
          <ac:spMkLst>
            <pc:docMk/>
            <pc:sldMk cId="348990647" sldId="257"/>
            <ac:spMk id="5" creationId="{9A992E12-D9AE-41C5-98FF-FC5EA9282AF4}"/>
          </ac:spMkLst>
        </pc:spChg>
        <pc:spChg chg="add del mod">
          <ac:chgData name="" userId="09becf0bdc67dc90" providerId="LiveId" clId="{23EE7933-44A5-4BBD-85A1-F84034F3C7E1}" dt="2024-03-11T15:02:31.055" v="431"/>
          <ac:spMkLst>
            <pc:docMk/>
            <pc:sldMk cId="348990647" sldId="257"/>
            <ac:spMk id="6" creationId="{CA75D1A0-3381-407A-959A-05F7163E19F7}"/>
          </ac:spMkLst>
        </pc:spChg>
        <pc:spChg chg="add del mod">
          <ac:chgData name="" userId="09becf0bdc67dc90" providerId="LiveId" clId="{23EE7933-44A5-4BBD-85A1-F84034F3C7E1}" dt="2024-03-11T15:03:04.959" v="452"/>
          <ac:spMkLst>
            <pc:docMk/>
            <pc:sldMk cId="348990647" sldId="257"/>
            <ac:spMk id="7" creationId="{797E17A5-8F5C-4ED3-82A3-172DFB1EA01F}"/>
          </ac:spMkLst>
        </pc:spChg>
        <pc:spChg chg="add del mod">
          <ac:chgData name="" userId="09becf0bdc67dc90" providerId="LiveId" clId="{23EE7933-44A5-4BBD-85A1-F84034F3C7E1}" dt="2024-03-11T15:03:04.959" v="452"/>
          <ac:spMkLst>
            <pc:docMk/>
            <pc:sldMk cId="348990647" sldId="257"/>
            <ac:spMk id="8" creationId="{C9C3A46F-E7BD-436D-A117-B641FBBABF27}"/>
          </ac:spMkLst>
        </pc:spChg>
        <pc:picChg chg="add del">
          <ac:chgData name="" userId="09becf0bdc67dc90" providerId="LiveId" clId="{23EE7933-44A5-4BBD-85A1-F84034F3C7E1}" dt="2024-03-10T13:26:21.305" v="15" actId="478"/>
          <ac:picMkLst>
            <pc:docMk/>
            <pc:sldMk cId="348990647" sldId="257"/>
            <ac:picMk id="2" creationId="{805DB9EE-0186-40BC-A0CE-08E475BA8EC4}"/>
          </ac:picMkLst>
        </pc:picChg>
        <pc:picChg chg="add mod">
          <ac:chgData name="" userId="09becf0bdc67dc90" providerId="LiveId" clId="{23EE7933-44A5-4BBD-85A1-F84034F3C7E1}" dt="2024-03-11T15:03:01.907" v="449" actId="1076"/>
          <ac:picMkLst>
            <pc:docMk/>
            <pc:sldMk cId="348990647" sldId="257"/>
            <ac:picMk id="3" creationId="{E453DF24-D447-4D6F-8478-72414ED26B8E}"/>
          </ac:picMkLst>
        </pc:picChg>
      </pc:sldChg>
      <pc:sldChg chg="addSp delSp modSp add">
        <pc:chgData name="" userId="09becf0bdc67dc90" providerId="LiveId" clId="{23EE7933-44A5-4BBD-85A1-F84034F3C7E1}" dt="2024-03-11T15:03:08.391" v="453" actId="1076"/>
        <pc:sldMkLst>
          <pc:docMk/>
          <pc:sldMk cId="502450699" sldId="258"/>
        </pc:sldMkLst>
        <pc:picChg chg="add del">
          <ac:chgData name="" userId="09becf0bdc67dc90" providerId="LiveId" clId="{23EE7933-44A5-4BBD-85A1-F84034F3C7E1}" dt="2024-03-10T13:28:33.541" v="17" actId="478"/>
          <ac:picMkLst>
            <pc:docMk/>
            <pc:sldMk cId="502450699" sldId="258"/>
            <ac:picMk id="2" creationId="{DB513A39-B642-4BB2-94ED-BCB1D19162FC}"/>
          </ac:picMkLst>
        </pc:picChg>
        <pc:picChg chg="add del">
          <ac:chgData name="" userId="09becf0bdc67dc90" providerId="LiveId" clId="{23EE7933-44A5-4BBD-85A1-F84034F3C7E1}" dt="2024-03-10T13:28:51.396" v="19" actId="478"/>
          <ac:picMkLst>
            <pc:docMk/>
            <pc:sldMk cId="502450699" sldId="258"/>
            <ac:picMk id="3" creationId="{D34C4E76-D8E4-450B-89DE-1747F9024F5C}"/>
          </ac:picMkLst>
        </pc:picChg>
        <pc:picChg chg="add del">
          <ac:chgData name="" userId="09becf0bdc67dc90" providerId="LiveId" clId="{23EE7933-44A5-4BBD-85A1-F84034F3C7E1}" dt="2024-03-10T13:29:27.870" v="21"/>
          <ac:picMkLst>
            <pc:docMk/>
            <pc:sldMk cId="502450699" sldId="258"/>
            <ac:picMk id="4" creationId="{6B4F5F3F-D282-4B9E-AF26-6BAE4AD8BF69}"/>
          </ac:picMkLst>
        </pc:picChg>
        <pc:picChg chg="add mod">
          <ac:chgData name="" userId="09becf0bdc67dc90" providerId="LiveId" clId="{23EE7933-44A5-4BBD-85A1-F84034F3C7E1}" dt="2024-03-11T15:03:08.391" v="453" actId="1076"/>
          <ac:picMkLst>
            <pc:docMk/>
            <pc:sldMk cId="502450699" sldId="258"/>
            <ac:picMk id="5" creationId="{46CBF62C-890F-4D18-9D30-CD2D66E93F9F}"/>
          </ac:picMkLst>
        </pc:picChg>
      </pc:sldChg>
      <pc:sldChg chg="addSp delSp add">
        <pc:chgData name="" userId="09becf0bdc67dc90" providerId="LiveId" clId="{23EE7933-44A5-4BBD-85A1-F84034F3C7E1}" dt="2024-03-10T13:25:28.640" v="14"/>
        <pc:sldMkLst>
          <pc:docMk/>
          <pc:sldMk cId="1053790931" sldId="259"/>
        </pc:sldMkLst>
        <pc:picChg chg="add del">
          <ac:chgData name="" userId="09becf0bdc67dc90" providerId="LiveId" clId="{23EE7933-44A5-4BBD-85A1-F84034F3C7E1}" dt="2024-03-10T13:16:03.703" v="9" actId="478"/>
          <ac:picMkLst>
            <pc:docMk/>
            <pc:sldMk cId="1053790931" sldId="259"/>
            <ac:picMk id="2" creationId="{37A21F39-F8F4-4743-9323-829111BCC3F0}"/>
          </ac:picMkLst>
        </pc:picChg>
        <pc:picChg chg="add del">
          <ac:chgData name="" userId="09becf0bdc67dc90" providerId="LiveId" clId="{23EE7933-44A5-4BBD-85A1-F84034F3C7E1}" dt="2024-03-10T13:25:27.767" v="13" actId="478"/>
          <ac:picMkLst>
            <pc:docMk/>
            <pc:sldMk cId="1053790931" sldId="259"/>
            <ac:picMk id="3" creationId="{302DF225-F0EA-4CC9-8464-A40A1C9854B1}"/>
          </ac:picMkLst>
        </pc:picChg>
        <pc:picChg chg="add">
          <ac:chgData name="" userId="09becf0bdc67dc90" providerId="LiveId" clId="{23EE7933-44A5-4BBD-85A1-F84034F3C7E1}" dt="2024-03-10T13:25:28.640" v="14"/>
          <ac:picMkLst>
            <pc:docMk/>
            <pc:sldMk cId="1053790931" sldId="259"/>
            <ac:picMk id="4" creationId="{FD231052-9648-416C-9AC4-08E6DA96B588}"/>
          </ac:picMkLst>
        </pc:picChg>
      </pc:sldChg>
      <pc:sldChg chg="addSp add">
        <pc:chgData name="" userId="09becf0bdc67dc90" providerId="LiveId" clId="{23EE7933-44A5-4BBD-85A1-F84034F3C7E1}" dt="2024-03-10T13:24:19.093" v="12"/>
        <pc:sldMkLst>
          <pc:docMk/>
          <pc:sldMk cId="3710016993" sldId="260"/>
        </pc:sldMkLst>
        <pc:picChg chg="add">
          <ac:chgData name="" userId="09becf0bdc67dc90" providerId="LiveId" clId="{23EE7933-44A5-4BBD-85A1-F84034F3C7E1}" dt="2024-03-10T13:24:19.093" v="12"/>
          <ac:picMkLst>
            <pc:docMk/>
            <pc:sldMk cId="3710016993" sldId="260"/>
            <ac:picMk id="2" creationId="{F0950E69-8340-419E-8323-C19021EC087F}"/>
          </ac:picMkLst>
        </pc:picChg>
      </pc:sldChg>
      <pc:sldChg chg="addSp add">
        <pc:chgData name="" userId="09becf0bdc67dc90" providerId="LiveId" clId="{23EE7933-44A5-4BBD-85A1-F84034F3C7E1}" dt="2024-03-10T13:38:59.885" v="24"/>
        <pc:sldMkLst>
          <pc:docMk/>
          <pc:sldMk cId="3025552841" sldId="261"/>
        </pc:sldMkLst>
        <pc:picChg chg="add">
          <ac:chgData name="" userId="09becf0bdc67dc90" providerId="LiveId" clId="{23EE7933-44A5-4BBD-85A1-F84034F3C7E1}" dt="2024-03-10T13:38:59.885" v="24"/>
          <ac:picMkLst>
            <pc:docMk/>
            <pc:sldMk cId="3025552841" sldId="261"/>
            <ac:picMk id="2" creationId="{D6541596-2067-406E-9266-E628719D55A4}"/>
          </ac:picMkLst>
        </pc:picChg>
      </pc:sldChg>
      <pc:sldChg chg="addSp add">
        <pc:chgData name="" userId="09becf0bdc67dc90" providerId="LiveId" clId="{23EE7933-44A5-4BBD-85A1-F84034F3C7E1}" dt="2024-03-10T14:32:00.433" v="26"/>
        <pc:sldMkLst>
          <pc:docMk/>
          <pc:sldMk cId="1067996281" sldId="262"/>
        </pc:sldMkLst>
        <pc:picChg chg="add">
          <ac:chgData name="" userId="09becf0bdc67dc90" providerId="LiveId" clId="{23EE7933-44A5-4BBD-85A1-F84034F3C7E1}" dt="2024-03-10T14:32:00.433" v="26"/>
          <ac:picMkLst>
            <pc:docMk/>
            <pc:sldMk cId="1067996281" sldId="262"/>
            <ac:picMk id="2" creationId="{D0FBB829-DBF4-4C21-AABF-D6961F1AE599}"/>
          </ac:picMkLst>
        </pc:picChg>
      </pc:sldChg>
      <pc:sldChg chg="addSp add">
        <pc:chgData name="" userId="09becf0bdc67dc90" providerId="LiveId" clId="{23EE7933-44A5-4BBD-85A1-F84034F3C7E1}" dt="2024-03-10T14:44:46.527" v="28"/>
        <pc:sldMkLst>
          <pc:docMk/>
          <pc:sldMk cId="2479440549" sldId="263"/>
        </pc:sldMkLst>
        <pc:picChg chg="add">
          <ac:chgData name="" userId="09becf0bdc67dc90" providerId="LiveId" clId="{23EE7933-44A5-4BBD-85A1-F84034F3C7E1}" dt="2024-03-10T14:44:46.527" v="28"/>
          <ac:picMkLst>
            <pc:docMk/>
            <pc:sldMk cId="2479440549" sldId="263"/>
            <ac:picMk id="2" creationId="{96FCA4A2-417B-4CB1-837E-1EBB32DFBF17}"/>
          </ac:picMkLst>
        </pc:picChg>
      </pc:sldChg>
      <pc:sldChg chg="addSp add">
        <pc:chgData name="" userId="09becf0bdc67dc90" providerId="LiveId" clId="{23EE7933-44A5-4BBD-85A1-F84034F3C7E1}" dt="2024-03-10T14:57:03.427" v="30"/>
        <pc:sldMkLst>
          <pc:docMk/>
          <pc:sldMk cId="2804062810" sldId="264"/>
        </pc:sldMkLst>
        <pc:picChg chg="add">
          <ac:chgData name="" userId="09becf0bdc67dc90" providerId="LiveId" clId="{23EE7933-44A5-4BBD-85A1-F84034F3C7E1}" dt="2024-03-10T14:57:03.427" v="30"/>
          <ac:picMkLst>
            <pc:docMk/>
            <pc:sldMk cId="2804062810" sldId="264"/>
            <ac:picMk id="2" creationId="{7E9C3E36-FCD7-4B62-9036-9C2F1963AB55}"/>
          </ac:picMkLst>
        </pc:picChg>
      </pc:sldChg>
      <pc:sldChg chg="addSp add">
        <pc:chgData name="" userId="09becf0bdc67dc90" providerId="LiveId" clId="{23EE7933-44A5-4BBD-85A1-F84034F3C7E1}" dt="2024-03-10T15:05:31.382" v="32"/>
        <pc:sldMkLst>
          <pc:docMk/>
          <pc:sldMk cId="1202883183" sldId="265"/>
        </pc:sldMkLst>
        <pc:picChg chg="add">
          <ac:chgData name="" userId="09becf0bdc67dc90" providerId="LiveId" clId="{23EE7933-44A5-4BBD-85A1-F84034F3C7E1}" dt="2024-03-10T15:05:31.382" v="32"/>
          <ac:picMkLst>
            <pc:docMk/>
            <pc:sldMk cId="1202883183" sldId="265"/>
            <ac:picMk id="2" creationId="{BF73832A-0FF9-4680-A3F2-C349459DFF67}"/>
          </ac:picMkLst>
        </pc:picChg>
      </pc:sldChg>
      <pc:sldChg chg="modSp add">
        <pc:chgData name="" userId="09becf0bdc67dc90" providerId="LiveId" clId="{23EE7933-44A5-4BBD-85A1-F84034F3C7E1}" dt="2024-03-11T15:20:42.250" v="466" actId="2711"/>
        <pc:sldMkLst>
          <pc:docMk/>
          <pc:sldMk cId="1974394479" sldId="266"/>
        </pc:sldMkLst>
        <pc:spChg chg="mod">
          <ac:chgData name="" userId="09becf0bdc67dc90" providerId="LiveId" clId="{23EE7933-44A5-4BBD-85A1-F84034F3C7E1}" dt="2024-03-11T15:20:26.423" v="465" actId="2711"/>
          <ac:spMkLst>
            <pc:docMk/>
            <pc:sldMk cId="1974394479" sldId="266"/>
            <ac:spMk id="2" creationId="{1E43BA0B-EAA6-43DB-A6D4-F23C3402E4F8}"/>
          </ac:spMkLst>
        </pc:spChg>
        <pc:spChg chg="mod">
          <ac:chgData name="" userId="09becf0bdc67dc90" providerId="LiveId" clId="{23EE7933-44A5-4BBD-85A1-F84034F3C7E1}" dt="2024-03-11T15:20:42.250" v="466" actId="2711"/>
          <ac:spMkLst>
            <pc:docMk/>
            <pc:sldMk cId="1974394479" sldId="266"/>
            <ac:spMk id="3" creationId="{5A537EBF-FCB2-4C59-A292-1C068C7C9F67}"/>
          </ac:spMkLst>
        </pc:spChg>
      </pc:sldChg>
      <pc:sldChg chg="modSp add ord">
        <pc:chgData name="" userId="09becf0bdc67dc90" providerId="LiveId" clId="{23EE7933-44A5-4BBD-85A1-F84034F3C7E1}" dt="2024-03-11T15:02:04.450" v="427"/>
        <pc:sldMkLst>
          <pc:docMk/>
          <pc:sldMk cId="2214580642" sldId="267"/>
        </pc:sldMkLst>
        <pc:spChg chg="mod">
          <ac:chgData name="" userId="09becf0bdc67dc90" providerId="LiveId" clId="{23EE7933-44A5-4BBD-85A1-F84034F3C7E1}" dt="2024-03-10T15:22:38.464" v="222" actId="20577"/>
          <ac:spMkLst>
            <pc:docMk/>
            <pc:sldMk cId="2214580642" sldId="267"/>
            <ac:spMk id="2" creationId="{1E43BA0B-EAA6-43DB-A6D4-F23C3402E4F8}"/>
          </ac:spMkLst>
        </pc:spChg>
        <pc:spChg chg="mod">
          <ac:chgData name="" userId="09becf0bdc67dc90" providerId="LiveId" clId="{23EE7933-44A5-4BBD-85A1-F84034F3C7E1}" dt="2024-03-11T15:02:04.450" v="427"/>
          <ac:spMkLst>
            <pc:docMk/>
            <pc:sldMk cId="2214580642" sldId="267"/>
            <ac:spMk id="3" creationId="{5A537EBF-FCB2-4C59-A292-1C068C7C9F67}"/>
          </ac:spMkLst>
        </pc:spChg>
      </pc:sldChg>
      <pc:sldChg chg="addSp add">
        <pc:chgData name="" userId="09becf0bdc67dc90" providerId="LiveId" clId="{23EE7933-44A5-4BBD-85A1-F84034F3C7E1}" dt="2024-03-10T15:50:08.367" v="381"/>
        <pc:sldMkLst>
          <pc:docMk/>
          <pc:sldMk cId="270000284" sldId="268"/>
        </pc:sldMkLst>
        <pc:picChg chg="add">
          <ac:chgData name="" userId="09becf0bdc67dc90" providerId="LiveId" clId="{23EE7933-44A5-4BBD-85A1-F84034F3C7E1}" dt="2024-03-10T15:50:08.367" v="381"/>
          <ac:picMkLst>
            <pc:docMk/>
            <pc:sldMk cId="270000284" sldId="268"/>
            <ac:picMk id="2" creationId="{7D2CE79D-9ACF-4350-A03A-A2383F6DB80D}"/>
          </ac:picMkLst>
        </pc:picChg>
      </pc:sldChg>
      <pc:sldChg chg="add del">
        <pc:chgData name="" userId="09becf0bdc67dc90" providerId="LiveId" clId="{23EE7933-44A5-4BBD-85A1-F84034F3C7E1}" dt="2024-03-10T15:23:30.470" v="276"/>
        <pc:sldMkLst>
          <pc:docMk/>
          <pc:sldMk cId="1333033558" sldId="268"/>
        </pc:sldMkLst>
      </pc:sldChg>
      <pc:sldChg chg="addSp add">
        <pc:chgData name="" userId="09becf0bdc67dc90" providerId="LiveId" clId="{23EE7933-44A5-4BBD-85A1-F84034F3C7E1}" dt="2024-03-10T15:36:24.045" v="380"/>
        <pc:sldMkLst>
          <pc:docMk/>
          <pc:sldMk cId="3184510015" sldId="269"/>
        </pc:sldMkLst>
        <pc:picChg chg="add">
          <ac:chgData name="" userId="09becf0bdc67dc90" providerId="LiveId" clId="{23EE7933-44A5-4BBD-85A1-F84034F3C7E1}" dt="2024-03-10T15:36:24.045" v="380"/>
          <ac:picMkLst>
            <pc:docMk/>
            <pc:sldMk cId="3184510015" sldId="269"/>
            <ac:picMk id="2" creationId="{45391BBE-0BE5-4966-96F6-D0C69517E753}"/>
          </ac:picMkLst>
        </pc:picChg>
      </pc:sldChg>
      <pc:sldChg chg="addSp add">
        <pc:chgData name="" userId="09becf0bdc67dc90" providerId="LiveId" clId="{23EE7933-44A5-4BBD-85A1-F84034F3C7E1}" dt="2024-03-10T16:01:39.732" v="383"/>
        <pc:sldMkLst>
          <pc:docMk/>
          <pc:sldMk cId="2469046533" sldId="270"/>
        </pc:sldMkLst>
        <pc:picChg chg="add">
          <ac:chgData name="" userId="09becf0bdc67dc90" providerId="LiveId" clId="{23EE7933-44A5-4BBD-85A1-F84034F3C7E1}" dt="2024-03-10T16:01:39.732" v="383"/>
          <ac:picMkLst>
            <pc:docMk/>
            <pc:sldMk cId="2469046533" sldId="270"/>
            <ac:picMk id="2" creationId="{AF033AF5-80D2-41CA-8E59-805532F26C31}"/>
          </ac:picMkLst>
        </pc:picChg>
      </pc:sldChg>
      <pc:sldChg chg="addSp add">
        <pc:chgData name="" userId="09becf0bdc67dc90" providerId="LiveId" clId="{23EE7933-44A5-4BBD-85A1-F84034F3C7E1}" dt="2024-03-10T16:09:59.145" v="385"/>
        <pc:sldMkLst>
          <pc:docMk/>
          <pc:sldMk cId="1531209851" sldId="271"/>
        </pc:sldMkLst>
        <pc:picChg chg="add">
          <ac:chgData name="" userId="09becf0bdc67dc90" providerId="LiveId" clId="{23EE7933-44A5-4BBD-85A1-F84034F3C7E1}" dt="2024-03-10T16:09:59.145" v="385"/>
          <ac:picMkLst>
            <pc:docMk/>
            <pc:sldMk cId="1531209851" sldId="271"/>
            <ac:picMk id="2" creationId="{D948C43D-52C1-4BB0-A3CF-A9C05CBC12F5}"/>
          </ac:picMkLst>
        </pc:picChg>
      </pc:sldChg>
      <pc:sldChg chg="addSp delSp add">
        <pc:chgData name="" userId="09becf0bdc67dc90" providerId="LiveId" clId="{23EE7933-44A5-4BBD-85A1-F84034F3C7E1}" dt="2024-03-10T16:21:59.049" v="389"/>
        <pc:sldMkLst>
          <pc:docMk/>
          <pc:sldMk cId="1958346100" sldId="272"/>
        </pc:sldMkLst>
        <pc:picChg chg="add del">
          <ac:chgData name="" userId="09becf0bdc67dc90" providerId="LiveId" clId="{23EE7933-44A5-4BBD-85A1-F84034F3C7E1}" dt="2024-03-10T16:21:58.337" v="388" actId="478"/>
          <ac:picMkLst>
            <pc:docMk/>
            <pc:sldMk cId="1958346100" sldId="272"/>
            <ac:picMk id="2" creationId="{26900137-CE71-4BCB-AE43-1D30F25C54BB}"/>
          </ac:picMkLst>
        </pc:picChg>
        <pc:picChg chg="add">
          <ac:chgData name="" userId="09becf0bdc67dc90" providerId="LiveId" clId="{23EE7933-44A5-4BBD-85A1-F84034F3C7E1}" dt="2024-03-10T16:21:59.049" v="389"/>
          <ac:picMkLst>
            <pc:docMk/>
            <pc:sldMk cId="1958346100" sldId="272"/>
            <ac:picMk id="3" creationId="{5BB1F198-48F4-4EA8-AE02-C87321D7B0D3}"/>
          </ac:picMkLst>
        </pc:picChg>
      </pc:sldChg>
      <pc:sldChg chg="addSp add">
        <pc:chgData name="" userId="09becf0bdc67dc90" providerId="LiveId" clId="{23EE7933-44A5-4BBD-85A1-F84034F3C7E1}" dt="2024-03-10T16:34:18.648" v="391"/>
        <pc:sldMkLst>
          <pc:docMk/>
          <pc:sldMk cId="2645699664" sldId="273"/>
        </pc:sldMkLst>
        <pc:picChg chg="add">
          <ac:chgData name="" userId="09becf0bdc67dc90" providerId="LiveId" clId="{23EE7933-44A5-4BBD-85A1-F84034F3C7E1}" dt="2024-03-10T16:34:18.648" v="391"/>
          <ac:picMkLst>
            <pc:docMk/>
            <pc:sldMk cId="2645699664" sldId="273"/>
            <ac:picMk id="2" creationId="{84256084-270A-49A8-A1A3-B166A9FDBFDB}"/>
          </ac:picMkLst>
        </pc:picChg>
      </pc:sldChg>
      <pc:sldChg chg="addSp add ord">
        <pc:chgData name="" userId="09becf0bdc67dc90" providerId="LiveId" clId="{23EE7933-44A5-4BBD-85A1-F84034F3C7E1}" dt="2024-03-11T15:03:32.687" v="454"/>
        <pc:sldMkLst>
          <pc:docMk/>
          <pc:sldMk cId="2603055979" sldId="274"/>
        </pc:sldMkLst>
        <pc:picChg chg="add">
          <ac:chgData name="" userId="09becf0bdc67dc90" providerId="LiveId" clId="{23EE7933-44A5-4BBD-85A1-F84034F3C7E1}" dt="2024-03-10T16:45:03.859" v="393"/>
          <ac:picMkLst>
            <pc:docMk/>
            <pc:sldMk cId="2603055979" sldId="274"/>
            <ac:picMk id="2" creationId="{5EF032D2-034C-4DC4-B738-9A4C7F846F5D}"/>
          </ac:picMkLst>
        </pc:picChg>
      </pc:sldChg>
      <pc:sldChg chg="addSp add">
        <pc:chgData name="" userId="09becf0bdc67dc90" providerId="LiveId" clId="{23EE7933-44A5-4BBD-85A1-F84034F3C7E1}" dt="2024-03-10T16:50:12.970" v="395"/>
        <pc:sldMkLst>
          <pc:docMk/>
          <pc:sldMk cId="224187752" sldId="275"/>
        </pc:sldMkLst>
        <pc:picChg chg="add">
          <ac:chgData name="" userId="09becf0bdc67dc90" providerId="LiveId" clId="{23EE7933-44A5-4BBD-85A1-F84034F3C7E1}" dt="2024-03-10T16:50:12.970" v="395"/>
          <ac:picMkLst>
            <pc:docMk/>
            <pc:sldMk cId="224187752" sldId="275"/>
            <ac:picMk id="2" creationId="{68C14838-F232-4946-896B-6340E082E08B}"/>
          </ac:picMkLst>
        </pc:picChg>
      </pc:sldChg>
      <pc:sldChg chg="addSp add ord">
        <pc:chgData name="" userId="09becf0bdc67dc90" providerId="LiveId" clId="{23EE7933-44A5-4BBD-85A1-F84034F3C7E1}" dt="2024-03-11T15:00:51.438" v="419"/>
        <pc:sldMkLst>
          <pc:docMk/>
          <pc:sldMk cId="602233669" sldId="276"/>
        </pc:sldMkLst>
        <pc:picChg chg="add">
          <ac:chgData name="" userId="09becf0bdc67dc90" providerId="LiveId" clId="{23EE7933-44A5-4BBD-85A1-F84034F3C7E1}" dt="2024-03-11T14:51:16.140" v="397"/>
          <ac:picMkLst>
            <pc:docMk/>
            <pc:sldMk cId="602233669" sldId="276"/>
            <ac:picMk id="2" creationId="{CA50BCA8-2FCC-4060-952C-0B1077A44BB2}"/>
          </ac:picMkLst>
        </pc:picChg>
      </pc:sldChg>
      <pc:sldChg chg="addSp delSp modSp add ord">
        <pc:chgData name="" userId="09becf0bdc67dc90" providerId="LiveId" clId="{23EE7933-44A5-4BBD-85A1-F84034F3C7E1}" dt="2024-03-11T15:00:51.438" v="419"/>
        <pc:sldMkLst>
          <pc:docMk/>
          <pc:sldMk cId="1730958046" sldId="277"/>
        </pc:sldMkLst>
        <pc:picChg chg="add del">
          <ac:chgData name="" userId="09becf0bdc67dc90" providerId="LiveId" clId="{23EE7933-44A5-4BBD-85A1-F84034F3C7E1}" dt="2024-03-11T14:53:43.946" v="400" actId="478"/>
          <ac:picMkLst>
            <pc:docMk/>
            <pc:sldMk cId="1730958046" sldId="277"/>
            <ac:picMk id="2" creationId="{EFD0B48D-E8C0-45DD-AAC3-9BABE742B55F}"/>
          </ac:picMkLst>
        </pc:picChg>
        <pc:picChg chg="add mod">
          <ac:chgData name="" userId="09becf0bdc67dc90" providerId="LiveId" clId="{23EE7933-44A5-4BBD-85A1-F84034F3C7E1}" dt="2024-03-11T14:56:13.702" v="406" actId="1076"/>
          <ac:picMkLst>
            <pc:docMk/>
            <pc:sldMk cId="1730958046" sldId="277"/>
            <ac:picMk id="3" creationId="{D2F79B5E-FC09-45EE-84DB-513A3F0D6540}"/>
          </ac:picMkLst>
        </pc:picChg>
        <pc:picChg chg="add del mod">
          <ac:chgData name="" userId="09becf0bdc67dc90" providerId="LiveId" clId="{23EE7933-44A5-4BBD-85A1-F84034F3C7E1}" dt="2024-03-11T14:58:54.303" v="416" actId="478"/>
          <ac:picMkLst>
            <pc:docMk/>
            <pc:sldMk cId="1730958046" sldId="277"/>
            <ac:picMk id="4" creationId="{30868DD6-9FDD-431E-96EC-2AB0C60455DE}"/>
          </ac:picMkLst>
        </pc:picChg>
        <pc:picChg chg="add mod">
          <ac:chgData name="" userId="09becf0bdc67dc90" providerId="LiveId" clId="{23EE7933-44A5-4BBD-85A1-F84034F3C7E1}" dt="2024-03-11T14:58:58.234" v="418" actId="1076"/>
          <ac:picMkLst>
            <pc:docMk/>
            <pc:sldMk cId="1730958046" sldId="277"/>
            <ac:picMk id="5" creationId="{35CFD8BC-1298-4981-A525-57C6ED86AAC4}"/>
          </ac:picMkLst>
        </pc:picChg>
      </pc:sldChg>
      <pc:sldChg chg="addSp delSp add ord">
        <pc:chgData name="" userId="09becf0bdc67dc90" providerId="LiveId" clId="{23EE7933-44A5-4BBD-85A1-F84034F3C7E1}" dt="2024-03-11T15:00:51.438" v="419"/>
        <pc:sldMkLst>
          <pc:docMk/>
          <pc:sldMk cId="389840301" sldId="278"/>
        </pc:sldMkLst>
        <pc:picChg chg="add del">
          <ac:chgData name="" userId="09becf0bdc67dc90" providerId="LiveId" clId="{23EE7933-44A5-4BBD-85A1-F84034F3C7E1}" dt="2024-03-11T14:57:36.274" v="412" actId="478"/>
          <ac:picMkLst>
            <pc:docMk/>
            <pc:sldMk cId="389840301" sldId="278"/>
            <ac:picMk id="2" creationId="{5CCB2C61-812B-40B8-BB2A-DA8C18920F35}"/>
          </ac:picMkLst>
        </pc:picChg>
        <pc:picChg chg="add">
          <ac:chgData name="" userId="09becf0bdc67dc90" providerId="LiveId" clId="{23EE7933-44A5-4BBD-85A1-F84034F3C7E1}" dt="2024-03-11T14:57:36.764" v="413"/>
          <ac:picMkLst>
            <pc:docMk/>
            <pc:sldMk cId="389840301" sldId="278"/>
            <ac:picMk id="3" creationId="{C240F13B-D622-491A-BDD4-4A03AB16E996}"/>
          </ac:picMkLst>
        </pc:picChg>
      </pc:sldChg>
      <pc:sldChg chg="add del">
        <pc:chgData name="" userId="09becf0bdc67dc90" providerId="LiveId" clId="{23EE7933-44A5-4BBD-85A1-F84034F3C7E1}" dt="2024-03-11T14:56:21.172" v="408" actId="2696"/>
        <pc:sldMkLst>
          <pc:docMk/>
          <pc:sldMk cId="4165942445" sldId="278"/>
        </pc:sldMkLst>
      </pc:sldChg>
      <pc:sldChg chg="modSp add del">
        <pc:chgData name="" userId="09becf0bdc67dc90" providerId="LiveId" clId="{23EE7933-44A5-4BBD-85A1-F84034F3C7E1}" dt="2024-03-11T15:20:01.707" v="464" actId="2696"/>
        <pc:sldMkLst>
          <pc:docMk/>
          <pc:sldMk cId="536050336" sldId="279"/>
        </pc:sldMkLst>
        <pc:spChg chg="mod">
          <ac:chgData name="" userId="09becf0bdc67dc90" providerId="LiveId" clId="{23EE7933-44A5-4BBD-85A1-F84034F3C7E1}" dt="2024-03-11T15:04:16.115" v="459" actId="20577"/>
          <ac:spMkLst>
            <pc:docMk/>
            <pc:sldMk cId="536050336" sldId="279"/>
            <ac:spMk id="2" creationId="{B9E087D4-EE70-4100-8E77-B994C706C650}"/>
          </ac:spMkLst>
        </pc:spChg>
      </pc:sldChg>
      <pc:sldChg chg="addSp add">
        <pc:chgData name="" userId="09becf0bdc67dc90" providerId="LiveId" clId="{23EE7933-44A5-4BBD-85A1-F84034F3C7E1}" dt="2024-03-11T15:11:16.862" v="461"/>
        <pc:sldMkLst>
          <pc:docMk/>
          <pc:sldMk cId="2121057034" sldId="280"/>
        </pc:sldMkLst>
        <pc:picChg chg="add">
          <ac:chgData name="" userId="09becf0bdc67dc90" providerId="LiveId" clId="{23EE7933-44A5-4BBD-85A1-F84034F3C7E1}" dt="2024-03-11T15:11:16.862" v="461"/>
          <ac:picMkLst>
            <pc:docMk/>
            <pc:sldMk cId="2121057034" sldId="280"/>
            <ac:picMk id="2" creationId="{74020D23-6799-4B2D-A225-E2EFAAC1CCDC}"/>
          </ac:picMkLst>
        </pc:picChg>
      </pc:sldChg>
      <pc:sldChg chg="addSp add">
        <pc:chgData name="" userId="09becf0bdc67dc90" providerId="LiveId" clId="{23EE7933-44A5-4BBD-85A1-F84034F3C7E1}" dt="2024-03-11T15:15:52.890" v="463"/>
        <pc:sldMkLst>
          <pc:docMk/>
          <pc:sldMk cId="935379065" sldId="281"/>
        </pc:sldMkLst>
        <pc:picChg chg="add">
          <ac:chgData name="" userId="09becf0bdc67dc90" providerId="LiveId" clId="{23EE7933-44A5-4BBD-85A1-F84034F3C7E1}" dt="2024-03-11T15:15:52.890" v="463"/>
          <ac:picMkLst>
            <pc:docMk/>
            <pc:sldMk cId="935379065" sldId="281"/>
            <ac:picMk id="2" creationId="{9888A7F8-01EB-4E4C-A1DD-65D8AD863552}"/>
          </ac:picMkLst>
        </pc:picChg>
      </pc:sldChg>
      <pc:sldChg chg="modSp add">
        <pc:chgData name="" userId="09becf0bdc67dc90" providerId="LiveId" clId="{23EE7933-44A5-4BBD-85A1-F84034F3C7E1}" dt="2024-03-11T15:37:44.163" v="550" actId="20577"/>
        <pc:sldMkLst>
          <pc:docMk/>
          <pc:sldMk cId="3951597463" sldId="282"/>
        </pc:sldMkLst>
        <pc:spChg chg="mod">
          <ac:chgData name="" userId="09becf0bdc67dc90" providerId="LiveId" clId="{23EE7933-44A5-4BBD-85A1-F84034F3C7E1}" dt="2024-03-11T15:37:32.587" v="499" actId="20577"/>
          <ac:spMkLst>
            <pc:docMk/>
            <pc:sldMk cId="3951597463" sldId="282"/>
            <ac:spMk id="2" creationId="{7A9411F2-2FFA-43E9-A020-661EB70C984D}"/>
          </ac:spMkLst>
        </pc:spChg>
        <pc:spChg chg="mod">
          <ac:chgData name="" userId="09becf0bdc67dc90" providerId="LiveId" clId="{23EE7933-44A5-4BBD-85A1-F84034F3C7E1}" dt="2024-03-11T15:37:44.163" v="550" actId="20577"/>
          <ac:spMkLst>
            <pc:docMk/>
            <pc:sldMk cId="3951597463" sldId="282"/>
            <ac:spMk id="3" creationId="{DE38F634-F211-46BB-99FF-6A68C64FE9EC}"/>
          </ac:spMkLst>
        </pc:spChg>
      </pc:sldChg>
      <pc:sldChg chg="addSp delSp modSp add">
        <pc:chgData name="" userId="09becf0bdc67dc90" providerId="LiveId" clId="{23EE7933-44A5-4BBD-85A1-F84034F3C7E1}" dt="2024-03-11T15:42:20.541" v="556"/>
        <pc:sldMkLst>
          <pc:docMk/>
          <pc:sldMk cId="2065834966" sldId="283"/>
        </pc:sldMkLst>
        <pc:picChg chg="add del mod">
          <ac:chgData name="" userId="09becf0bdc67dc90" providerId="LiveId" clId="{23EE7933-44A5-4BBD-85A1-F84034F3C7E1}" dt="2024-03-11T15:42:19.855" v="555" actId="478"/>
          <ac:picMkLst>
            <pc:docMk/>
            <pc:sldMk cId="2065834966" sldId="283"/>
            <ac:picMk id="2" creationId="{1C2EB302-0164-43AB-9134-B4FB659245B5}"/>
          </ac:picMkLst>
        </pc:picChg>
        <pc:picChg chg="add">
          <ac:chgData name="" userId="09becf0bdc67dc90" providerId="LiveId" clId="{23EE7933-44A5-4BBD-85A1-F84034F3C7E1}" dt="2024-03-11T15:42:20.541" v="556"/>
          <ac:picMkLst>
            <pc:docMk/>
            <pc:sldMk cId="2065834966" sldId="283"/>
            <ac:picMk id="3" creationId="{033FF04C-261F-4368-9550-97F28E076E9B}"/>
          </ac:picMkLst>
        </pc:picChg>
      </pc:sldChg>
      <pc:sldChg chg="addSp delSp add">
        <pc:chgData name="" userId="09becf0bdc67dc90" providerId="LiveId" clId="{23EE7933-44A5-4BBD-85A1-F84034F3C7E1}" dt="2024-03-11T15:48:58.419" v="559"/>
        <pc:sldMkLst>
          <pc:docMk/>
          <pc:sldMk cId="1256276540" sldId="284"/>
        </pc:sldMkLst>
        <pc:picChg chg="add del">
          <ac:chgData name="" userId="09becf0bdc67dc90" providerId="LiveId" clId="{23EE7933-44A5-4BBD-85A1-F84034F3C7E1}" dt="2024-03-11T15:48:57.727" v="558" actId="478"/>
          <ac:picMkLst>
            <pc:docMk/>
            <pc:sldMk cId="1256276540" sldId="284"/>
            <ac:picMk id="2" creationId="{4A7AEAEE-4658-4E94-8059-892CDC7B526C}"/>
          </ac:picMkLst>
        </pc:picChg>
        <pc:picChg chg="add">
          <ac:chgData name="" userId="09becf0bdc67dc90" providerId="LiveId" clId="{23EE7933-44A5-4BBD-85A1-F84034F3C7E1}" dt="2024-03-11T15:48:58.419" v="559"/>
          <ac:picMkLst>
            <pc:docMk/>
            <pc:sldMk cId="1256276540" sldId="284"/>
            <ac:picMk id="3" creationId="{4595C5BA-3A90-4633-B1B3-03B634B6ADFA}"/>
          </ac:picMkLst>
        </pc:picChg>
      </pc:sldChg>
      <pc:sldChg chg="addSp add">
        <pc:chgData name="" userId="09becf0bdc67dc90" providerId="LiveId" clId="{23EE7933-44A5-4BBD-85A1-F84034F3C7E1}" dt="2024-03-11T15:54:01.697" v="561"/>
        <pc:sldMkLst>
          <pc:docMk/>
          <pc:sldMk cId="3489193575" sldId="285"/>
        </pc:sldMkLst>
        <pc:picChg chg="add">
          <ac:chgData name="" userId="09becf0bdc67dc90" providerId="LiveId" clId="{23EE7933-44A5-4BBD-85A1-F84034F3C7E1}" dt="2024-03-11T15:54:01.697" v="561"/>
          <ac:picMkLst>
            <pc:docMk/>
            <pc:sldMk cId="3489193575" sldId="285"/>
            <ac:picMk id="2" creationId="{DF8872FE-7B2F-45FD-8BF2-27E7CE493843}"/>
          </ac:picMkLst>
        </pc:picChg>
      </pc:sldChg>
      <pc:sldChg chg="addSp add">
        <pc:chgData name="" userId="09becf0bdc67dc90" providerId="LiveId" clId="{23EE7933-44A5-4BBD-85A1-F84034F3C7E1}" dt="2024-03-11T16:07:47.054" v="563"/>
        <pc:sldMkLst>
          <pc:docMk/>
          <pc:sldMk cId="2158468536" sldId="286"/>
        </pc:sldMkLst>
        <pc:picChg chg="add">
          <ac:chgData name="" userId="09becf0bdc67dc90" providerId="LiveId" clId="{23EE7933-44A5-4BBD-85A1-F84034F3C7E1}" dt="2024-03-11T16:07:47.054" v="563"/>
          <ac:picMkLst>
            <pc:docMk/>
            <pc:sldMk cId="2158468536" sldId="286"/>
            <ac:picMk id="2" creationId="{2171F007-1468-400E-AAD9-E9DAB1EFF091}"/>
          </ac:picMkLst>
        </pc:picChg>
      </pc:sldChg>
      <pc:sldChg chg="addSp delSp add">
        <pc:chgData name="" userId="09becf0bdc67dc90" providerId="LiveId" clId="{23EE7933-44A5-4BBD-85A1-F84034F3C7E1}" dt="2024-03-11T16:17:16.875" v="567" actId="478"/>
        <pc:sldMkLst>
          <pc:docMk/>
          <pc:sldMk cId="2631660567" sldId="287"/>
        </pc:sldMkLst>
        <pc:picChg chg="add del">
          <ac:chgData name="" userId="09becf0bdc67dc90" providerId="LiveId" clId="{23EE7933-44A5-4BBD-85A1-F84034F3C7E1}" dt="2024-03-11T16:17:16.875" v="567" actId="478"/>
          <ac:picMkLst>
            <pc:docMk/>
            <pc:sldMk cId="2631660567" sldId="287"/>
            <ac:picMk id="2" creationId="{D93452DC-06F9-42D1-9C11-8834A89177C7}"/>
          </ac:picMkLst>
        </pc:picChg>
      </pc:sldChg>
      <pc:sldChg chg="addSp add">
        <pc:chgData name="" userId="09becf0bdc67dc90" providerId="LiveId" clId="{23EE7933-44A5-4BBD-85A1-F84034F3C7E1}" dt="2024-03-11T16:20:51.540" v="569"/>
        <pc:sldMkLst>
          <pc:docMk/>
          <pc:sldMk cId="3467417832" sldId="288"/>
        </pc:sldMkLst>
        <pc:picChg chg="add">
          <ac:chgData name="" userId="09becf0bdc67dc90" providerId="LiveId" clId="{23EE7933-44A5-4BBD-85A1-F84034F3C7E1}" dt="2024-03-11T16:20:51.540" v="569"/>
          <ac:picMkLst>
            <pc:docMk/>
            <pc:sldMk cId="3467417832" sldId="288"/>
            <ac:picMk id="2" creationId="{FAB50119-6F9D-441B-A7E6-7BDBF5212C3B}"/>
          </ac:picMkLst>
        </pc:picChg>
      </pc:sldChg>
      <pc:sldChg chg="addSp add">
        <pc:chgData name="" userId="09becf0bdc67dc90" providerId="LiveId" clId="{23EE7933-44A5-4BBD-85A1-F84034F3C7E1}" dt="2024-03-11T16:23:15.196" v="571"/>
        <pc:sldMkLst>
          <pc:docMk/>
          <pc:sldMk cId="3455963830" sldId="289"/>
        </pc:sldMkLst>
        <pc:picChg chg="add">
          <ac:chgData name="" userId="09becf0bdc67dc90" providerId="LiveId" clId="{23EE7933-44A5-4BBD-85A1-F84034F3C7E1}" dt="2024-03-11T16:23:15.196" v="571"/>
          <ac:picMkLst>
            <pc:docMk/>
            <pc:sldMk cId="3455963830" sldId="289"/>
            <ac:picMk id="2" creationId="{1124BC53-D9F0-40AC-A14F-AD55D100283C}"/>
          </ac:picMkLst>
        </pc:picChg>
      </pc:sldChg>
      <pc:sldChg chg="addSp modSp add">
        <pc:chgData name="" userId="09becf0bdc67dc90" providerId="LiveId" clId="{23EE7933-44A5-4BBD-85A1-F84034F3C7E1}" dt="2024-03-11T16:26:50.621" v="602" actId="20577"/>
        <pc:sldMkLst>
          <pc:docMk/>
          <pc:sldMk cId="3195709966" sldId="290"/>
        </pc:sldMkLst>
        <pc:spChg chg="add mod">
          <ac:chgData name="" userId="09becf0bdc67dc90" providerId="LiveId" clId="{23EE7933-44A5-4BBD-85A1-F84034F3C7E1}" dt="2024-03-11T16:25:50.512" v="582" actId="20577"/>
          <ac:spMkLst>
            <pc:docMk/>
            <pc:sldMk cId="3195709966" sldId="290"/>
            <ac:spMk id="2" creationId="{520A5B3D-809E-4C78-85C9-36FD9A3C442D}"/>
          </ac:spMkLst>
        </pc:spChg>
        <pc:spChg chg="add mod">
          <ac:chgData name="" userId="09becf0bdc67dc90" providerId="LiveId" clId="{23EE7933-44A5-4BBD-85A1-F84034F3C7E1}" dt="2024-03-11T16:26:50.621" v="602" actId="20577"/>
          <ac:spMkLst>
            <pc:docMk/>
            <pc:sldMk cId="3195709966" sldId="290"/>
            <ac:spMk id="3" creationId="{70CF0EBF-2E13-4D71-9BA2-C29E444627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5220-DA69-4F1B-87C1-7F016FB3BB5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560E-0612-49E7-AB45-A1E534E6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8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5220-DA69-4F1B-87C1-7F016FB3BB5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560E-0612-49E7-AB45-A1E534E6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0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5220-DA69-4F1B-87C1-7F016FB3BB5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560E-0612-49E7-AB45-A1E534E6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19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5220-DA69-4F1B-87C1-7F016FB3BB5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560E-0612-49E7-AB45-A1E534E6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7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5220-DA69-4F1B-87C1-7F016FB3BB5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560E-0612-49E7-AB45-A1E534E6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8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5220-DA69-4F1B-87C1-7F016FB3BB5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560E-0612-49E7-AB45-A1E534E6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4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5220-DA69-4F1B-87C1-7F016FB3BB5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560E-0612-49E7-AB45-A1E534E6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8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5220-DA69-4F1B-87C1-7F016FB3BB5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560E-0612-49E7-AB45-A1E534E6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2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5220-DA69-4F1B-87C1-7F016FB3BB5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560E-0612-49E7-AB45-A1E534E6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31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5220-DA69-4F1B-87C1-7F016FB3BB5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560E-0612-49E7-AB45-A1E534E6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6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5220-DA69-4F1B-87C1-7F016FB3BB5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560E-0612-49E7-AB45-A1E534E6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3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25220-DA69-4F1B-87C1-7F016FB3BB5B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560E-0612-49E7-AB45-A1E534E6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6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7137-3880-47F8-8607-3F1F775CD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CREDIT EDA Assignment</a:t>
            </a:r>
            <a:endParaRPr lang="en-I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CA139-E5FA-4D3E-9EE6-61271548B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PRATIK PRADEEP GAWADE</a:t>
            </a:r>
          </a:p>
          <a:p>
            <a:r>
              <a:rPr lang="en-US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UpGrad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DS C63 </a:t>
            </a:r>
            <a:endParaRPr lang="en-I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663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9C3E36-FCD7-4B62-9036-9C2F1963A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824"/>
            <a:ext cx="12192000" cy="555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6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3832A-0FF9-4680-A3F2-C349459DF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218"/>
            <a:ext cx="12192000" cy="583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8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391BBE-0BE5-4966-96F6-D0C69517E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08"/>
            <a:ext cx="12192000" cy="577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1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BA0B-EAA6-43DB-A6D4-F23C3402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&amp; Multivariate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37EBF-FCB2-4C59-A292-1C068C7C9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Numerical – Numerical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Correlation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Numerical -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Categorical – Categorical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58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CE79D-9ACF-4350-A03A-A2383F6D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48C43D-52C1-4BB0-A3CF-A9C05CBC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680"/>
            <a:ext cx="12192000" cy="58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0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033AF5-80D2-41CA-8E59-805532F2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326"/>
            <a:ext cx="12192000" cy="583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4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1F198-48F4-4EA8-AE02-C87321D7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29"/>
            <a:ext cx="12192000" cy="57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4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256084-270A-49A8-A1A3-B166A9FD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785812"/>
            <a:ext cx="54006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9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0BCA8-2FCC-4060-952C-0B1077A4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319087"/>
            <a:ext cx="113823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3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BA0B-EAA6-43DB-A6D4-F23C3402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Univariate Analysis</a:t>
            </a:r>
            <a:endParaRPr lang="en-I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37EBF-FCB2-4C59-A292-1C068C7C9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Categorical – Numerical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Numerical – Numerical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Categorical – Categorical Analysis</a:t>
            </a:r>
            <a:endParaRPr lang="en-I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439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40F13B-D622-491A-BDD4-4A03AB16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61950"/>
            <a:ext cx="114490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F79B5E-FC09-45EE-84DB-513A3F0D6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" y="1968182"/>
            <a:ext cx="5219700" cy="26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FD8BC-1298-4981-A525-57C6ED86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55" y="1968182"/>
            <a:ext cx="5048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58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F032D2-034C-4DC4-B738-9A4C7F84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376"/>
            <a:ext cx="12192000" cy="57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55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C14838-F232-4946-896B-6340E082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603"/>
            <a:ext cx="12192000" cy="58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20D23-6799-4B2D-A225-E2EFAAC1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3350"/>
            <a:ext cx="113347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5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88A7F8-01EB-4E4C-A1DD-65D8AD86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71450"/>
            <a:ext cx="114966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9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11F2-2FFA-43E9-A020-661EB70C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datasets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F634-F211-46BB-99FF-6A68C64FE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after merging previous application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597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FF04C-261F-4368-9550-97F28E07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176"/>
            <a:ext cx="12192000" cy="57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34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5C5BA-3A90-4633-B1B3-03B634B6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389"/>
            <a:ext cx="12192000" cy="48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76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8872FE-7B2F-45FD-8BF2-27E7CE49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847"/>
            <a:ext cx="12192000" cy="46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9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53DF24-D447-4D6F-8478-72414ED2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535"/>
            <a:ext cx="12192000" cy="532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71F007-1468-400E-AAD9-E9DAB1EF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685"/>
            <a:ext cx="12192000" cy="46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68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3452DC-06F9-42D1-9C11-8834A891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004"/>
            <a:ext cx="12192000" cy="44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60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B50119-6F9D-441B-A7E6-7BDBF521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346"/>
            <a:ext cx="12192000" cy="45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17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4BC53-D9F0-40AC-A14F-AD55D100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628"/>
            <a:ext cx="12192000" cy="449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63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A5B3D-809E-4C78-85C9-36FD9A3C442D}"/>
              </a:ext>
            </a:extLst>
          </p:cNvPr>
          <p:cNvSpPr txBox="1"/>
          <p:nvPr/>
        </p:nvSpPr>
        <p:spPr>
          <a:xfrm flipH="1">
            <a:off x="706117" y="1117600"/>
            <a:ext cx="11069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Banks should focus less on income type ‘Working’ as they are having most number of unsuccessful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Purpose on 'Repair' having highest number of unsuccessful repayments.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Housing Type 'With Parents' having least number of </a:t>
            </a:r>
            <a:r>
              <a:rPr lang="en-US" dirty="0" err="1"/>
              <a:t>unsuccesful</a:t>
            </a:r>
            <a:r>
              <a:rPr lang="en-US" dirty="0"/>
              <a:t> repayments.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Genders, 'Females' are more in number for applying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Banks should focus on 'Students' ,'Pensioner' for successful repayments.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F0EBF-2E13-4D71-9BA2-C29E444627C0}"/>
              </a:ext>
            </a:extLst>
          </p:cNvPr>
          <p:cNvSpPr txBox="1"/>
          <p:nvPr/>
        </p:nvSpPr>
        <p:spPr>
          <a:xfrm flipH="1">
            <a:off x="1021079" y="508000"/>
            <a:ext cx="378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70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BF62C-890F-4D18-9D30-CD2D66E9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364"/>
            <a:ext cx="12192000" cy="610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231052-9648-416C-9AC4-08E6DA96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796"/>
            <a:ext cx="12192000" cy="55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950E69-8340-419E-8323-C19021EC0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681"/>
            <a:ext cx="12192000" cy="582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1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41596-2067-406E-9266-E628719D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246"/>
            <a:ext cx="12192000" cy="58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5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FBB829-DBF4-4C21-AABF-D6961F1A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603"/>
            <a:ext cx="12192000" cy="46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9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CA4A2-417B-4CB1-837E-1EBB32DF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301"/>
            <a:ext cx="12192000" cy="56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4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393</TotalTime>
  <Words>119</Words>
  <Application>Microsoft Office PowerPoint</Application>
  <PresentationFormat>Widescreen</PresentationFormat>
  <Paragraphs>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Microsoft JhengHei</vt:lpstr>
      <vt:lpstr>Arial</vt:lpstr>
      <vt:lpstr>Calibri</vt:lpstr>
      <vt:lpstr>Calibri Light</vt:lpstr>
      <vt:lpstr>Office Theme</vt:lpstr>
      <vt:lpstr>CREDIT EDA Assignment</vt:lpstr>
      <vt:lpstr>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Bivariate &amp; Multivariate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Merging 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Gawade</dc:creator>
  <cp:lastModifiedBy>Pratik Gawade</cp:lastModifiedBy>
  <cp:revision>8</cp:revision>
  <dcterms:created xsi:type="dcterms:W3CDTF">2024-03-10T12:36:59Z</dcterms:created>
  <dcterms:modified xsi:type="dcterms:W3CDTF">2024-03-11T16:27:49Z</dcterms:modified>
</cp:coreProperties>
</file>