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64" r:id="rId5"/>
    <p:sldId id="293" r:id="rId6"/>
    <p:sldId id="299" r:id="rId7"/>
    <p:sldId id="288" r:id="rId8"/>
    <p:sldId id="294" r:id="rId9"/>
    <p:sldId id="262" r:id="rId10"/>
    <p:sldId id="298" r:id="rId11"/>
    <p:sldId id="277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40" autoAdjust="0"/>
  </p:normalViewPr>
  <p:slideViewPr>
    <p:cSldViewPr showGuides="1">
      <p:cViewPr varScale="1">
        <p:scale>
          <a:sx n="82" d="100"/>
          <a:sy n="82" d="100"/>
        </p:scale>
        <p:origin x="720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232" y="29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2/22/2025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2/22/2025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rry pink and blue background&#10;&#10;Description automatically generated">
            <a:extLst>
              <a:ext uri="{FF2B5EF4-FFF2-40B4-BE49-F238E27FC236}">
                <a16:creationId xmlns:a16="http://schemas.microsoft.com/office/drawing/2014/main" id="{1FF676E6-2425-F67F-0EEC-8F749E8809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2A51F0-4EDD-D5BD-4420-626AF4E5B085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FF9F6-4E70-E6C5-D80D-23D1CA6C2D50}"/>
              </a:ext>
            </a:extLst>
          </p:cNvPr>
          <p:cNvSpPr/>
          <p:nvPr userDrawn="1"/>
        </p:nvSpPr>
        <p:spPr>
          <a:xfrm rot="5400000">
            <a:off x="1393710" y="1892190"/>
            <a:ext cx="228600" cy="30736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04F351-EFC7-94BF-D3DC-96B40AFD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113" y="1345911"/>
            <a:ext cx="5562599" cy="4166177"/>
          </a:xfrm>
        </p:spPr>
        <p:txBody>
          <a:bodyPr anchor="ctr">
            <a:normAutofit/>
          </a:bodyPr>
          <a:lstStyle>
            <a:lvl1pPr algn="ctr">
              <a:defRPr sz="7200" b="0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17F37F-F77E-B2B4-ED11-F009D168EC6B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3D5C16D-FA81-BAC7-0697-0DC6036320D4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E4D3F4-28B2-6053-807F-F0A3DC654A52}"/>
              </a:ext>
            </a:extLst>
          </p:cNvPr>
          <p:cNvCxnSpPr>
            <a:cxnSpLocks/>
          </p:cNvCxnSpPr>
          <p:nvPr userDrawn="1"/>
        </p:nvCxnSpPr>
        <p:spPr>
          <a:xfrm>
            <a:off x="0" y="132065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7AC55E-9114-0424-F015-468AE208E11A}"/>
              </a:ext>
            </a:extLst>
          </p:cNvPr>
          <p:cNvCxnSpPr>
            <a:cxnSpLocks/>
          </p:cNvCxnSpPr>
          <p:nvPr userDrawn="1"/>
        </p:nvCxnSpPr>
        <p:spPr>
          <a:xfrm>
            <a:off x="0" y="553734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D70DED-121C-AA55-4D65-9A4BAC7C6AD8}"/>
              </a:ext>
            </a:extLst>
          </p:cNvPr>
          <p:cNvCxnSpPr/>
          <p:nvPr userDrawn="1"/>
        </p:nvCxnSpPr>
        <p:spPr>
          <a:xfrm>
            <a:off x="684212" y="0"/>
            <a:ext cx="0" cy="69342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BAC8F9-7E2E-E7EC-2481-CA1441D567F8}"/>
              </a:ext>
            </a:extLst>
          </p:cNvPr>
          <p:cNvCxnSpPr/>
          <p:nvPr userDrawn="1"/>
        </p:nvCxnSpPr>
        <p:spPr>
          <a:xfrm>
            <a:off x="11504613" y="-38100"/>
            <a:ext cx="0" cy="69342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1510C2-44EE-C940-5D46-21C4892557A2}"/>
              </a:ext>
            </a:extLst>
          </p:cNvPr>
          <p:cNvSpPr/>
          <p:nvPr userDrawn="1"/>
        </p:nvSpPr>
        <p:spPr>
          <a:xfrm rot="16200000">
            <a:off x="2588417" y="456405"/>
            <a:ext cx="7010400" cy="6097590"/>
          </a:xfrm>
          <a:custGeom>
            <a:avLst/>
            <a:gdLst>
              <a:gd name="connsiteX0" fmla="*/ 6610424 w 6610424"/>
              <a:gd name="connsiteY0" fmla="*/ 3048796 h 6097590"/>
              <a:gd name="connsiteX1" fmla="*/ 3890772 w 6610424"/>
              <a:gd name="connsiteY1" fmla="*/ 6093623 h 6097590"/>
              <a:gd name="connsiteX2" fmla="*/ 3744554 w 6610424"/>
              <a:gd name="connsiteY2" fmla="*/ 6097555 h 6097590"/>
              <a:gd name="connsiteX3" fmla="*/ 3744554 w 6610424"/>
              <a:gd name="connsiteY3" fmla="*/ 6097590 h 6097590"/>
              <a:gd name="connsiteX4" fmla="*/ 3743227 w 6610424"/>
              <a:gd name="connsiteY4" fmla="*/ 6097590 h 6097590"/>
              <a:gd name="connsiteX5" fmla="*/ 0 w 6610424"/>
              <a:gd name="connsiteY5" fmla="*/ 6097589 h 6097590"/>
              <a:gd name="connsiteX6" fmla="*/ 0 w 6610424"/>
              <a:gd name="connsiteY6" fmla="*/ 0 h 6097590"/>
              <a:gd name="connsiteX7" fmla="*/ 3743228 w 6610424"/>
              <a:gd name="connsiteY7" fmla="*/ 1 h 6097590"/>
              <a:gd name="connsiteX8" fmla="*/ 3744555 w 6610424"/>
              <a:gd name="connsiteY8" fmla="*/ 1 h 6097590"/>
              <a:gd name="connsiteX9" fmla="*/ 3744555 w 6610424"/>
              <a:gd name="connsiteY9" fmla="*/ 36 h 6097590"/>
              <a:gd name="connsiteX10" fmla="*/ 3890773 w 6610424"/>
              <a:gd name="connsiteY10" fmla="*/ 3968 h 6097590"/>
              <a:gd name="connsiteX11" fmla="*/ 6610424 w 6610424"/>
              <a:gd name="connsiteY11" fmla="*/ 3048796 h 609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10424" h="6097590">
                <a:moveTo>
                  <a:pt x="6610424" y="3048796"/>
                </a:moveTo>
                <a:cubicBezTo>
                  <a:pt x="6610424" y="4679979"/>
                  <a:pt x="5405713" y="6011968"/>
                  <a:pt x="3890772" y="6093623"/>
                </a:cubicBezTo>
                <a:lnTo>
                  <a:pt x="3744554" y="6097555"/>
                </a:lnTo>
                <a:lnTo>
                  <a:pt x="3744554" y="6097590"/>
                </a:lnTo>
                <a:lnTo>
                  <a:pt x="3743227" y="6097590"/>
                </a:lnTo>
                <a:lnTo>
                  <a:pt x="0" y="6097589"/>
                </a:lnTo>
                <a:lnTo>
                  <a:pt x="0" y="0"/>
                </a:lnTo>
                <a:lnTo>
                  <a:pt x="3743228" y="1"/>
                </a:lnTo>
                <a:lnTo>
                  <a:pt x="3744555" y="1"/>
                </a:lnTo>
                <a:lnTo>
                  <a:pt x="3744555" y="36"/>
                </a:lnTo>
                <a:lnTo>
                  <a:pt x="3890773" y="3968"/>
                </a:lnTo>
                <a:cubicBezTo>
                  <a:pt x="5405714" y="85624"/>
                  <a:pt x="6610425" y="1417612"/>
                  <a:pt x="6610424" y="3048796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B6DC9-6EDA-8E62-10CA-A5D8F575D99C}"/>
              </a:ext>
            </a:extLst>
          </p:cNvPr>
          <p:cNvSpPr/>
          <p:nvPr userDrawn="1"/>
        </p:nvSpPr>
        <p:spPr>
          <a:xfrm rot="5400000">
            <a:off x="10564921" y="1892190"/>
            <a:ext cx="228600" cy="30736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392C5BB-4C0A-FD2B-3AAF-4B6660060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112" y="5562601"/>
            <a:ext cx="5562599" cy="12953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03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rry pink and blue background&#10;&#10;Description automatically generated">
            <a:extLst>
              <a:ext uri="{FF2B5EF4-FFF2-40B4-BE49-F238E27FC236}">
                <a16:creationId xmlns:a16="http://schemas.microsoft.com/office/drawing/2014/main" id="{42048D30-2D2E-3A6A-D11B-C1A5A51F7D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ACAF34-A82A-A1DD-6D4D-6787B3F87517}"/>
              </a:ext>
            </a:extLst>
          </p:cNvPr>
          <p:cNvSpPr/>
          <p:nvPr userDrawn="1"/>
        </p:nvSpPr>
        <p:spPr>
          <a:xfrm>
            <a:off x="-1" y="0"/>
            <a:ext cx="12188825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908550C-451A-73E6-F0EA-1617893DF0C8}"/>
              </a:ext>
            </a:extLst>
          </p:cNvPr>
          <p:cNvSpPr/>
          <p:nvPr userDrawn="1"/>
        </p:nvSpPr>
        <p:spPr>
          <a:xfrm>
            <a:off x="-87028" y="2781301"/>
            <a:ext cx="771240" cy="1295400"/>
          </a:xfrm>
          <a:custGeom>
            <a:avLst/>
            <a:gdLst>
              <a:gd name="connsiteX0" fmla="*/ 123540 w 771240"/>
              <a:gd name="connsiteY0" fmla="*/ 0 h 1295400"/>
              <a:gd name="connsiteX1" fmla="*/ 771240 w 771240"/>
              <a:gd name="connsiteY1" fmla="*/ 647700 h 1295400"/>
              <a:gd name="connsiteX2" fmla="*/ 123540 w 771240"/>
              <a:gd name="connsiteY2" fmla="*/ 1295400 h 1295400"/>
              <a:gd name="connsiteX3" fmla="*/ 0 w 771240"/>
              <a:gd name="connsiteY3" fmla="*/ 1282946 h 1295400"/>
              <a:gd name="connsiteX4" fmla="*/ 0 w 771240"/>
              <a:gd name="connsiteY4" fmla="*/ 12454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240" h="1295400">
                <a:moveTo>
                  <a:pt x="123540" y="0"/>
                </a:moveTo>
                <a:cubicBezTo>
                  <a:pt x="481255" y="0"/>
                  <a:pt x="771240" y="289985"/>
                  <a:pt x="771240" y="647700"/>
                </a:cubicBezTo>
                <a:cubicBezTo>
                  <a:pt x="771240" y="1005415"/>
                  <a:pt x="481255" y="1295400"/>
                  <a:pt x="123540" y="1295400"/>
                </a:cubicBezTo>
                <a:lnTo>
                  <a:pt x="0" y="1282946"/>
                </a:lnTo>
                <a:lnTo>
                  <a:pt x="0" y="12454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424792-66B9-860A-8C03-D592C1A734A5}"/>
              </a:ext>
            </a:extLst>
          </p:cNvPr>
          <p:cNvCxnSpPr>
            <a:cxnSpLocks/>
          </p:cNvCxnSpPr>
          <p:nvPr userDrawn="1"/>
        </p:nvCxnSpPr>
        <p:spPr>
          <a:xfrm>
            <a:off x="684212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C23024A-D4BC-7F60-AF3F-522B93E157AB}"/>
              </a:ext>
            </a:extLst>
          </p:cNvPr>
          <p:cNvSpPr/>
          <p:nvPr userDrawn="1"/>
        </p:nvSpPr>
        <p:spPr>
          <a:xfrm rot="5400000">
            <a:off x="227013" y="3086103"/>
            <a:ext cx="228600" cy="6857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A8B8BC-3391-B191-16D3-444A3F20879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781301"/>
            <a:ext cx="68421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E65DA-7165-AB68-BA79-BABAF694A000}"/>
              </a:ext>
            </a:extLst>
          </p:cNvPr>
          <p:cNvCxnSpPr>
            <a:cxnSpLocks/>
          </p:cNvCxnSpPr>
          <p:nvPr userDrawn="1"/>
        </p:nvCxnSpPr>
        <p:spPr>
          <a:xfrm flipH="1">
            <a:off x="-77788" y="4076701"/>
            <a:ext cx="76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04B172-AB62-FA59-6E1B-37B425F2354B}"/>
              </a:ext>
            </a:extLst>
          </p:cNvPr>
          <p:cNvCxnSpPr>
            <a:cxnSpLocks/>
          </p:cNvCxnSpPr>
          <p:nvPr userDrawn="1"/>
        </p:nvCxnSpPr>
        <p:spPr>
          <a:xfrm>
            <a:off x="11504612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9E1403-1845-38DF-069F-9D8F94EFFBA9}"/>
              </a:ext>
            </a:extLst>
          </p:cNvPr>
          <p:cNvSpPr/>
          <p:nvPr userDrawn="1"/>
        </p:nvSpPr>
        <p:spPr>
          <a:xfrm>
            <a:off x="11508467" y="2781301"/>
            <a:ext cx="758144" cy="1295400"/>
          </a:xfrm>
          <a:custGeom>
            <a:avLst/>
            <a:gdLst>
              <a:gd name="connsiteX0" fmla="*/ 647700 w 758144"/>
              <a:gd name="connsiteY0" fmla="*/ 0 h 1295400"/>
              <a:gd name="connsiteX1" fmla="*/ 758144 w 758144"/>
              <a:gd name="connsiteY1" fmla="*/ 11134 h 1295400"/>
              <a:gd name="connsiteX2" fmla="*/ 758144 w 758144"/>
              <a:gd name="connsiteY2" fmla="*/ 1284266 h 1295400"/>
              <a:gd name="connsiteX3" fmla="*/ 647700 w 758144"/>
              <a:gd name="connsiteY3" fmla="*/ 1295400 h 1295400"/>
              <a:gd name="connsiteX4" fmla="*/ 0 w 758144"/>
              <a:gd name="connsiteY4" fmla="*/ 647700 h 1295400"/>
              <a:gd name="connsiteX5" fmla="*/ 647700 w 758144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144" h="1295400">
                <a:moveTo>
                  <a:pt x="647700" y="0"/>
                </a:moveTo>
                <a:lnTo>
                  <a:pt x="758144" y="11134"/>
                </a:lnTo>
                <a:lnTo>
                  <a:pt x="758144" y="1284266"/>
                </a:lnTo>
                <a:lnTo>
                  <a:pt x="647700" y="1295400"/>
                </a:lnTo>
                <a:cubicBezTo>
                  <a:pt x="289985" y="1295400"/>
                  <a:pt x="0" y="1005415"/>
                  <a:pt x="0" y="647700"/>
                </a:cubicBezTo>
                <a:cubicBezTo>
                  <a:pt x="0" y="289985"/>
                  <a:pt x="289985" y="0"/>
                  <a:pt x="647700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84942-14CB-65D2-3919-3DBD13D9C19D}"/>
              </a:ext>
            </a:extLst>
          </p:cNvPr>
          <p:cNvSpPr/>
          <p:nvPr userDrawn="1"/>
        </p:nvSpPr>
        <p:spPr>
          <a:xfrm rot="5400000">
            <a:off x="11737067" y="3091544"/>
            <a:ext cx="228600" cy="67491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20E5F9-F0F5-8AF0-8C5C-A6C4D91B05CF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04612" y="2781301"/>
            <a:ext cx="685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3F1725-9EBE-B64D-1F6E-A5D438625B3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04612" y="4076701"/>
            <a:ext cx="685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5D507FC-1762-D6F8-4115-990CE55C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4800"/>
            <a:ext cx="10820400" cy="1409696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984248"/>
            <a:ext cx="9601200" cy="3657600"/>
          </a:xfrm>
        </p:spPr>
        <p:txBody>
          <a:bodyPr lIns="0" anchor="t">
            <a:normAutofit/>
          </a:bodyPr>
          <a:lstStyle>
            <a:lvl1pPr marL="0" indent="0">
              <a:lnSpc>
                <a:spcPct val="150000"/>
              </a:lnSpc>
              <a:buNone/>
              <a:defRPr sz="1800"/>
            </a:lvl1pPr>
            <a:lvl2pPr marL="426645" indent="0">
              <a:lnSpc>
                <a:spcPct val="150000"/>
              </a:lnSpc>
              <a:buNone/>
              <a:defRPr sz="1600"/>
            </a:lvl2pPr>
            <a:lvl3pPr marL="853290" indent="0">
              <a:lnSpc>
                <a:spcPct val="150000"/>
              </a:lnSpc>
              <a:buNone/>
              <a:defRPr sz="1400"/>
            </a:lvl3pPr>
            <a:lvl4pPr marL="1279936" indent="0">
              <a:lnSpc>
                <a:spcPct val="150000"/>
              </a:lnSpc>
              <a:buNone/>
              <a:defRPr sz="1400"/>
            </a:lvl4pPr>
            <a:lvl5pPr marL="1706581" indent="0">
              <a:lnSpc>
                <a:spcPct val="150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352E20-11F2-9B72-F930-8D59DDCC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7A2614-2FA6-688B-D434-967D9B39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C5E6704-10FC-9DA2-14E9-A150775F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24680CB-D79A-93CA-0002-28F6F89D1A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09E4FA-5188-CBB0-D623-C65C526908EA}"/>
              </a:ext>
            </a:extLst>
          </p:cNvPr>
          <p:cNvSpPr/>
          <p:nvPr userDrawn="1"/>
        </p:nvSpPr>
        <p:spPr>
          <a:xfrm>
            <a:off x="-8042" y="0"/>
            <a:ext cx="12204908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52BA4D-F6EC-C802-C7FF-9C909C511505}"/>
              </a:ext>
            </a:extLst>
          </p:cNvPr>
          <p:cNvSpPr/>
          <p:nvPr userDrawn="1"/>
        </p:nvSpPr>
        <p:spPr>
          <a:xfrm>
            <a:off x="10647996" y="0"/>
            <a:ext cx="1524001" cy="1524001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169078-4142-7AE3-6DC9-9BEC3EF5F43E}"/>
              </a:ext>
            </a:extLst>
          </p:cNvPr>
          <p:cNvCxnSpPr>
            <a:cxnSpLocks/>
          </p:cNvCxnSpPr>
          <p:nvPr userDrawn="1"/>
        </p:nvCxnSpPr>
        <p:spPr>
          <a:xfrm>
            <a:off x="760412" y="-2"/>
            <a:ext cx="0" cy="68580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FDF6779-CAF3-8674-B2F8-7C346FF365B8}"/>
              </a:ext>
            </a:extLst>
          </p:cNvPr>
          <p:cNvSpPr/>
          <p:nvPr userDrawn="1"/>
        </p:nvSpPr>
        <p:spPr>
          <a:xfrm>
            <a:off x="12989" y="0"/>
            <a:ext cx="1524001" cy="1524001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B3836FF-3B48-408A-4A9F-7C60F96DE0EA}"/>
              </a:ext>
            </a:extLst>
          </p:cNvPr>
          <p:cNvSpPr/>
          <p:nvPr userDrawn="1"/>
        </p:nvSpPr>
        <p:spPr>
          <a:xfrm>
            <a:off x="-16083" y="-2"/>
            <a:ext cx="12220991" cy="7010403"/>
          </a:xfrm>
          <a:custGeom>
            <a:avLst/>
            <a:gdLst>
              <a:gd name="connsiteX0" fmla="*/ 6110498 w 12220991"/>
              <a:gd name="connsiteY0" fmla="*/ 0 h 7010403"/>
              <a:gd name="connsiteX1" fmla="*/ 12163073 w 12220991"/>
              <a:gd name="connsiteY1" fmla="*/ 3016566 h 7010403"/>
              <a:gd name="connsiteX2" fmla="*/ 12220991 w 12220991"/>
              <a:gd name="connsiteY2" fmla="*/ 3352802 h 7010403"/>
              <a:gd name="connsiteX3" fmla="*/ 12204908 w 12220991"/>
              <a:gd name="connsiteY3" fmla="*/ 3352802 h 7010403"/>
              <a:gd name="connsiteX4" fmla="*/ 12204908 w 12220991"/>
              <a:gd name="connsiteY4" fmla="*/ 7010403 h 7010403"/>
              <a:gd name="connsiteX5" fmla="*/ 0 w 12220991"/>
              <a:gd name="connsiteY5" fmla="*/ 7010403 h 7010403"/>
              <a:gd name="connsiteX6" fmla="*/ 0 w 12220991"/>
              <a:gd name="connsiteY6" fmla="*/ 3276603 h 7010403"/>
              <a:gd name="connsiteX7" fmla="*/ 13127 w 12220991"/>
              <a:gd name="connsiteY7" fmla="*/ 3276603 h 7010403"/>
              <a:gd name="connsiteX8" fmla="*/ 57919 w 12220991"/>
              <a:gd name="connsiteY8" fmla="*/ 3016567 h 7010403"/>
              <a:gd name="connsiteX9" fmla="*/ 6110498 w 12220991"/>
              <a:gd name="connsiteY9" fmla="*/ 0 h 701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991" h="7010403">
                <a:moveTo>
                  <a:pt x="6110498" y="0"/>
                </a:moveTo>
                <a:cubicBezTo>
                  <a:pt x="9180318" y="0"/>
                  <a:pt x="11722257" y="1309322"/>
                  <a:pt x="12163073" y="3016566"/>
                </a:cubicBezTo>
                <a:lnTo>
                  <a:pt x="12220991" y="3352802"/>
                </a:lnTo>
                <a:lnTo>
                  <a:pt x="12204908" y="3352802"/>
                </a:lnTo>
                <a:lnTo>
                  <a:pt x="12204908" y="7010403"/>
                </a:lnTo>
                <a:lnTo>
                  <a:pt x="0" y="7010403"/>
                </a:lnTo>
                <a:lnTo>
                  <a:pt x="0" y="3276603"/>
                </a:lnTo>
                <a:lnTo>
                  <a:pt x="13127" y="3276603"/>
                </a:lnTo>
                <a:lnTo>
                  <a:pt x="57919" y="3016567"/>
                </a:lnTo>
                <a:cubicBezTo>
                  <a:pt x="498732" y="1309322"/>
                  <a:pt x="3040674" y="0"/>
                  <a:pt x="6110498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7D644E-5B96-8668-75A4-77350D1E4DE3}"/>
              </a:ext>
            </a:extLst>
          </p:cNvPr>
          <p:cNvCxnSpPr>
            <a:cxnSpLocks/>
          </p:cNvCxnSpPr>
          <p:nvPr userDrawn="1"/>
        </p:nvCxnSpPr>
        <p:spPr>
          <a:xfrm>
            <a:off x="11428413" y="-2"/>
            <a:ext cx="0" cy="68580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57DAB-E85F-534C-B513-0FFB30A7962B}"/>
              </a:ext>
            </a:extLst>
          </p:cNvPr>
          <p:cNvSpPr/>
          <p:nvPr userDrawn="1"/>
        </p:nvSpPr>
        <p:spPr>
          <a:xfrm>
            <a:off x="660689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EE894C-4E53-027C-D966-0B58D5E76FF5}"/>
              </a:ext>
            </a:extLst>
          </p:cNvPr>
          <p:cNvSpPr/>
          <p:nvPr userDrawn="1"/>
        </p:nvSpPr>
        <p:spPr>
          <a:xfrm>
            <a:off x="11314113" y="-2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2B77A3-41F2-9349-5DBB-980F5FAE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856" y="533400"/>
            <a:ext cx="8527111" cy="2209801"/>
          </a:xfrm>
        </p:spPr>
        <p:txBody>
          <a:bodyPr lIns="0"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211" y="2933697"/>
            <a:ext cx="4114801" cy="3390903"/>
          </a:xfrm>
        </p:spPr>
        <p:txBody>
          <a:bodyPr lIns="0" anchor="t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6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AF499E1-2C86-CFBE-1820-ABB1088DD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6990" y="2933696"/>
            <a:ext cx="4114801" cy="3390904"/>
          </a:xfrm>
        </p:spPr>
        <p:txBody>
          <a:bodyPr>
            <a:normAutofit/>
          </a:bodyPr>
          <a:lstStyle>
            <a:lvl1pPr indent="-304747" algn="l" defTabSz="1218987" rtl="0" eaLnBrk="1" latinLnBrk="0" hangingPunct="1">
              <a:lnSpc>
                <a:spcPct val="125000"/>
              </a:lnSpc>
              <a:buSzPct val="100000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125000"/>
              </a:lnSpc>
              <a:buSzPct val="100000"/>
              <a:def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125000"/>
              </a:lnSpc>
              <a:buSzPct val="10000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125000"/>
              </a:lnSpc>
              <a:buSzPct val="10000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125000"/>
              </a:lnSpc>
              <a:buSzPct val="100000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712395" lvl="1" indent="-285750" algn="l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1139040" lvl="2" indent="-285750" algn="l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1565686" lvl="3" indent="-285750" algn="l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992331" lvl="4" indent="-285750" algn="l" defTabSz="1218987" rtl="0" eaLnBrk="1" latinLnBrk="0" hangingPunct="1">
              <a:lnSpc>
                <a:spcPct val="12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3EF8FBE-F098-2A42-B8E4-37ABADF3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84AC3D2-5C3F-725F-A6D5-310C5F10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FD3723-C818-DF8D-C62C-658AB7C6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rry pink and blue background&#10;&#10;Description automatically generated">
            <a:extLst>
              <a:ext uri="{FF2B5EF4-FFF2-40B4-BE49-F238E27FC236}">
                <a16:creationId xmlns:a16="http://schemas.microsoft.com/office/drawing/2014/main" id="{9A6811FF-B289-D1C1-9492-A1E1FF2F4D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2E56C3-4554-32FE-5BBA-F0FA1C5714F0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04DC43-42C6-54AA-CB2E-44F918CA9EC4}"/>
              </a:ext>
            </a:extLst>
          </p:cNvPr>
          <p:cNvCxnSpPr>
            <a:cxnSpLocks/>
          </p:cNvCxnSpPr>
          <p:nvPr userDrawn="1"/>
        </p:nvCxnSpPr>
        <p:spPr>
          <a:xfrm>
            <a:off x="1888171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7570EE1-995F-34F5-7970-8D8205B0A11D}"/>
              </a:ext>
            </a:extLst>
          </p:cNvPr>
          <p:cNvSpPr/>
          <p:nvPr userDrawn="1"/>
        </p:nvSpPr>
        <p:spPr>
          <a:xfrm>
            <a:off x="1888171" y="2781301"/>
            <a:ext cx="1295400" cy="12954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EFF4FB-AC0B-930C-4493-5B2496935BCC}"/>
              </a:ext>
            </a:extLst>
          </p:cNvPr>
          <p:cNvCxnSpPr>
            <a:cxnSpLocks/>
          </p:cNvCxnSpPr>
          <p:nvPr userDrawn="1"/>
        </p:nvCxnSpPr>
        <p:spPr>
          <a:xfrm>
            <a:off x="3197223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5A0B5A4-8993-CFE3-872C-25245E86AF5F}"/>
              </a:ext>
            </a:extLst>
          </p:cNvPr>
          <p:cNvSpPr/>
          <p:nvPr userDrawn="1"/>
        </p:nvSpPr>
        <p:spPr>
          <a:xfrm rot="5400000">
            <a:off x="1483517" y="1829595"/>
            <a:ext cx="228600" cy="31988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D02A7-ACBB-2A4A-E80E-3695AEE1EA39}"/>
              </a:ext>
            </a:extLst>
          </p:cNvPr>
          <p:cNvCxnSpPr>
            <a:cxnSpLocks/>
          </p:cNvCxnSpPr>
          <p:nvPr userDrawn="1"/>
        </p:nvCxnSpPr>
        <p:spPr>
          <a:xfrm flipH="1">
            <a:off x="-1588" y="2764972"/>
            <a:ext cx="318515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253D06-2E4F-FDB2-2A3F-DA2669723C5A}"/>
              </a:ext>
            </a:extLst>
          </p:cNvPr>
          <p:cNvCxnSpPr>
            <a:cxnSpLocks/>
          </p:cNvCxnSpPr>
          <p:nvPr userDrawn="1"/>
        </p:nvCxnSpPr>
        <p:spPr>
          <a:xfrm flipH="1">
            <a:off x="-1588" y="4076701"/>
            <a:ext cx="318515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F3BD93E-08BC-3F82-9517-49CEBB18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14" y="533400"/>
            <a:ext cx="8153381" cy="2209801"/>
          </a:xfrm>
        </p:spPr>
        <p:txBody>
          <a:bodyPr lIns="0" anchor="ctr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6014" y="2971800"/>
            <a:ext cx="4724397" cy="3048000"/>
          </a:xfrm>
        </p:spPr>
        <p:txBody>
          <a:bodyPr lIns="0" tIns="0" anchor="t"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26645" indent="0">
              <a:lnSpc>
                <a:spcPct val="125000"/>
              </a:lnSpc>
              <a:buNone/>
              <a:defRPr sz="1600"/>
            </a:lvl2pPr>
            <a:lvl3pPr marL="853290" indent="0">
              <a:lnSpc>
                <a:spcPct val="125000"/>
              </a:lnSpc>
              <a:buNone/>
              <a:defRPr sz="1400"/>
            </a:lvl3pPr>
            <a:lvl4pPr marL="1279936" indent="0">
              <a:lnSpc>
                <a:spcPct val="125000"/>
              </a:lnSpc>
              <a:buNone/>
              <a:defRPr sz="1400"/>
            </a:lvl4pPr>
            <a:lvl5pPr marL="1706581" indent="0">
              <a:lnSpc>
                <a:spcPct val="125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96C73-5B8A-9BB0-1F3E-1AAE9474E2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9012" y="2986053"/>
            <a:ext cx="3200384" cy="3017418"/>
          </a:xfrm>
        </p:spPr>
        <p:txBody>
          <a:bodyPr lIns="0" tIns="0" anchor="t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6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6479" y="6400801"/>
            <a:ext cx="1951734" cy="320675"/>
          </a:xfrm>
        </p:spPr>
        <p:txBody>
          <a:bodyPr/>
          <a:lstStyle/>
          <a:p>
            <a:r>
              <a:rPr lang="en-US"/>
              <a:t>20XX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642250" cy="320675"/>
          </a:xfrm>
        </p:spPr>
        <p:txBody>
          <a:bodyPr/>
          <a:lstStyle/>
          <a:p>
            <a:fld id="{DA60BA0E-20D0-4E7C-B286-26C960A6788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54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pink sky&#10;&#10;Description automatically generated">
            <a:extLst>
              <a:ext uri="{FF2B5EF4-FFF2-40B4-BE49-F238E27FC236}">
                <a16:creationId xmlns:a16="http://schemas.microsoft.com/office/drawing/2014/main" id="{844CB249-B396-2424-01D1-4D97637BD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44B3B8-8580-71F1-DE35-7B8238C3FD59}"/>
              </a:ext>
            </a:extLst>
          </p:cNvPr>
          <p:cNvSpPr/>
          <p:nvPr userDrawn="1"/>
        </p:nvSpPr>
        <p:spPr>
          <a:xfrm>
            <a:off x="4" y="0"/>
            <a:ext cx="1218882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5400000">
            <a:off x="1408905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829EE-FAE8-4936-F0E9-40394A8845E9}"/>
              </a:ext>
            </a:extLst>
          </p:cNvPr>
          <p:cNvSpPr/>
          <p:nvPr userDrawn="1"/>
        </p:nvSpPr>
        <p:spPr>
          <a:xfrm rot="5400000">
            <a:off x="10551316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1599CA-3580-F2AA-3558-F152F50C2864}"/>
              </a:ext>
            </a:extLst>
          </p:cNvPr>
          <p:cNvSpPr/>
          <p:nvPr userDrawn="1"/>
        </p:nvSpPr>
        <p:spPr>
          <a:xfrm>
            <a:off x="2665412" y="0"/>
            <a:ext cx="6858000" cy="68580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F185EB-A6B1-4EAC-BA12-CB81DF7C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33" y="762000"/>
            <a:ext cx="5330955" cy="2552700"/>
          </a:xfrm>
        </p:spPr>
        <p:txBody>
          <a:bodyPr anchor="b">
            <a:normAutofit/>
          </a:bodyPr>
          <a:lstStyle>
            <a:lvl1pPr algn="ctr">
              <a:defRPr sz="5400" b="0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638E9B-20FA-F77F-C8FB-BF50CBB8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33" y="3467100"/>
            <a:ext cx="5330955" cy="2400300"/>
          </a:xfrm>
        </p:spPr>
        <p:txBody>
          <a:bodyPr lIns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98E10DA-9535-2CE7-12A4-77E2208E0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7BD2080-AB1F-7102-346E-BFA8CE0BAF44}"/>
              </a:ext>
            </a:extLst>
          </p:cNvPr>
          <p:cNvSpPr/>
          <p:nvPr userDrawn="1"/>
        </p:nvSpPr>
        <p:spPr>
          <a:xfrm>
            <a:off x="-1588" y="0"/>
            <a:ext cx="12217620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914400"/>
            <a:ext cx="5181600" cy="2514600"/>
          </a:xfrm>
        </p:spPr>
        <p:txBody>
          <a:bodyPr lIns="0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D3D8D05-9BE1-F22A-0950-AA725685DE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775" y="17527"/>
            <a:ext cx="3944303" cy="6822059"/>
          </a:xfrm>
          <a:custGeom>
            <a:avLst/>
            <a:gdLst>
              <a:gd name="connsiteX0" fmla="*/ 0 w 3944303"/>
              <a:gd name="connsiteY0" fmla="*/ 6402705 h 6822059"/>
              <a:gd name="connsiteX1" fmla="*/ 3944303 w 3944303"/>
              <a:gd name="connsiteY1" fmla="*/ 6402705 h 6822059"/>
              <a:gd name="connsiteX2" fmla="*/ 3944303 w 3944303"/>
              <a:gd name="connsiteY2" fmla="*/ 6822059 h 6822059"/>
              <a:gd name="connsiteX3" fmla="*/ 0 w 3944303"/>
              <a:gd name="connsiteY3" fmla="*/ 6822059 h 6822059"/>
              <a:gd name="connsiteX4" fmla="*/ 0 w 3944303"/>
              <a:gd name="connsiteY4" fmla="*/ 457200 h 6822059"/>
              <a:gd name="connsiteX5" fmla="*/ 3944303 w 3944303"/>
              <a:gd name="connsiteY5" fmla="*/ 457200 h 6822059"/>
              <a:gd name="connsiteX6" fmla="*/ 3944303 w 3944303"/>
              <a:gd name="connsiteY6" fmla="*/ 6366129 h 6822059"/>
              <a:gd name="connsiteX7" fmla="*/ 0 w 3944303"/>
              <a:gd name="connsiteY7" fmla="*/ 6366129 h 6822059"/>
              <a:gd name="connsiteX8" fmla="*/ 0 w 3944303"/>
              <a:gd name="connsiteY8" fmla="*/ 0 h 6822059"/>
              <a:gd name="connsiteX9" fmla="*/ 3944303 w 3944303"/>
              <a:gd name="connsiteY9" fmla="*/ 0 h 6822059"/>
              <a:gd name="connsiteX10" fmla="*/ 3944303 w 3944303"/>
              <a:gd name="connsiteY10" fmla="*/ 420624 h 6822059"/>
              <a:gd name="connsiteX11" fmla="*/ 0 w 3944303"/>
              <a:gd name="connsiteY11" fmla="*/ 420624 h 682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4303" h="6822059">
                <a:moveTo>
                  <a:pt x="0" y="6402705"/>
                </a:moveTo>
                <a:lnTo>
                  <a:pt x="3944303" y="6402705"/>
                </a:lnTo>
                <a:lnTo>
                  <a:pt x="3944303" y="6822059"/>
                </a:lnTo>
                <a:lnTo>
                  <a:pt x="0" y="6822059"/>
                </a:lnTo>
                <a:close/>
                <a:moveTo>
                  <a:pt x="0" y="457200"/>
                </a:moveTo>
                <a:lnTo>
                  <a:pt x="3944303" y="457200"/>
                </a:lnTo>
                <a:lnTo>
                  <a:pt x="3944303" y="6366129"/>
                </a:lnTo>
                <a:lnTo>
                  <a:pt x="0" y="6366129"/>
                </a:lnTo>
                <a:close/>
                <a:moveTo>
                  <a:pt x="0" y="0"/>
                </a:moveTo>
                <a:lnTo>
                  <a:pt x="3944303" y="0"/>
                </a:lnTo>
                <a:lnTo>
                  <a:pt x="3944303" y="420624"/>
                </a:lnTo>
                <a:lnTo>
                  <a:pt x="0" y="4206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08" y="3657600"/>
            <a:ext cx="5181595" cy="2286000"/>
          </a:xfrm>
        </p:spPr>
        <p:txBody>
          <a:bodyPr lIns="0" anchor="t"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26645" indent="0">
              <a:lnSpc>
                <a:spcPct val="125000"/>
              </a:lnSpc>
              <a:buNone/>
              <a:defRPr sz="1600"/>
            </a:lvl2pPr>
            <a:lvl3pPr marL="853290" indent="0">
              <a:lnSpc>
                <a:spcPct val="125000"/>
              </a:lnSpc>
              <a:buNone/>
              <a:defRPr sz="1400"/>
            </a:lvl3pPr>
            <a:lvl4pPr marL="1279936" indent="0">
              <a:lnSpc>
                <a:spcPct val="125000"/>
              </a:lnSpc>
              <a:buNone/>
              <a:defRPr sz="1400"/>
            </a:lvl4pPr>
            <a:lvl5pPr marL="1706581" indent="0">
              <a:lnSpc>
                <a:spcPct val="125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8611" y="6400801"/>
            <a:ext cx="2261183" cy="320675"/>
          </a:xfrm>
        </p:spPr>
        <p:txBody>
          <a:bodyPr/>
          <a:lstStyle/>
          <a:p>
            <a:r>
              <a:rPr lang="en-US"/>
              <a:t>20XX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6789" y="6400801"/>
            <a:ext cx="5897354" cy="320675"/>
          </a:xfrm>
        </p:spPr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8F0E7C2-55D0-0101-27E8-8B50E1CC9127}"/>
              </a:ext>
            </a:extLst>
          </p:cNvPr>
          <p:cNvSpPr/>
          <p:nvPr userDrawn="1"/>
        </p:nvSpPr>
        <p:spPr>
          <a:xfrm>
            <a:off x="-1588" y="457200"/>
            <a:ext cx="11648687" cy="59436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9CAC83-CB67-27E0-8EA6-F6F6E5ED0A72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9B5987-80DF-3755-E667-EE2DB6CBE948}"/>
              </a:ext>
            </a:extLst>
          </p:cNvPr>
          <p:cNvSpPr/>
          <p:nvPr userDrawn="1"/>
        </p:nvSpPr>
        <p:spPr>
          <a:xfrm>
            <a:off x="349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203C55-C315-E7C9-EED2-083974459E49}"/>
              </a:ext>
            </a:extLst>
          </p:cNvPr>
          <p:cNvSpPr/>
          <p:nvPr userDrawn="1"/>
        </p:nvSpPr>
        <p:spPr>
          <a:xfrm>
            <a:off x="10534141" y="5212080"/>
            <a:ext cx="1645920" cy="164592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A737DF-4AE3-6F7F-1733-661D65713695}"/>
              </a:ext>
            </a:extLst>
          </p:cNvPr>
          <p:cNvSpPr/>
          <p:nvPr userDrawn="1"/>
        </p:nvSpPr>
        <p:spPr>
          <a:xfrm>
            <a:off x="10542905" y="0"/>
            <a:ext cx="1645920" cy="164592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0A398A-1AC9-796E-82A1-0C222945767B}"/>
              </a:ext>
            </a:extLst>
          </p:cNvPr>
          <p:cNvCxnSpPr>
            <a:cxnSpLocks/>
          </p:cNvCxnSpPr>
          <p:nvPr userDrawn="1"/>
        </p:nvCxnSpPr>
        <p:spPr>
          <a:xfrm>
            <a:off x="4189412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ink sky&#10;&#10;Description automatically generated">
            <a:extLst>
              <a:ext uri="{FF2B5EF4-FFF2-40B4-BE49-F238E27FC236}">
                <a16:creationId xmlns:a16="http://schemas.microsoft.com/office/drawing/2014/main" id="{8802D68A-113C-2517-2CD9-13E53689A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E1447D-A85A-1FDD-A4EB-285B03340F5A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10800000">
            <a:off x="37941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F5511-C846-7753-89F4-336271EB5ACE}"/>
              </a:ext>
            </a:extLst>
          </p:cNvPr>
          <p:cNvSpPr/>
          <p:nvPr userDrawn="1"/>
        </p:nvSpPr>
        <p:spPr>
          <a:xfrm rot="10800000">
            <a:off x="11580811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22F574C-CEE3-35B3-8823-3789F16B121E}"/>
              </a:ext>
            </a:extLst>
          </p:cNvPr>
          <p:cNvSpPr/>
          <p:nvPr userDrawn="1"/>
        </p:nvSpPr>
        <p:spPr>
          <a:xfrm>
            <a:off x="-77788" y="1413688"/>
            <a:ext cx="1371598" cy="4030625"/>
          </a:xfrm>
          <a:custGeom>
            <a:avLst/>
            <a:gdLst>
              <a:gd name="connsiteX0" fmla="*/ 0 w 1371598"/>
              <a:gd name="connsiteY0" fmla="*/ 0 h 4030625"/>
              <a:gd name="connsiteX1" fmla="*/ 85935 w 1371598"/>
              <a:gd name="connsiteY1" fmla="*/ 28331 h 4030625"/>
              <a:gd name="connsiteX2" fmla="*/ 1371598 w 1371598"/>
              <a:gd name="connsiteY2" fmla="*/ 2015312 h 4030625"/>
              <a:gd name="connsiteX3" fmla="*/ 85935 w 1371598"/>
              <a:gd name="connsiteY3" fmla="*/ 4002293 h 4030625"/>
              <a:gd name="connsiteX4" fmla="*/ 0 w 1371598"/>
              <a:gd name="connsiteY4" fmla="*/ 4030625 h 403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598" h="4030625">
                <a:moveTo>
                  <a:pt x="0" y="0"/>
                </a:moveTo>
                <a:lnTo>
                  <a:pt x="85935" y="28331"/>
                </a:lnTo>
                <a:cubicBezTo>
                  <a:pt x="835174" y="318870"/>
                  <a:pt x="1371598" y="1098797"/>
                  <a:pt x="1371598" y="2015312"/>
                </a:cubicBezTo>
                <a:cubicBezTo>
                  <a:pt x="1371598" y="2931828"/>
                  <a:pt x="835174" y="3711754"/>
                  <a:pt x="85935" y="4002293"/>
                </a:cubicBezTo>
                <a:lnTo>
                  <a:pt x="0" y="4030625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85D198-1D22-86F8-E96A-097BBAAC1A7A}"/>
              </a:ext>
            </a:extLst>
          </p:cNvPr>
          <p:cNvSpPr/>
          <p:nvPr userDrawn="1"/>
        </p:nvSpPr>
        <p:spPr>
          <a:xfrm rot="10800000">
            <a:off x="10895015" y="1413688"/>
            <a:ext cx="1371598" cy="4030625"/>
          </a:xfrm>
          <a:custGeom>
            <a:avLst/>
            <a:gdLst>
              <a:gd name="connsiteX0" fmla="*/ 0 w 1371598"/>
              <a:gd name="connsiteY0" fmla="*/ 0 h 4030625"/>
              <a:gd name="connsiteX1" fmla="*/ 85935 w 1371598"/>
              <a:gd name="connsiteY1" fmla="*/ 28331 h 4030625"/>
              <a:gd name="connsiteX2" fmla="*/ 1371598 w 1371598"/>
              <a:gd name="connsiteY2" fmla="*/ 2015312 h 4030625"/>
              <a:gd name="connsiteX3" fmla="*/ 85935 w 1371598"/>
              <a:gd name="connsiteY3" fmla="*/ 4002293 h 4030625"/>
              <a:gd name="connsiteX4" fmla="*/ 0 w 1371598"/>
              <a:gd name="connsiteY4" fmla="*/ 4030625 h 403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598" h="4030625">
                <a:moveTo>
                  <a:pt x="0" y="0"/>
                </a:moveTo>
                <a:lnTo>
                  <a:pt x="85935" y="28331"/>
                </a:lnTo>
                <a:cubicBezTo>
                  <a:pt x="835174" y="318870"/>
                  <a:pt x="1371598" y="1098797"/>
                  <a:pt x="1371598" y="2015312"/>
                </a:cubicBezTo>
                <a:cubicBezTo>
                  <a:pt x="1371598" y="2931828"/>
                  <a:pt x="835174" y="3711754"/>
                  <a:pt x="85935" y="4002293"/>
                </a:cubicBezTo>
                <a:lnTo>
                  <a:pt x="0" y="4030625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2E6B60-AE17-8497-E916-51A823F1906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12938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7D34B1-6239-4039-3823-A32D4693CAE2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95015" y="3429000"/>
            <a:ext cx="12938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4492CE-9DFD-B642-74A0-499E933F80A5}"/>
              </a:ext>
            </a:extLst>
          </p:cNvPr>
          <p:cNvSpPr/>
          <p:nvPr userDrawn="1"/>
        </p:nvSpPr>
        <p:spPr>
          <a:xfrm>
            <a:off x="1307414" y="-76200"/>
            <a:ext cx="9573996" cy="6992620"/>
          </a:xfrm>
          <a:custGeom>
            <a:avLst/>
            <a:gdLst>
              <a:gd name="connsiteX0" fmla="*/ 1528240 w 9573996"/>
              <a:gd name="connsiteY0" fmla="*/ 0 h 6992620"/>
              <a:gd name="connsiteX1" fmla="*/ 8045757 w 9573996"/>
              <a:gd name="connsiteY1" fmla="*/ 0 h 6992620"/>
              <a:gd name="connsiteX2" fmla="*/ 8171917 w 9573996"/>
              <a:gd name="connsiteY2" fmla="*/ 120282 h 6992620"/>
              <a:gd name="connsiteX3" fmla="*/ 9573996 w 9573996"/>
              <a:gd name="connsiteY3" fmla="*/ 3505201 h 6992620"/>
              <a:gd name="connsiteX4" fmla="*/ 8171917 w 9573996"/>
              <a:gd name="connsiteY4" fmla="*/ 6890120 h 6992620"/>
              <a:gd name="connsiteX5" fmla="*/ 8064408 w 9573996"/>
              <a:gd name="connsiteY5" fmla="*/ 6992620 h 6992620"/>
              <a:gd name="connsiteX6" fmla="*/ 1509589 w 9573996"/>
              <a:gd name="connsiteY6" fmla="*/ 6992620 h 6992620"/>
              <a:gd name="connsiteX7" fmla="*/ 1402080 w 9573996"/>
              <a:gd name="connsiteY7" fmla="*/ 6890120 h 6992620"/>
              <a:gd name="connsiteX8" fmla="*/ 0 w 9573996"/>
              <a:gd name="connsiteY8" fmla="*/ 3505201 h 6992620"/>
              <a:gd name="connsiteX9" fmla="*/ 1402080 w 9573996"/>
              <a:gd name="connsiteY9" fmla="*/ 120282 h 699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73996" h="6992620">
                <a:moveTo>
                  <a:pt x="1528240" y="0"/>
                </a:moveTo>
                <a:lnTo>
                  <a:pt x="8045757" y="0"/>
                </a:lnTo>
                <a:lnTo>
                  <a:pt x="8171917" y="120282"/>
                </a:lnTo>
                <a:cubicBezTo>
                  <a:pt x="9038193" y="986559"/>
                  <a:pt x="9573996" y="2183308"/>
                  <a:pt x="9573996" y="3505201"/>
                </a:cubicBezTo>
                <a:cubicBezTo>
                  <a:pt x="9573996" y="4827094"/>
                  <a:pt x="9038193" y="6023844"/>
                  <a:pt x="8171917" y="6890120"/>
                </a:cubicBezTo>
                <a:lnTo>
                  <a:pt x="8064408" y="6992620"/>
                </a:lnTo>
                <a:lnTo>
                  <a:pt x="1509589" y="6992620"/>
                </a:lnTo>
                <a:lnTo>
                  <a:pt x="1402080" y="6890120"/>
                </a:lnTo>
                <a:cubicBezTo>
                  <a:pt x="535803" y="6023844"/>
                  <a:pt x="0" y="4827094"/>
                  <a:pt x="0" y="3505201"/>
                </a:cubicBezTo>
                <a:cubicBezTo>
                  <a:pt x="0" y="2183308"/>
                  <a:pt x="535803" y="986559"/>
                  <a:pt x="1402080" y="120282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B6F497-1C9D-E66E-161A-8332537B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155" y="533400"/>
            <a:ext cx="7750516" cy="2209801"/>
          </a:xfrm>
        </p:spPr>
        <p:txBody>
          <a:bodyPr lIns="0"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4B4570-973D-13F6-0C58-91F94928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154" y="2895600"/>
            <a:ext cx="7750516" cy="3352800"/>
          </a:xfrm>
        </p:spPr>
        <p:txBody>
          <a:bodyPr lIns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58D04D42-191E-2227-2B1B-E1389432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309" y="6400801"/>
            <a:ext cx="1828800" cy="32067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2B7CDE2-D55F-1AD0-2F10-D98D71BC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6262" y="6400801"/>
            <a:ext cx="6216301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A77FEDA-BC46-FD22-190F-8841E18D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2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pink sky&#10;&#10;Description automatically generated">
            <a:extLst>
              <a:ext uri="{FF2B5EF4-FFF2-40B4-BE49-F238E27FC236}">
                <a16:creationId xmlns:a16="http://schemas.microsoft.com/office/drawing/2014/main" id="{3AEB6B8C-8E8E-75FA-B669-2932DD03E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44B3B8-8580-71F1-DE35-7B8238C3FD59}"/>
              </a:ext>
            </a:extLst>
          </p:cNvPr>
          <p:cNvSpPr/>
          <p:nvPr userDrawn="1"/>
        </p:nvSpPr>
        <p:spPr>
          <a:xfrm>
            <a:off x="0" y="0"/>
            <a:ext cx="1218882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5400000">
            <a:off x="1408905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7" y="400051"/>
            <a:ext cx="5637210" cy="2914649"/>
          </a:xfrm>
        </p:spPr>
        <p:txBody>
          <a:bodyPr anchor="b">
            <a:normAutofit/>
          </a:bodyPr>
          <a:lstStyle>
            <a:lvl1pPr algn="ctr">
              <a:defRPr sz="6600" b="0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829EE-FAE8-4936-F0E9-40394A8845E9}"/>
              </a:ext>
            </a:extLst>
          </p:cNvPr>
          <p:cNvSpPr/>
          <p:nvPr userDrawn="1"/>
        </p:nvSpPr>
        <p:spPr>
          <a:xfrm rot="5400000">
            <a:off x="10551316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069C4-A5BC-A62E-380C-731B8A5B4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75807" y="3543300"/>
            <a:ext cx="5637210" cy="26288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26645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2pPr>
            <a:lvl3pPr marL="853290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3pPr>
            <a:lvl4pPr marL="1279936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4pPr>
            <a:lvl5pPr marL="1706581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C4363C-0E28-4487-DD8D-4795AFEE365A}"/>
              </a:ext>
            </a:extLst>
          </p:cNvPr>
          <p:cNvGrpSpPr/>
          <p:nvPr userDrawn="1"/>
        </p:nvGrpSpPr>
        <p:grpSpPr>
          <a:xfrm>
            <a:off x="2140743" y="0"/>
            <a:ext cx="7907338" cy="6858000"/>
            <a:chOff x="2149474" y="0"/>
            <a:chExt cx="7907338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2C5A67C-1FE0-EFD7-3622-A0E2717011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49474" y="0"/>
              <a:ext cx="0" cy="6858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E395002-4D2E-B59C-FD8E-2BF0DAF6A7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056812" y="0"/>
              <a:ext cx="0" cy="6858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081E485-D397-61BC-2C0F-36FF7D5F70DE}"/>
              </a:ext>
            </a:extLst>
          </p:cNvPr>
          <p:cNvSpPr/>
          <p:nvPr userDrawn="1"/>
        </p:nvSpPr>
        <p:spPr>
          <a:xfrm>
            <a:off x="1307414" y="-76200"/>
            <a:ext cx="9573996" cy="7028180"/>
          </a:xfrm>
          <a:custGeom>
            <a:avLst/>
            <a:gdLst>
              <a:gd name="connsiteX0" fmla="*/ 1528240 w 9573996"/>
              <a:gd name="connsiteY0" fmla="*/ 0 h 7028180"/>
              <a:gd name="connsiteX1" fmla="*/ 8045757 w 9573996"/>
              <a:gd name="connsiteY1" fmla="*/ 0 h 7028180"/>
              <a:gd name="connsiteX2" fmla="*/ 8171917 w 9573996"/>
              <a:gd name="connsiteY2" fmla="*/ 120282 h 7028180"/>
              <a:gd name="connsiteX3" fmla="*/ 9573996 w 9573996"/>
              <a:gd name="connsiteY3" fmla="*/ 3505201 h 7028180"/>
              <a:gd name="connsiteX4" fmla="*/ 8171917 w 9573996"/>
              <a:gd name="connsiteY4" fmla="*/ 6890120 h 7028180"/>
              <a:gd name="connsiteX5" fmla="*/ 8027110 w 9573996"/>
              <a:gd name="connsiteY5" fmla="*/ 7028180 h 7028180"/>
              <a:gd name="connsiteX6" fmla="*/ 1546886 w 9573996"/>
              <a:gd name="connsiteY6" fmla="*/ 7028180 h 7028180"/>
              <a:gd name="connsiteX7" fmla="*/ 1402080 w 9573996"/>
              <a:gd name="connsiteY7" fmla="*/ 6890120 h 7028180"/>
              <a:gd name="connsiteX8" fmla="*/ 0 w 9573996"/>
              <a:gd name="connsiteY8" fmla="*/ 3505201 h 7028180"/>
              <a:gd name="connsiteX9" fmla="*/ 1402080 w 9573996"/>
              <a:gd name="connsiteY9" fmla="*/ 120282 h 702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73996" h="7028180">
                <a:moveTo>
                  <a:pt x="1528240" y="0"/>
                </a:moveTo>
                <a:lnTo>
                  <a:pt x="8045757" y="0"/>
                </a:lnTo>
                <a:lnTo>
                  <a:pt x="8171917" y="120282"/>
                </a:lnTo>
                <a:cubicBezTo>
                  <a:pt x="9038193" y="986559"/>
                  <a:pt x="9573996" y="2183308"/>
                  <a:pt x="9573996" y="3505201"/>
                </a:cubicBezTo>
                <a:cubicBezTo>
                  <a:pt x="9573996" y="4827094"/>
                  <a:pt x="9038193" y="6023844"/>
                  <a:pt x="8171917" y="6890120"/>
                </a:cubicBezTo>
                <a:lnTo>
                  <a:pt x="8027110" y="7028180"/>
                </a:lnTo>
                <a:lnTo>
                  <a:pt x="1546886" y="7028180"/>
                </a:lnTo>
                <a:lnTo>
                  <a:pt x="1402080" y="6890120"/>
                </a:lnTo>
                <a:cubicBezTo>
                  <a:pt x="535803" y="6023844"/>
                  <a:pt x="0" y="4827094"/>
                  <a:pt x="0" y="3505201"/>
                </a:cubicBezTo>
                <a:cubicBezTo>
                  <a:pt x="0" y="2183308"/>
                  <a:pt x="535803" y="986559"/>
                  <a:pt x="1402080" y="120282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90ACEC0-6BFA-2DA0-ED08-79C4EC859EB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117309" y="6400801"/>
            <a:ext cx="1828800" cy="32067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7ABA4AB-6D23-2D78-B42D-A7E807240A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86262" y="6400801"/>
            <a:ext cx="6216301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48AFBD6-B449-C601-9AB8-58707B05A1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white and pink gradient&#10;&#10;Description automatically generated">
            <a:extLst>
              <a:ext uri="{FF2B5EF4-FFF2-40B4-BE49-F238E27FC236}">
                <a16:creationId xmlns:a16="http://schemas.microsoft.com/office/drawing/2014/main" id="{AFD3AE5C-5EE6-128A-599C-F64250BE3C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A3112D-1CC4-8A63-2EF0-72CADC5F5182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ADB272-55CB-FE7D-174B-0351CF04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8" y="990600"/>
            <a:ext cx="4343392" cy="4715764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F5B2CBB-3979-2A22-F797-B64A715A44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1756" y="990600"/>
            <a:ext cx="3962387" cy="4715764"/>
          </a:xfrm>
        </p:spPr>
        <p:txBody>
          <a:bodyPr anchor="ctr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AE610D-4CF6-FA56-B72E-DB9027EB9A95}"/>
              </a:ext>
            </a:extLst>
          </p:cNvPr>
          <p:cNvCxnSpPr>
            <a:cxnSpLocks/>
          </p:cNvCxnSpPr>
          <p:nvPr userDrawn="1"/>
        </p:nvCxnSpPr>
        <p:spPr>
          <a:xfrm>
            <a:off x="1141412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A26EB3-62BA-B7F9-D731-A7BACBB53EB5}"/>
              </a:ext>
            </a:extLst>
          </p:cNvPr>
          <p:cNvSpPr/>
          <p:nvPr userDrawn="1"/>
        </p:nvSpPr>
        <p:spPr>
          <a:xfrm>
            <a:off x="-1588" y="457200"/>
            <a:ext cx="11648687" cy="59436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5A68F0-4988-52DC-8A0D-E776BFE86A2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A0378-FB31-B667-C592-D038F6A702A4}"/>
              </a:ext>
            </a:extLst>
          </p:cNvPr>
          <p:cNvSpPr/>
          <p:nvPr userDrawn="1"/>
        </p:nvSpPr>
        <p:spPr>
          <a:xfrm>
            <a:off x="349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606A95-3B8A-55B0-D0DB-19A40402FF9E}"/>
              </a:ext>
            </a:extLst>
          </p:cNvPr>
          <p:cNvSpPr/>
          <p:nvPr userDrawn="1"/>
        </p:nvSpPr>
        <p:spPr>
          <a:xfrm>
            <a:off x="10940044" y="2156118"/>
            <a:ext cx="1373186" cy="2545766"/>
          </a:xfrm>
          <a:custGeom>
            <a:avLst/>
            <a:gdLst>
              <a:gd name="connsiteX0" fmla="*/ 1272884 w 1373186"/>
              <a:gd name="connsiteY0" fmla="*/ 0 h 2545766"/>
              <a:gd name="connsiteX1" fmla="*/ 1373186 w 1373186"/>
              <a:gd name="connsiteY1" fmla="*/ 5065 h 2545766"/>
              <a:gd name="connsiteX2" fmla="*/ 1373186 w 1373186"/>
              <a:gd name="connsiteY2" fmla="*/ 2540701 h 2545766"/>
              <a:gd name="connsiteX3" fmla="*/ 1272884 w 1373186"/>
              <a:gd name="connsiteY3" fmla="*/ 2545766 h 2545766"/>
              <a:gd name="connsiteX4" fmla="*/ 0 w 1373186"/>
              <a:gd name="connsiteY4" fmla="*/ 1272883 h 2545766"/>
              <a:gd name="connsiteX5" fmla="*/ 1272884 w 1373186"/>
              <a:gd name="connsiteY5" fmla="*/ 0 h 254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3186" h="2545766">
                <a:moveTo>
                  <a:pt x="1272884" y="0"/>
                </a:moveTo>
                <a:lnTo>
                  <a:pt x="1373186" y="5065"/>
                </a:lnTo>
                <a:lnTo>
                  <a:pt x="1373186" y="2540701"/>
                </a:lnTo>
                <a:lnTo>
                  <a:pt x="1272884" y="2545766"/>
                </a:lnTo>
                <a:cubicBezTo>
                  <a:pt x="569890" y="2545766"/>
                  <a:pt x="0" y="1975877"/>
                  <a:pt x="0" y="1272883"/>
                </a:cubicBezTo>
                <a:cubicBezTo>
                  <a:pt x="0" y="569889"/>
                  <a:pt x="569890" y="0"/>
                  <a:pt x="1272884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1B804C-E94C-3C9E-FE43-6B499E74BD7E}"/>
              </a:ext>
            </a:extLst>
          </p:cNvPr>
          <p:cNvSpPr/>
          <p:nvPr userDrawn="1"/>
        </p:nvSpPr>
        <p:spPr>
          <a:xfrm rot="16200000" flipH="1">
            <a:off x="11450135" y="2804611"/>
            <a:ext cx="228600" cy="124878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Pictur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rry pink and blue background&#10;&#10;Description automatically generated">
            <a:extLst>
              <a:ext uri="{FF2B5EF4-FFF2-40B4-BE49-F238E27FC236}">
                <a16:creationId xmlns:a16="http://schemas.microsoft.com/office/drawing/2014/main" id="{E8A8B540-69F8-F41E-F63E-765521951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116D86-F5C8-781F-E058-31A29562AFBB}"/>
              </a:ext>
            </a:extLst>
          </p:cNvPr>
          <p:cNvSpPr/>
          <p:nvPr userDrawn="1"/>
        </p:nvSpPr>
        <p:spPr>
          <a:xfrm>
            <a:off x="-64" y="0"/>
            <a:ext cx="12188952" cy="68580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113" y="1612902"/>
            <a:ext cx="5562599" cy="3632196"/>
          </a:xfrm>
        </p:spPr>
        <p:txBody>
          <a:bodyPr anchor="ctr">
            <a:normAutofit/>
          </a:bodyPr>
          <a:lstStyle>
            <a:lvl1pPr algn="ctr">
              <a:defRPr sz="6600" b="0" cap="none" baseline="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E7C6DB-C998-DD1E-38ED-E0BE6C1E2E0C}"/>
              </a:ext>
            </a:extLst>
          </p:cNvPr>
          <p:cNvSpPr/>
          <p:nvPr userDrawn="1"/>
        </p:nvSpPr>
        <p:spPr>
          <a:xfrm>
            <a:off x="3046412" y="381000"/>
            <a:ext cx="6096000" cy="60960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A65168-DB7F-A8BD-1D2A-287AF1AA6DF5}"/>
              </a:ext>
            </a:extLst>
          </p:cNvPr>
          <p:cNvCxnSpPr>
            <a:cxnSpLocks/>
          </p:cNvCxnSpPr>
          <p:nvPr userDrawn="1"/>
        </p:nvCxnSpPr>
        <p:spPr>
          <a:xfrm>
            <a:off x="0" y="132065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D61883-92E2-1B00-77ED-EA1A2A204BA5}"/>
              </a:ext>
            </a:extLst>
          </p:cNvPr>
          <p:cNvCxnSpPr>
            <a:cxnSpLocks/>
          </p:cNvCxnSpPr>
          <p:nvPr userDrawn="1"/>
        </p:nvCxnSpPr>
        <p:spPr>
          <a:xfrm>
            <a:off x="0" y="553734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7359CE-3521-B84A-F5F9-8109724777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7790" y="1320650"/>
            <a:ext cx="3124198" cy="4216690"/>
          </a:xfrm>
          <a:custGeom>
            <a:avLst/>
            <a:gdLst>
              <a:gd name="connsiteX0" fmla="*/ 879796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879796 w 3124198"/>
              <a:gd name="connsiteY10" fmla="*/ 4216690 h 4216690"/>
              <a:gd name="connsiteX11" fmla="*/ 0 w 3124198"/>
              <a:gd name="connsiteY11" fmla="*/ 0 h 4216690"/>
              <a:gd name="connsiteX12" fmla="*/ 651196 w 3124198"/>
              <a:gd name="connsiteY12" fmla="*/ 0 h 4216690"/>
              <a:gd name="connsiteX13" fmla="*/ 651196 w 3124198"/>
              <a:gd name="connsiteY13" fmla="*/ 4216690 h 4216690"/>
              <a:gd name="connsiteX14" fmla="*/ 0 w 3124198"/>
              <a:gd name="connsiteY14" fmla="*/ 421669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24198" h="4216690">
                <a:moveTo>
                  <a:pt x="879796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879796" y="4216690"/>
                </a:lnTo>
                <a:close/>
                <a:moveTo>
                  <a:pt x="0" y="0"/>
                </a:moveTo>
                <a:lnTo>
                  <a:pt x="651196" y="0"/>
                </a:lnTo>
                <a:lnTo>
                  <a:pt x="651196" y="4216690"/>
                </a:lnTo>
                <a:lnTo>
                  <a:pt x="0" y="42166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29D6EC-ACFF-1BB5-B5F2-348BF7C489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2411" y="1339705"/>
            <a:ext cx="3124198" cy="4216690"/>
          </a:xfrm>
          <a:custGeom>
            <a:avLst/>
            <a:gdLst>
              <a:gd name="connsiteX0" fmla="*/ 2476500 w 3124198"/>
              <a:gd name="connsiteY0" fmla="*/ 0 h 4216690"/>
              <a:gd name="connsiteX1" fmla="*/ 3124198 w 3124198"/>
              <a:gd name="connsiteY1" fmla="*/ 0 h 4216690"/>
              <a:gd name="connsiteX2" fmla="*/ 3124198 w 3124198"/>
              <a:gd name="connsiteY2" fmla="*/ 4216690 h 4216690"/>
              <a:gd name="connsiteX3" fmla="*/ 2476500 w 3124198"/>
              <a:gd name="connsiteY3" fmla="*/ 4216690 h 4216690"/>
              <a:gd name="connsiteX4" fmla="*/ 1933013 w 3124198"/>
              <a:gd name="connsiteY4" fmla="*/ 0 h 4216690"/>
              <a:gd name="connsiteX5" fmla="*/ 1933908 w 3124198"/>
              <a:gd name="connsiteY5" fmla="*/ 0 h 4216690"/>
              <a:gd name="connsiteX6" fmla="*/ 2247900 w 3124198"/>
              <a:gd name="connsiteY6" fmla="*/ 0 h 4216690"/>
              <a:gd name="connsiteX7" fmla="*/ 2247900 w 3124198"/>
              <a:gd name="connsiteY7" fmla="*/ 4216690 h 4216690"/>
              <a:gd name="connsiteX8" fmla="*/ 1933908 w 3124198"/>
              <a:gd name="connsiteY8" fmla="*/ 4216690 h 4216690"/>
              <a:gd name="connsiteX9" fmla="*/ 1933013 w 3124198"/>
              <a:gd name="connsiteY9" fmla="*/ 4216690 h 4216690"/>
              <a:gd name="connsiteX10" fmla="*/ 1933013 w 3124198"/>
              <a:gd name="connsiteY10" fmla="*/ 4216665 h 4216690"/>
              <a:gd name="connsiteX11" fmla="*/ 1834390 w 3124198"/>
              <a:gd name="connsiteY11" fmla="*/ 4213946 h 4216690"/>
              <a:gd name="connsiteX12" fmla="*/ 0 w 3124198"/>
              <a:gd name="connsiteY12" fmla="*/ 2108345 h 4216690"/>
              <a:gd name="connsiteX13" fmla="*/ 1834390 w 3124198"/>
              <a:gd name="connsiteY13" fmla="*/ 2743 h 4216690"/>
              <a:gd name="connsiteX14" fmla="*/ 1933013 w 3124198"/>
              <a:gd name="connsiteY14" fmla="*/ 24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24198" h="4216690">
                <a:moveTo>
                  <a:pt x="2476500" y="0"/>
                </a:moveTo>
                <a:lnTo>
                  <a:pt x="3124198" y="0"/>
                </a:lnTo>
                <a:lnTo>
                  <a:pt x="3124198" y="4216690"/>
                </a:lnTo>
                <a:lnTo>
                  <a:pt x="2476500" y="4216690"/>
                </a:lnTo>
                <a:close/>
                <a:moveTo>
                  <a:pt x="1933013" y="0"/>
                </a:moveTo>
                <a:lnTo>
                  <a:pt x="1933908" y="0"/>
                </a:lnTo>
                <a:lnTo>
                  <a:pt x="2247900" y="0"/>
                </a:lnTo>
                <a:lnTo>
                  <a:pt x="2247900" y="4216690"/>
                </a:lnTo>
                <a:lnTo>
                  <a:pt x="1933908" y="4216690"/>
                </a:lnTo>
                <a:lnTo>
                  <a:pt x="1933013" y="4216690"/>
                </a:lnTo>
                <a:lnTo>
                  <a:pt x="1933013" y="4216665"/>
                </a:lnTo>
                <a:lnTo>
                  <a:pt x="1834390" y="4213946"/>
                </a:lnTo>
                <a:cubicBezTo>
                  <a:pt x="812571" y="4157479"/>
                  <a:pt x="0" y="3236364"/>
                  <a:pt x="0" y="2108345"/>
                </a:cubicBezTo>
                <a:cubicBezTo>
                  <a:pt x="0" y="980326"/>
                  <a:pt x="812571" y="59211"/>
                  <a:pt x="1834390" y="2743"/>
                </a:cubicBezTo>
                <a:lnTo>
                  <a:pt x="1933013" y="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AE912-484D-5F4B-778B-3474F5CDC1E7}"/>
              </a:ext>
            </a:extLst>
          </p:cNvPr>
          <p:cNvSpPr/>
          <p:nvPr userDrawn="1"/>
        </p:nvSpPr>
        <p:spPr>
          <a:xfrm rot="10800000">
            <a:off x="11390311" y="-1"/>
            <a:ext cx="228600" cy="6857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ED4CE-ACD4-3D61-33D8-3FDC92555E76}"/>
              </a:ext>
            </a:extLst>
          </p:cNvPr>
          <p:cNvSpPr/>
          <p:nvPr userDrawn="1"/>
        </p:nvSpPr>
        <p:spPr>
          <a:xfrm rot="10800000">
            <a:off x="573406" y="-2"/>
            <a:ext cx="228600" cy="6857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197F591-1277-E834-A693-1798788DC7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813A62-751A-F465-5589-2D1D42FA9D1B}"/>
              </a:ext>
            </a:extLst>
          </p:cNvPr>
          <p:cNvSpPr/>
          <p:nvPr userDrawn="1"/>
        </p:nvSpPr>
        <p:spPr>
          <a:xfrm>
            <a:off x="1372" y="-19050"/>
            <a:ext cx="1218608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DB31A-303D-1176-2A3C-ED553B54051E}"/>
              </a:ext>
            </a:extLst>
          </p:cNvPr>
          <p:cNvSpPr/>
          <p:nvPr userDrawn="1"/>
        </p:nvSpPr>
        <p:spPr>
          <a:xfrm>
            <a:off x="4397984" y="1828797"/>
            <a:ext cx="64159" cy="5067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BC030E-3C3A-ED00-5BC0-ADF1A8DA1CB8}"/>
              </a:ext>
            </a:extLst>
          </p:cNvPr>
          <p:cNvCxnSpPr>
            <a:cxnSpLocks/>
          </p:cNvCxnSpPr>
          <p:nvPr userDrawn="1"/>
        </p:nvCxnSpPr>
        <p:spPr>
          <a:xfrm>
            <a:off x="4436670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9A07C8-DE4C-EC57-93F9-CA4D7DE0CACF}"/>
              </a:ext>
            </a:extLst>
          </p:cNvPr>
          <p:cNvCxnSpPr>
            <a:cxnSpLocks/>
          </p:cNvCxnSpPr>
          <p:nvPr userDrawn="1"/>
        </p:nvCxnSpPr>
        <p:spPr>
          <a:xfrm>
            <a:off x="248564" y="1834387"/>
            <a:ext cx="4169664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B755DB-0B30-E551-8B59-B47FB56001CF}"/>
              </a:ext>
            </a:extLst>
          </p:cNvPr>
          <p:cNvSpPr/>
          <p:nvPr userDrawn="1"/>
        </p:nvSpPr>
        <p:spPr>
          <a:xfrm rot="16200000">
            <a:off x="-1101807" y="1328818"/>
            <a:ext cx="6874329" cy="421669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52BA4D-F6EC-C802-C7FF-9C909C511505}"/>
              </a:ext>
            </a:extLst>
          </p:cNvPr>
          <p:cNvSpPr/>
          <p:nvPr userDrawn="1"/>
        </p:nvSpPr>
        <p:spPr>
          <a:xfrm>
            <a:off x="1417442" y="-1"/>
            <a:ext cx="1828799" cy="1828799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B3B078-AE9F-CEF2-C250-C1FBCF42D4AE}"/>
              </a:ext>
            </a:extLst>
          </p:cNvPr>
          <p:cNvCxnSpPr>
            <a:cxnSpLocks/>
          </p:cNvCxnSpPr>
          <p:nvPr userDrawn="1"/>
        </p:nvCxnSpPr>
        <p:spPr>
          <a:xfrm>
            <a:off x="227012" y="-2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56A5067-7143-C2F4-3CD3-979AC6FEB1EC}"/>
              </a:ext>
            </a:extLst>
          </p:cNvPr>
          <p:cNvSpPr/>
          <p:nvPr userDrawn="1"/>
        </p:nvSpPr>
        <p:spPr>
          <a:xfrm>
            <a:off x="1195748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169078-4142-7AE3-6DC9-9BEC3EF5F43E}"/>
              </a:ext>
            </a:extLst>
          </p:cNvPr>
          <p:cNvCxnSpPr>
            <a:stCxn id="15" idx="0"/>
            <a:endCxn id="15" idx="4"/>
          </p:cNvCxnSpPr>
          <p:nvPr userDrawn="1"/>
        </p:nvCxnSpPr>
        <p:spPr>
          <a:xfrm>
            <a:off x="2331842" y="-1"/>
            <a:ext cx="0" cy="182879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A28627E-5CEF-13DD-6955-6D64856EF624}"/>
              </a:ext>
            </a:extLst>
          </p:cNvPr>
          <p:cNvSpPr/>
          <p:nvPr userDrawn="1"/>
        </p:nvSpPr>
        <p:spPr>
          <a:xfrm>
            <a:off x="-12796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CB1DB1-FB57-DFC8-F190-D2AAD4A0936B}"/>
              </a:ext>
            </a:extLst>
          </p:cNvPr>
          <p:cNvSpPr/>
          <p:nvPr userDrawn="1"/>
        </p:nvSpPr>
        <p:spPr>
          <a:xfrm>
            <a:off x="4437785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011D01-9DEA-F1B0-2E06-A440FD11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944" y="533400"/>
            <a:ext cx="6692772" cy="2209801"/>
          </a:xfrm>
        </p:spPr>
        <p:txBody>
          <a:bodyPr lIns="0"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4A4D4E2-7C46-84C0-C0B4-C32348A2E6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8564" y="1851656"/>
            <a:ext cx="4148048" cy="50063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946" y="3048000"/>
            <a:ext cx="6679975" cy="3352800"/>
          </a:xfrm>
        </p:spPr>
        <p:txBody>
          <a:bodyPr lIns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3DC07-5BCE-8496-87CB-198D5AB240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3F7C2-E7BD-3163-0706-E241775172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971946" y="6400801"/>
            <a:ext cx="6216301" cy="32067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F31A8-379D-8648-3CFE-E716041D45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544403" y="6400801"/>
            <a:ext cx="1107518" cy="320675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8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ink and blue gradient&#10;&#10;Description automatically generated">
            <a:extLst>
              <a:ext uri="{FF2B5EF4-FFF2-40B4-BE49-F238E27FC236}">
                <a16:creationId xmlns:a16="http://schemas.microsoft.com/office/drawing/2014/main" id="{360E92AE-B631-40E4-A120-4A67BCD64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E6C384-7FF2-1326-12EF-10A704BFB0A0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7651CB-E3BE-44F2-AB93-2F2B890E8D48}"/>
              </a:ext>
            </a:extLst>
          </p:cNvPr>
          <p:cNvCxnSpPr/>
          <p:nvPr userDrawn="1"/>
        </p:nvCxnSpPr>
        <p:spPr>
          <a:xfrm>
            <a:off x="4175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451533-C933-7554-F5A4-FA304649F8F6}"/>
              </a:ext>
            </a:extLst>
          </p:cNvPr>
          <p:cNvCxnSpPr/>
          <p:nvPr userDrawn="1"/>
        </p:nvCxnSpPr>
        <p:spPr>
          <a:xfrm>
            <a:off x="117713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F0E4B6A-4816-9628-11B5-C42E36C41D91}"/>
              </a:ext>
            </a:extLst>
          </p:cNvPr>
          <p:cNvSpPr/>
          <p:nvPr userDrawn="1"/>
        </p:nvSpPr>
        <p:spPr>
          <a:xfrm>
            <a:off x="-87028" y="2552700"/>
            <a:ext cx="923640" cy="1752600"/>
          </a:xfrm>
          <a:custGeom>
            <a:avLst/>
            <a:gdLst>
              <a:gd name="connsiteX0" fmla="*/ 47340 w 923640"/>
              <a:gd name="connsiteY0" fmla="*/ 0 h 1752600"/>
              <a:gd name="connsiteX1" fmla="*/ 923640 w 923640"/>
              <a:gd name="connsiteY1" fmla="*/ 876300 h 1752600"/>
              <a:gd name="connsiteX2" fmla="*/ 47340 w 923640"/>
              <a:gd name="connsiteY2" fmla="*/ 1752600 h 1752600"/>
              <a:gd name="connsiteX3" fmla="*/ 0 w 923640"/>
              <a:gd name="connsiteY3" fmla="*/ 1747828 h 1752600"/>
              <a:gd name="connsiteX4" fmla="*/ 0 w 923640"/>
              <a:gd name="connsiteY4" fmla="*/ 4772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640" h="1752600">
                <a:moveTo>
                  <a:pt x="47340" y="0"/>
                </a:moveTo>
                <a:cubicBezTo>
                  <a:pt x="531307" y="0"/>
                  <a:pt x="923640" y="392333"/>
                  <a:pt x="923640" y="876300"/>
                </a:cubicBezTo>
                <a:cubicBezTo>
                  <a:pt x="923640" y="1360267"/>
                  <a:pt x="531307" y="1752600"/>
                  <a:pt x="47340" y="1752600"/>
                </a:cubicBezTo>
                <a:lnTo>
                  <a:pt x="0" y="1747828"/>
                </a:lnTo>
                <a:lnTo>
                  <a:pt x="0" y="4772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4DB75A-EB01-D40E-71D2-F4E204038454}"/>
              </a:ext>
            </a:extLst>
          </p:cNvPr>
          <p:cNvSpPr/>
          <p:nvPr userDrawn="1"/>
        </p:nvSpPr>
        <p:spPr>
          <a:xfrm rot="5400000">
            <a:off x="304005" y="3010695"/>
            <a:ext cx="228600" cy="8366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5BD65D-46F2-D44C-1D6F-FF72FEA2F6F9}"/>
              </a:ext>
            </a:extLst>
          </p:cNvPr>
          <p:cNvSpPr/>
          <p:nvPr userDrawn="1"/>
        </p:nvSpPr>
        <p:spPr>
          <a:xfrm flipH="1">
            <a:off x="11352212" y="2552700"/>
            <a:ext cx="923640" cy="1752600"/>
          </a:xfrm>
          <a:custGeom>
            <a:avLst/>
            <a:gdLst>
              <a:gd name="connsiteX0" fmla="*/ 47340 w 923640"/>
              <a:gd name="connsiteY0" fmla="*/ 0 h 1752600"/>
              <a:gd name="connsiteX1" fmla="*/ 0 w 923640"/>
              <a:gd name="connsiteY1" fmla="*/ 4772 h 1752600"/>
              <a:gd name="connsiteX2" fmla="*/ 0 w 923640"/>
              <a:gd name="connsiteY2" fmla="*/ 1747828 h 1752600"/>
              <a:gd name="connsiteX3" fmla="*/ 47340 w 923640"/>
              <a:gd name="connsiteY3" fmla="*/ 1752600 h 1752600"/>
              <a:gd name="connsiteX4" fmla="*/ 923640 w 923640"/>
              <a:gd name="connsiteY4" fmla="*/ 876300 h 1752600"/>
              <a:gd name="connsiteX5" fmla="*/ 47340 w 923640"/>
              <a:gd name="connsiteY5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3640" h="1752600">
                <a:moveTo>
                  <a:pt x="47340" y="0"/>
                </a:moveTo>
                <a:lnTo>
                  <a:pt x="0" y="4772"/>
                </a:lnTo>
                <a:lnTo>
                  <a:pt x="0" y="1747828"/>
                </a:lnTo>
                <a:lnTo>
                  <a:pt x="47340" y="1752600"/>
                </a:lnTo>
                <a:cubicBezTo>
                  <a:pt x="531307" y="1752600"/>
                  <a:pt x="923640" y="1360267"/>
                  <a:pt x="923640" y="876300"/>
                </a:cubicBezTo>
                <a:cubicBezTo>
                  <a:pt x="923640" y="392333"/>
                  <a:pt x="531307" y="0"/>
                  <a:pt x="47340" y="0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03206E-AF91-F0B8-AA30-56D09F017F8F}"/>
              </a:ext>
            </a:extLst>
          </p:cNvPr>
          <p:cNvSpPr/>
          <p:nvPr userDrawn="1"/>
        </p:nvSpPr>
        <p:spPr>
          <a:xfrm rot="16200000" flipH="1">
            <a:off x="11656219" y="3010695"/>
            <a:ext cx="228600" cy="8366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EF488FC-CF1D-66BE-CF0A-C0042143933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86141" y="304800"/>
            <a:ext cx="10816542" cy="1409696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685" y="1962146"/>
            <a:ext cx="4761153" cy="4210054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>
              <a:lnSpc>
                <a:spcPct val="125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990" y="1962146"/>
            <a:ext cx="4761153" cy="4210054"/>
          </a:xfrm>
        </p:spPr>
        <p:txBody>
          <a:bodyPr>
            <a:normAutofit/>
          </a:bodyPr>
          <a:lstStyle>
            <a:lvl1pPr indent="-304747" algn="l" defTabSz="1218987" rtl="0" eaLnBrk="1" latinLnBrk="0" hangingPunct="1">
              <a:lnSpc>
                <a:spcPct val="125000"/>
              </a:lnSpc>
              <a:buSzPct val="100000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and pink sky&#10;&#10;Description automatically generated">
            <a:extLst>
              <a:ext uri="{FF2B5EF4-FFF2-40B4-BE49-F238E27FC236}">
                <a16:creationId xmlns:a16="http://schemas.microsoft.com/office/drawing/2014/main" id="{0C2BC05D-EC60-D86D-C5CC-F3D4B55F14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03F2A6-DEC2-394A-3044-2032CF60B5AD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4800BB6-9A67-E776-4697-AD16A57E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4800"/>
            <a:ext cx="10816543" cy="1409696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685" y="1981199"/>
            <a:ext cx="4761153" cy="4343403"/>
          </a:xfrm>
        </p:spPr>
        <p:txBody>
          <a:bodyPr>
            <a:normAutofit/>
          </a:bodyPr>
          <a:lstStyle>
            <a:lvl1pPr marL="0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26645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3290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79936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6581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99AF5368-6359-DE88-48EA-377AD855CA6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236987" y="1981200"/>
            <a:ext cx="4886324" cy="43434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7651CB-E3BE-44F2-AB93-2F2B890E8D48}"/>
              </a:ext>
            </a:extLst>
          </p:cNvPr>
          <p:cNvCxnSpPr/>
          <p:nvPr userDrawn="1"/>
        </p:nvCxnSpPr>
        <p:spPr>
          <a:xfrm>
            <a:off x="4175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451533-C933-7554-F5A4-FA304649F8F6}"/>
              </a:ext>
            </a:extLst>
          </p:cNvPr>
          <p:cNvCxnSpPr/>
          <p:nvPr userDrawn="1"/>
        </p:nvCxnSpPr>
        <p:spPr>
          <a:xfrm>
            <a:off x="117713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64DB75A-EB01-D40E-71D2-F4E204038454}"/>
              </a:ext>
            </a:extLst>
          </p:cNvPr>
          <p:cNvSpPr/>
          <p:nvPr userDrawn="1"/>
        </p:nvSpPr>
        <p:spPr>
          <a:xfrm rot="5400000">
            <a:off x="94455" y="3220245"/>
            <a:ext cx="228600" cy="4175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03206E-AF91-F0B8-AA30-56D09F017F8F}"/>
              </a:ext>
            </a:extLst>
          </p:cNvPr>
          <p:cNvSpPr/>
          <p:nvPr userDrawn="1"/>
        </p:nvSpPr>
        <p:spPr>
          <a:xfrm rot="16200000" flipH="1">
            <a:off x="11865769" y="3220245"/>
            <a:ext cx="228600" cy="4175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75E8EA-8F83-0788-D36C-1073DCABAF14}"/>
              </a:ext>
            </a:extLst>
          </p:cNvPr>
          <p:cNvCxnSpPr/>
          <p:nvPr userDrawn="1"/>
        </p:nvCxnSpPr>
        <p:spPr>
          <a:xfrm>
            <a:off x="3032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55FD68-717E-A334-18EE-66D76FF8157C}"/>
              </a:ext>
            </a:extLst>
          </p:cNvPr>
          <p:cNvCxnSpPr/>
          <p:nvPr userDrawn="1"/>
        </p:nvCxnSpPr>
        <p:spPr>
          <a:xfrm>
            <a:off x="11885613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0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9" r:id="rId2"/>
    <p:sldLayoutId id="2147483702" r:id="rId3"/>
    <p:sldLayoutId id="2147483701" r:id="rId4"/>
    <p:sldLayoutId id="2147483698" r:id="rId5"/>
    <p:sldLayoutId id="2147483663" r:id="rId6"/>
    <p:sldLayoutId id="2147483688" r:id="rId7"/>
    <p:sldLayoutId id="2147483665" r:id="rId8"/>
    <p:sldLayoutId id="2147483700" r:id="rId9"/>
    <p:sldLayoutId id="2147483695" r:id="rId10"/>
    <p:sldLayoutId id="2147483690" r:id="rId11"/>
    <p:sldLayoutId id="2147483699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1162" y="1295400"/>
            <a:ext cx="6286499" cy="4166177"/>
          </a:xfrm>
        </p:spPr>
        <p:txBody>
          <a:bodyPr>
            <a:normAutofit/>
          </a:bodyPr>
          <a:lstStyle/>
          <a:p>
            <a:r>
              <a:rPr lang="en-US" sz="11500" dirty="0" smtClean="0"/>
              <a:t>English Learning</a:t>
            </a:r>
            <a:endParaRPr lang="en-US" sz="115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008812" y="5893837"/>
            <a:ext cx="3124200" cy="990600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marL="0" indent="0" algn="ctr" defTabSz="1218987" rtl="0" eaLnBrk="1" latinLnBrk="0" hangingPunct="1">
              <a:lnSpc>
                <a:spcPct val="95000"/>
              </a:lnSpc>
              <a:spcBef>
                <a:spcPts val="1866"/>
              </a:spcBef>
              <a:buSzPct val="100000"/>
              <a:buFont typeface="Arial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437973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6461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91264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78859" indent="-304747" algn="l" defTabSz="1218987" rtl="0" eaLnBrk="1" latinLnBrk="0" hangingPunct="1">
              <a:lnSpc>
                <a:spcPct val="95000"/>
              </a:lnSpc>
              <a:spcBef>
                <a:spcPts val="1066"/>
              </a:spcBef>
              <a:buSzPct val="90000"/>
              <a:buFont typeface="Century Gothic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endParaRPr lang="en-IN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60812" y="5542751"/>
            <a:ext cx="527684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chemeClr val="accent1"/>
                </a:solidFill>
              </a:rPr>
              <a:t>Name: Morkhiya </a:t>
            </a:r>
            <a:r>
              <a:rPr lang="en-IN" sz="2000" dirty="0" err="1">
                <a:solidFill>
                  <a:schemeClr val="accent1"/>
                </a:solidFill>
              </a:rPr>
              <a:t>Devpriya</a:t>
            </a:r>
            <a:r>
              <a:rPr lang="en-IN" sz="2000" dirty="0">
                <a:solidFill>
                  <a:schemeClr val="accent1"/>
                </a:solidFill>
              </a:rPr>
              <a:t> </a:t>
            </a:r>
            <a:r>
              <a:rPr lang="en-IN" sz="2000" dirty="0" err="1">
                <a:solidFill>
                  <a:schemeClr val="accent1"/>
                </a:solidFill>
              </a:rPr>
              <a:t>Dineshbhai</a:t>
            </a:r>
            <a:endParaRPr lang="en-IN" sz="200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IN" sz="2000" dirty="0" err="1">
                <a:solidFill>
                  <a:schemeClr val="accent1"/>
                </a:solidFill>
              </a:rPr>
              <a:t>Enrollment</a:t>
            </a:r>
            <a:r>
              <a:rPr lang="en-IN" sz="2000" dirty="0">
                <a:solidFill>
                  <a:schemeClr val="accent1"/>
                </a:solidFill>
              </a:rPr>
              <a:t> No: </a:t>
            </a:r>
            <a:r>
              <a:rPr lang="en-IN" sz="2000" dirty="0" smtClean="0">
                <a:solidFill>
                  <a:schemeClr val="accent1"/>
                </a:solidFill>
              </a:rPr>
              <a:t>23002170410014</a:t>
            </a:r>
            <a:endParaRPr lang="en-IN" sz="2000" dirty="0">
              <a:solidFill>
                <a:schemeClr val="accent1"/>
              </a:solidFill>
            </a:endParaRPr>
          </a:p>
          <a:p>
            <a:r>
              <a:rPr lang="en-IN" sz="2000" dirty="0">
                <a:solidFill>
                  <a:schemeClr val="accent1"/>
                </a:solidFill>
              </a:rPr>
              <a:t>Batch: C-1 Roll No : 08</a:t>
            </a:r>
          </a:p>
          <a:p>
            <a:r>
              <a:rPr lang="en-IN" sz="2000" dirty="0">
                <a:solidFill>
                  <a:schemeClr val="accent1"/>
                </a:solidFill>
              </a:rPr>
              <a:t>Branch: </a:t>
            </a:r>
            <a:r>
              <a:rPr lang="en-IN" sz="2000" dirty="0" smtClean="0">
                <a:solidFill>
                  <a:schemeClr val="accent1"/>
                </a:solidFill>
              </a:rPr>
              <a:t>AIML</a:t>
            </a:r>
          </a:p>
          <a:p>
            <a:pPr>
              <a:lnSpc>
                <a:spcPct val="100000"/>
              </a:lnSpc>
            </a:pPr>
            <a:endParaRPr lang="en-IN" sz="2000" dirty="0">
              <a:solidFill>
                <a:schemeClr val="accent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12" y="76200"/>
            <a:ext cx="2248677" cy="4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807" y="381000"/>
            <a:ext cx="5637210" cy="2914649"/>
          </a:xfrm>
        </p:spPr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75807" y="3543300"/>
            <a:ext cx="5637210" cy="26288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A platform, designed to empower learners.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Our application offers personalized resources and interactive exercises designed to enhance your language skills.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11086-9834-6634-D7AB-3C7FE49FC6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8212" y="45098"/>
            <a:ext cx="2248677" cy="4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012" y="762000"/>
            <a:ext cx="5637210" cy="1162049"/>
          </a:xfrm>
        </p:spPr>
        <p:txBody>
          <a:bodyPr/>
          <a:lstStyle/>
          <a:p>
            <a:r>
              <a:rPr lang="en-US" dirty="0" smtClean="0"/>
              <a:t>Website </a:t>
            </a: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76065" y="2971800"/>
            <a:ext cx="5637210" cy="2628899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marL="712395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Reading</a:t>
            </a:r>
          </a:p>
          <a:p>
            <a:pPr marL="712395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Listening</a:t>
            </a:r>
          </a:p>
          <a:p>
            <a:pPr marL="712395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Communication</a:t>
            </a:r>
          </a:p>
          <a:p>
            <a:pPr marL="712395" lvl="1" indent="-285750" algn="l">
              <a:buFont typeface="Arial" panose="020B0604020202020204" pitchFamily="34" charset="0"/>
              <a:buChar char="•"/>
            </a:pPr>
            <a:r>
              <a:rPr lang="en-GB" dirty="0"/>
              <a:t>Quiz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11086-9834-6634-D7AB-3C7FE49FC6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212" y="45098"/>
            <a:ext cx="2248677" cy="405230"/>
          </a:xfrm>
          <a:prstGeom prst="rect">
            <a:avLst/>
          </a:prstGeom>
        </p:spPr>
      </p:pic>
      <p:pic>
        <p:nvPicPr>
          <p:cNvPr id="6" name="Picture Placeholder 26" descr="Woman standing in front of a window on tablet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84812" y="2971800"/>
            <a:ext cx="2985742" cy="29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45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432" y="278815"/>
            <a:ext cx="4343392" cy="2353564"/>
          </a:xfrm>
        </p:spPr>
        <p:txBody>
          <a:bodyPr/>
          <a:lstStyle/>
          <a:p>
            <a:r>
              <a:rPr lang="en-IN" dirty="0"/>
              <a:t>TECHNOLOGY STACK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32CBE-18C7-A51B-2E2A-84C26D44E59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1756" y="990600"/>
            <a:ext cx="3962387" cy="4715764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HTML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Tailwind CSS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56512-A465-45FD-8FF5-640C08FE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8612" y="2209800"/>
            <a:ext cx="4229100" cy="2819400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0148" y="76200"/>
            <a:ext cx="2248677" cy="4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14" y="533400"/>
            <a:ext cx="8153381" cy="2209801"/>
          </a:xfrm>
        </p:spPr>
        <p:txBody>
          <a:bodyPr anchor="ctr"/>
          <a:lstStyle/>
          <a:p>
            <a:pPr algn="ctr"/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6014" y="2971800"/>
            <a:ext cx="7924798" cy="3048000"/>
          </a:xfrm>
        </p:spPr>
        <p:txBody>
          <a:bodyPr vert="horz" lIns="91416" tIns="45708" rIns="91416" bIns="45708" rtlCol="0" anchor="t">
            <a:normAutofit/>
          </a:bodyPr>
          <a:lstStyle/>
          <a:p>
            <a:pPr algn="just"/>
            <a:r>
              <a:rPr lang="en-GB" dirty="0" smtClean="0"/>
              <a:t>An </a:t>
            </a:r>
            <a:r>
              <a:rPr lang="en-GB" dirty="0"/>
              <a:t>English learning </a:t>
            </a:r>
            <a:r>
              <a:rPr lang="en-GB" dirty="0" smtClean="0"/>
              <a:t>website created by </a:t>
            </a:r>
            <a:r>
              <a:rPr lang="en-US" dirty="0" smtClean="0"/>
              <a:t>using </a:t>
            </a:r>
            <a:r>
              <a:rPr lang="en-US" dirty="0"/>
              <a:t>HTML, </a:t>
            </a:r>
            <a:r>
              <a:rPr lang="en-US" dirty="0" smtClean="0"/>
              <a:t>JavaScript </a:t>
            </a:r>
            <a:r>
              <a:rPr lang="en-US" dirty="0"/>
              <a:t>and Tailwind </a:t>
            </a:r>
            <a:r>
              <a:rPr lang="en-US" dirty="0" smtClean="0"/>
              <a:t>CSS </a:t>
            </a:r>
            <a:r>
              <a:rPr lang="en-GB" dirty="0" smtClean="0"/>
              <a:t>that </a:t>
            </a:r>
            <a:r>
              <a:rPr lang="en-GB" dirty="0"/>
              <a:t>meets the growing demand for accessible </a:t>
            </a:r>
            <a:r>
              <a:rPr lang="en-GB" dirty="0" smtClean="0"/>
              <a:t>language </a:t>
            </a:r>
            <a:r>
              <a:rPr lang="en-GB" dirty="0"/>
              <a:t>education by providing essential resources that empower individuals to improve their English proficiency for personal and professional growth.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6D97-3A71-F83C-E1DE-8F2CB268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0718" y="216486"/>
            <a:ext cx="2248677" cy="4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944" y="533400"/>
            <a:ext cx="6692772" cy="2209801"/>
          </a:xfrm>
        </p:spPr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946" y="3048000"/>
            <a:ext cx="6679975" cy="3352800"/>
          </a:xfrm>
        </p:spPr>
        <p:txBody>
          <a:bodyPr vert="horz" lIns="91416" tIns="45708" rIns="91416" bIns="45708" rtlCol="0" anchor="t"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Classroom studies to practical implication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Plan-Implement-Test</a:t>
            </a:r>
            <a:endParaRPr lang="en-US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Trial &amp; Error - - - &gt;Resolve &amp; Evolve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smtClean="0"/>
              <a:t>End to end learning of Website designing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7D085-E57E-3A04-1867-E62D75D5A0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4" name="Picture 6" descr="Five Ways to Learn How to Write Computer Code - National Coding Week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47" r="22347"/>
          <a:stretch>
            <a:fillRect/>
          </a:stretch>
        </p:blipFill>
        <p:spPr bwMode="auto">
          <a:xfrm>
            <a:off x="303212" y="1898124"/>
            <a:ext cx="4017048" cy="484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3244" y="160826"/>
            <a:ext cx="2248677" cy="4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7412" y="1600200"/>
            <a:ext cx="5330955" cy="2552700"/>
          </a:xfrm>
        </p:spPr>
        <p:txBody>
          <a:bodyPr>
            <a:normAutofit/>
          </a:bodyPr>
          <a:lstStyle/>
          <a:p>
            <a:r>
              <a:rPr lang="en-US" sz="11500" dirty="0"/>
              <a:t>Thank you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5812" y="152400"/>
            <a:ext cx="2248677" cy="40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01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812" y="914400"/>
            <a:ext cx="5181600" cy="2514600"/>
          </a:xfrm>
        </p:spPr>
        <p:txBody>
          <a:bodyPr>
            <a:noAutofit/>
          </a:bodyPr>
          <a:lstStyle/>
          <a:p>
            <a:r>
              <a:rPr lang="en-US" dirty="0"/>
              <a:t>About us</a:t>
            </a:r>
          </a:p>
        </p:txBody>
      </p:sp>
      <p:pic>
        <p:nvPicPr>
          <p:cNvPr id="12" name="Picture Placeholder 11" descr="Business team brainstorming">
            <a:extLst>
              <a:ext uri="{FF2B5EF4-FFF2-40B4-BE49-F238E27FC236}">
                <a16:creationId xmlns:a16="http://schemas.microsoft.com/office/drawing/2014/main" id="{37364A35-C876-42A6-ABA9-9A97C9E793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775" y="17527"/>
            <a:ext cx="3944303" cy="6822059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808" y="3657600"/>
            <a:ext cx="5181595" cy="228600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Looking for a Path </a:t>
            </a:r>
            <a:r>
              <a:rPr lang="en-GB" dirty="0"/>
              <a:t>to Fluency and </a:t>
            </a:r>
            <a:r>
              <a:rPr lang="en-GB" dirty="0" smtClean="0"/>
              <a:t>Confidence in your communication? You’re on the right track!!!</a:t>
            </a:r>
          </a:p>
          <a:p>
            <a:r>
              <a:rPr lang="en-GB" dirty="0" smtClean="0"/>
              <a:t>If you imagine yourself as </a:t>
            </a:r>
            <a:r>
              <a:rPr lang="en-GB" dirty="0" smtClean="0"/>
              <a:t>someone who is  </a:t>
            </a:r>
            <a:r>
              <a:rPr lang="en-GB" dirty="0"/>
              <a:t>confidently speaking </a:t>
            </a:r>
            <a:r>
              <a:rPr lang="en-GB" dirty="0" smtClean="0"/>
              <a:t>English, we are here to help you out!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0D2A9-4F46-6139-CAD9-1811155D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Custom 173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000000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ustom 100">
      <a:majorFont>
        <a:latin typeface="Niagara Soli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2787940_win32_LW_V5" id="{8846F80C-D74D-4F27-8214-E80518C56538}" vid="{42FAAABB-6154-447D-82D7-BB904B7291D0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275B5A-7993-4B5E-9459-F514F3EBE15D}">
  <ds:schemaRefs>
    <ds:schemaRef ds:uri="230e9df3-be65-4c73-a93b-d1236ebd677e"/>
    <ds:schemaRef ds:uri="http://schemas.microsoft.com/sharepoint/v3"/>
    <ds:schemaRef ds:uri="http://purl.org/dc/elements/1.1/"/>
    <ds:schemaRef ds:uri="71af3243-3dd4-4a8d-8c0d-dd76da1f02a5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16c05727-aa75-4e4a-9b5f-8a80a116589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1F051D4-1D3D-484E-9778-1C8141DF7C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8BD8C90-A3BA-4A7A-B350-4B9A0D6525A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19059</TotalTime>
  <Words>171</Words>
  <Application>Microsoft Office PowerPoint</Application>
  <PresentationFormat>Custom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Niagara Solid</vt:lpstr>
      <vt:lpstr>Custom</vt:lpstr>
      <vt:lpstr>English Learning</vt:lpstr>
      <vt:lpstr>Introduction</vt:lpstr>
      <vt:lpstr>Website overview</vt:lpstr>
      <vt:lpstr>TECHNOLOGY STACK</vt:lpstr>
      <vt:lpstr>Conclusion</vt:lpstr>
      <vt:lpstr>Key Takeaways</vt:lpstr>
      <vt:lpstr>Thank you</vt:lpstr>
      <vt:lpstr>About 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Learning</dc:title>
  <cp:lastModifiedBy>Aashvi Morakhiya</cp:lastModifiedBy>
  <cp:revision>10</cp:revision>
  <dcterms:created xsi:type="dcterms:W3CDTF">2023-08-29T05:27:55Z</dcterms:created>
  <dcterms:modified xsi:type="dcterms:W3CDTF">2025-02-21T20:36:33Z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0x01010079F111ED35F8CC479449609E8A0923A6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ClassificationContentMarkingFooterText">
    <vt:lpwstr>Classified as Microsoft Confidential</vt:lpwstr>
  </property>
  <property fmtid="{D5CDD505-2E9C-101B-9397-08002B2CF9AE}" pid="9" name="MediaServiceImageTags">
    <vt:lpwstr/>
  </property>
</Properties>
</file>