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FFC86-EF65-4AED-927D-42B002C7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ABC190-98DB-4D78-AA81-E4A9400B0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F3374-86C0-463B-B7F2-4D5DC74B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5B8E7-7F98-45AF-BEF7-2346594D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E548F-3DB5-40B4-885B-23B729B1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A21BB-0E52-45B1-846F-05E2080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0A2C18-3C7E-4FCC-8DA7-1FC700C1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B23FB-4BD7-4066-90E6-4D781C2E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E1A91-5424-47F5-84D2-BCA7A571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4DD7A-BEF3-4737-9425-965CD24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6260EB-F931-4F48-87E5-3E277DBBE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F7EB6-9BC2-49AF-A2E2-00837498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00FA6-B02D-4AC7-AFED-3E4207A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6FEF6-01E4-449B-BC98-67FBCA20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1578B-181D-4783-BEA1-E1B8FC53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9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2843E-08B3-4784-B137-634FB42F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C44AF-C403-4A56-A936-D0DC0795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57069-D28C-4D88-8BC3-E9FD0FF9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1DCB0-A6BE-4290-A5B2-2C3096AE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DA8C3-E2FC-4977-8A8B-BC3D77F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2A570-706A-49C1-B7D7-460C329A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5F3450-EAC2-4EA3-BD4D-56BCB8FC6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A4BA5-56C4-481E-B137-79FFC32B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476CE-C8FA-4F60-B3F0-A748707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36829-52E9-4079-9F8E-F04A282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576F-F2C5-4824-87D6-910CFF59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76233-F948-46CF-9180-B328DB3FF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6DD90B-2B93-4253-A7F2-739A653D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2ABDE-1F47-420D-B63F-1B10C413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07CB4-5102-4A4D-BB56-0BE5C75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0C0DE3-B837-43A2-AD3F-003791D9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B2B6B-11FA-4378-8883-D7388528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5935B6-D3D1-4711-8214-6CCC66865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7DEA9-4699-4E54-8AC5-B7F052C7A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A1FD2E-6B58-4A98-BD2D-921DB720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4EEC82-4DC1-4AA8-9BB7-B807D3CC9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26154F-655D-41F2-907F-AF6AD78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CD73B8-D6FB-4BD9-9356-E7A0107C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E281B6-5636-4EF5-8AE8-59AD0CA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7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E4460-1F0B-45C1-A4AB-51EB693D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DB44C9-C0C1-4044-AB49-886B8CE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AF3E4-3F7B-4D98-8854-735B4054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C265F-5449-4ECB-B95F-8554B37C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8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C6A520-83A6-48BF-AC87-60B68A22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D1E9BB-7FA4-49FB-A025-72A6DA24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2EF384-F53D-4B2F-861A-271FD4D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4A626-DB6E-4F5A-A8D1-65F4DE25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72535-EB72-4F3A-919B-D25BAD61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B3B626-0652-409D-86EC-5A966704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930E1-3B11-44B9-9A05-89657DB7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2A21E-17B1-487D-8CD4-00674BBF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30AAAD-0E31-41FD-8C37-9F1A56C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5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9B258-48AE-41CD-B3AE-4F8756B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82CA42-BAB1-451D-8309-84341818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080D67-852A-4256-A239-095707F9B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6BA985-29BD-4A36-AC29-37926EE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F4F6C-4D90-47B7-B42D-7EAF3E74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0F9F59-A55A-457F-9D57-5A490C2B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8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F2BE3-E678-465D-9F87-14F0DEBA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48872E-DB17-4B48-AA6D-FB064696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32A61-368D-499F-92D0-49E2ED734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7797-C255-4735-A26A-3B5C3033E303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AD146-3888-4D38-9408-995BDCBF8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6470E-E56C-480D-B40C-490310519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3795-878C-42B6-83A0-A9B46B4D5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8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1D99478-62C0-4681-8948-5C6C5A44D707}"/>
              </a:ext>
            </a:extLst>
          </p:cNvPr>
          <p:cNvGrpSpPr/>
          <p:nvPr/>
        </p:nvGrpSpPr>
        <p:grpSpPr>
          <a:xfrm>
            <a:off x="93909" y="169224"/>
            <a:ext cx="11610483" cy="6581111"/>
            <a:chOff x="93909" y="169224"/>
            <a:chExt cx="11610483" cy="6581111"/>
          </a:xfrm>
        </p:grpSpPr>
        <p:sp>
          <p:nvSpPr>
            <p:cNvPr id="5" name="Блок-схема: процесс 4">
              <a:extLst>
                <a:ext uri="{FF2B5EF4-FFF2-40B4-BE49-F238E27FC236}">
                  <a16:creationId xmlns:a16="http://schemas.microsoft.com/office/drawing/2014/main" id="{C68B2D00-773B-4BAF-B9FD-159199E3E47F}"/>
                </a:ext>
              </a:extLst>
            </p:cNvPr>
            <p:cNvSpPr/>
            <p:nvPr/>
          </p:nvSpPr>
          <p:spPr>
            <a:xfrm>
              <a:off x="118753" y="169224"/>
              <a:ext cx="1894114" cy="356258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Блок-схема: процесс 9">
              <a:extLst>
                <a:ext uri="{FF2B5EF4-FFF2-40B4-BE49-F238E27FC236}">
                  <a16:creationId xmlns:a16="http://schemas.microsoft.com/office/drawing/2014/main" id="{E3F8EBD8-3C12-4556-A2A6-5E119067705A}"/>
                </a:ext>
              </a:extLst>
            </p:cNvPr>
            <p:cNvSpPr/>
            <p:nvPr/>
          </p:nvSpPr>
          <p:spPr>
            <a:xfrm>
              <a:off x="118754" y="1478478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get_data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61B43F7-C603-4A34-9467-76BE655C2075}"/>
                </a:ext>
              </a:extLst>
            </p:cNvPr>
            <p:cNvCxnSpPr>
              <a:cxnSpLocks/>
              <a:stCxn id="5" idx="2"/>
              <a:endCxn id="329" idx="0"/>
            </p:cNvCxnSpPr>
            <p:nvPr/>
          </p:nvCxnSpPr>
          <p:spPr>
            <a:xfrm>
              <a:off x="1065810" y="525482"/>
              <a:ext cx="0" cy="25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Блок-схема: процесс 24">
              <a:extLst>
                <a:ext uri="{FF2B5EF4-FFF2-40B4-BE49-F238E27FC236}">
                  <a16:creationId xmlns:a16="http://schemas.microsoft.com/office/drawing/2014/main" id="{E142F580-A5C4-4BD6-91C7-5F712E0864C4}"/>
                </a:ext>
              </a:extLst>
            </p:cNvPr>
            <p:cNvSpPr/>
            <p:nvPr/>
          </p:nvSpPr>
          <p:spPr>
            <a:xfrm>
              <a:off x="118754" y="2155376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get_structure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FBC5B88-0C2B-4556-80A5-44A07CDC0E53}"/>
                </a:ext>
              </a:extLst>
            </p:cNvPr>
            <p:cNvSpPr/>
            <p:nvPr/>
          </p:nvSpPr>
          <p:spPr>
            <a:xfrm>
              <a:off x="2715739" y="2971805"/>
              <a:ext cx="1440625" cy="3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fedstat.ru</a:t>
              </a:r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BEEAEFA1-A976-41E4-A085-89EB17119550}"/>
                </a:ext>
              </a:extLst>
            </p:cNvPr>
            <p:cNvCxnSpPr>
              <a:cxnSpLocks/>
              <a:stCxn id="10" idx="2"/>
              <a:endCxn id="25" idx="0"/>
            </p:cNvCxnSpPr>
            <p:nvPr/>
          </p:nvCxnSpPr>
          <p:spPr>
            <a:xfrm>
              <a:off x="1065811" y="1834738"/>
              <a:ext cx="0" cy="320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Блок-схема: решение 32">
              <a:extLst>
                <a:ext uri="{FF2B5EF4-FFF2-40B4-BE49-F238E27FC236}">
                  <a16:creationId xmlns:a16="http://schemas.microsoft.com/office/drawing/2014/main" id="{31E31A33-D0E6-4147-ACBE-0E3EACC1D9DC}"/>
                </a:ext>
              </a:extLst>
            </p:cNvPr>
            <p:cNvSpPr/>
            <p:nvPr/>
          </p:nvSpPr>
          <p:spPr>
            <a:xfrm>
              <a:off x="118753" y="2799613"/>
              <a:ext cx="1894115" cy="70064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structure loaded?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0060FF0C-E528-4DAB-8618-C272C8384D95}"/>
                </a:ext>
              </a:extLst>
            </p:cNvPr>
            <p:cNvCxnSpPr>
              <a:cxnSpLocks/>
              <a:stCxn id="25" idx="2"/>
              <a:endCxn id="33" idx="0"/>
            </p:cNvCxnSpPr>
            <p:nvPr/>
          </p:nvCxnSpPr>
          <p:spPr>
            <a:xfrm>
              <a:off x="1065811" y="2511636"/>
              <a:ext cx="0" cy="287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E4E2D1A5-8B9D-428E-BB94-A764F8EA0869}"/>
                </a:ext>
              </a:extLst>
            </p:cNvPr>
            <p:cNvCxnSpPr>
              <a:cxnSpLocks/>
              <a:stCxn id="33" idx="3"/>
              <a:endCxn id="27" idx="2"/>
            </p:cNvCxnSpPr>
            <p:nvPr/>
          </p:nvCxnSpPr>
          <p:spPr>
            <a:xfrm>
              <a:off x="2012868" y="3149935"/>
              <a:ext cx="702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Блок-схема: магнитный диск 53">
              <a:extLst>
                <a:ext uri="{FF2B5EF4-FFF2-40B4-BE49-F238E27FC236}">
                  <a16:creationId xmlns:a16="http://schemas.microsoft.com/office/drawing/2014/main" id="{28AD2FF8-520A-4881-AEF8-B4EF19354347}"/>
                </a:ext>
              </a:extLst>
            </p:cNvPr>
            <p:cNvSpPr/>
            <p:nvPr/>
          </p:nvSpPr>
          <p:spPr>
            <a:xfrm>
              <a:off x="133040" y="3825346"/>
              <a:ext cx="1879828" cy="32359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structure.sqlite</a:t>
              </a:r>
            </a:p>
          </p:txBody>
        </p:sp>
        <p:sp>
          <p:nvSpPr>
            <p:cNvPr id="76" name="Блок-схема: решение 75">
              <a:extLst>
                <a:ext uri="{FF2B5EF4-FFF2-40B4-BE49-F238E27FC236}">
                  <a16:creationId xmlns:a16="http://schemas.microsoft.com/office/drawing/2014/main" id="{A8D66446-0AD9-4D5D-9D36-74BFF7B64BFB}"/>
                </a:ext>
              </a:extLst>
            </p:cNvPr>
            <p:cNvSpPr/>
            <p:nvPr/>
          </p:nvSpPr>
          <p:spPr>
            <a:xfrm>
              <a:off x="2364799" y="4598724"/>
              <a:ext cx="2190009" cy="70064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Any data for this id loaded?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Блок-схема: процесс 122">
              <a:extLst>
                <a:ext uri="{FF2B5EF4-FFF2-40B4-BE49-F238E27FC236}">
                  <a16:creationId xmlns:a16="http://schemas.microsoft.com/office/drawing/2014/main" id="{6D7ADCB5-6C56-493B-B8FF-90B3E1E05B4C}"/>
                </a:ext>
              </a:extLst>
            </p:cNvPr>
            <p:cNvSpPr/>
            <p:nvPr/>
          </p:nvSpPr>
          <p:spPr>
            <a:xfrm>
              <a:off x="4936619" y="5456721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get_periods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B7753E6B-B097-4709-8B1B-81F9B3DFDFAD}"/>
                </a:ext>
              </a:extLst>
            </p:cNvPr>
            <p:cNvSpPr/>
            <p:nvPr/>
          </p:nvSpPr>
          <p:spPr>
            <a:xfrm>
              <a:off x="5163363" y="6293932"/>
              <a:ext cx="1440625" cy="3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fedstat.ru</a:t>
              </a:r>
            </a:p>
          </p:txBody>
        </p: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96781751-6B6D-40B2-8545-5884C7E4D2B0}"/>
                </a:ext>
              </a:extLst>
            </p:cNvPr>
            <p:cNvCxnSpPr>
              <a:cxnSpLocks/>
              <a:stCxn id="123" idx="2"/>
              <a:endCxn id="124" idx="0"/>
            </p:cNvCxnSpPr>
            <p:nvPr/>
          </p:nvCxnSpPr>
          <p:spPr>
            <a:xfrm>
              <a:off x="5883676" y="5812981"/>
              <a:ext cx="0" cy="480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Блок-схема: магнитный диск 133">
              <a:extLst>
                <a:ext uri="{FF2B5EF4-FFF2-40B4-BE49-F238E27FC236}">
                  <a16:creationId xmlns:a16="http://schemas.microsoft.com/office/drawing/2014/main" id="{6225141B-55CD-41E6-BFAC-C4D34717F2BF}"/>
                </a:ext>
              </a:extLst>
            </p:cNvPr>
            <p:cNvSpPr/>
            <p:nvPr/>
          </p:nvSpPr>
          <p:spPr>
            <a:xfrm>
              <a:off x="4943761" y="4785785"/>
              <a:ext cx="1879828" cy="32359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data.sqlite</a:t>
              </a:r>
            </a:p>
          </p:txBody>
        </p:sp>
        <p:cxnSp>
          <p:nvCxnSpPr>
            <p:cNvPr id="140" name="Соединитель: уступ 139">
              <a:extLst>
                <a:ext uri="{FF2B5EF4-FFF2-40B4-BE49-F238E27FC236}">
                  <a16:creationId xmlns:a16="http://schemas.microsoft.com/office/drawing/2014/main" id="{BB458954-D848-4CC1-AE4B-D5C58C7DE827}"/>
                </a:ext>
              </a:extLst>
            </p:cNvPr>
            <p:cNvCxnSpPr>
              <a:cxnSpLocks/>
              <a:stCxn id="76" idx="3"/>
              <a:endCxn id="123" idx="1"/>
            </p:cNvCxnSpPr>
            <p:nvPr/>
          </p:nvCxnSpPr>
          <p:spPr>
            <a:xfrm>
              <a:off x="4554808" y="4949046"/>
              <a:ext cx="381811" cy="6858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63BBCFD8-C3A9-4993-9351-D6D456CF75AC}"/>
                </a:ext>
              </a:extLst>
            </p:cNvPr>
            <p:cNvCxnSpPr>
              <a:cxnSpLocks/>
              <a:stCxn id="76" idx="3"/>
              <a:endCxn id="134" idx="2"/>
            </p:cNvCxnSpPr>
            <p:nvPr/>
          </p:nvCxnSpPr>
          <p:spPr>
            <a:xfrm flipV="1">
              <a:off x="4554808" y="4947584"/>
              <a:ext cx="388953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A2497F2-0CE0-4058-9E8F-CE4F31A1D177}"/>
                </a:ext>
              </a:extLst>
            </p:cNvPr>
            <p:cNvCxnSpPr>
              <a:cxnSpLocks/>
              <a:stCxn id="209" idx="0"/>
              <a:endCxn id="234" idx="2"/>
            </p:cNvCxnSpPr>
            <p:nvPr/>
          </p:nvCxnSpPr>
          <p:spPr>
            <a:xfrm flipV="1">
              <a:off x="5894345" y="3462120"/>
              <a:ext cx="0" cy="155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Блок-схема: решение 161">
              <a:extLst>
                <a:ext uri="{FF2B5EF4-FFF2-40B4-BE49-F238E27FC236}">
                  <a16:creationId xmlns:a16="http://schemas.microsoft.com/office/drawing/2014/main" id="{16D972DE-CDA6-49BF-AB6A-6BEF7FF42AF0}"/>
                </a:ext>
              </a:extLst>
            </p:cNvPr>
            <p:cNvSpPr/>
            <p:nvPr/>
          </p:nvSpPr>
          <p:spPr>
            <a:xfrm>
              <a:off x="7219686" y="4934207"/>
              <a:ext cx="2190009" cy="70064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Any new data on server?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Прямая со стрелкой 171">
              <a:extLst>
                <a:ext uri="{FF2B5EF4-FFF2-40B4-BE49-F238E27FC236}">
                  <a16:creationId xmlns:a16="http://schemas.microsoft.com/office/drawing/2014/main" id="{7951F7C2-124B-48BB-B8E1-15A9A3BE8DDD}"/>
                </a:ext>
              </a:extLst>
            </p:cNvPr>
            <p:cNvCxnSpPr>
              <a:cxnSpLocks/>
              <a:stCxn id="33" idx="2"/>
              <a:endCxn id="54" idx="1"/>
            </p:cNvCxnSpPr>
            <p:nvPr/>
          </p:nvCxnSpPr>
          <p:spPr>
            <a:xfrm>
              <a:off x="1065811" y="3500257"/>
              <a:ext cx="7143" cy="3250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Соединитель: уступ 175">
              <a:extLst>
                <a:ext uri="{FF2B5EF4-FFF2-40B4-BE49-F238E27FC236}">
                  <a16:creationId xmlns:a16="http://schemas.microsoft.com/office/drawing/2014/main" id="{372AEBA2-204A-4268-865C-62533A905BB7}"/>
                </a:ext>
              </a:extLst>
            </p:cNvPr>
            <p:cNvCxnSpPr>
              <a:cxnSpLocks/>
              <a:stCxn id="27" idx="4"/>
              <a:endCxn id="54" idx="1"/>
            </p:cNvCxnSpPr>
            <p:nvPr/>
          </p:nvCxnSpPr>
          <p:spPr>
            <a:xfrm rot="5400000">
              <a:off x="2005863" y="2395156"/>
              <a:ext cx="497281" cy="236309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Соединитель: уступ 183">
              <a:extLst>
                <a:ext uri="{FF2B5EF4-FFF2-40B4-BE49-F238E27FC236}">
                  <a16:creationId xmlns:a16="http://schemas.microsoft.com/office/drawing/2014/main" id="{740DAEBE-6D3C-4B57-892A-7FF15D87C167}"/>
                </a:ext>
              </a:extLst>
            </p:cNvPr>
            <p:cNvCxnSpPr>
              <a:cxnSpLocks/>
              <a:stCxn id="134" idx="4"/>
              <a:endCxn id="162" idx="1"/>
            </p:cNvCxnSpPr>
            <p:nvPr/>
          </p:nvCxnSpPr>
          <p:spPr>
            <a:xfrm>
              <a:off x="6823589" y="4947584"/>
              <a:ext cx="396097" cy="3369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Соединитель: уступ 187">
              <a:extLst>
                <a:ext uri="{FF2B5EF4-FFF2-40B4-BE49-F238E27FC236}">
                  <a16:creationId xmlns:a16="http://schemas.microsoft.com/office/drawing/2014/main" id="{7261C8A4-2DAE-419E-AC46-77026D8C996C}"/>
                </a:ext>
              </a:extLst>
            </p:cNvPr>
            <p:cNvCxnSpPr>
              <a:cxnSpLocks/>
              <a:stCxn id="123" idx="3"/>
              <a:endCxn id="162" idx="1"/>
            </p:cNvCxnSpPr>
            <p:nvPr/>
          </p:nvCxnSpPr>
          <p:spPr>
            <a:xfrm flipV="1">
              <a:off x="6830733" y="5284529"/>
              <a:ext cx="388953" cy="3503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F20A13E0-7CC5-4494-8E5B-DC9582DC3FA7}"/>
                </a:ext>
              </a:extLst>
            </p:cNvPr>
            <p:cNvCxnSpPr>
              <a:cxnSpLocks/>
              <a:stCxn id="162" idx="2"/>
              <a:endCxn id="95" idx="0"/>
            </p:cNvCxnSpPr>
            <p:nvPr/>
          </p:nvCxnSpPr>
          <p:spPr>
            <a:xfrm flipH="1">
              <a:off x="8314690" y="5634851"/>
              <a:ext cx="1" cy="191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Соединитель: уступ 197">
              <a:extLst>
                <a:ext uri="{FF2B5EF4-FFF2-40B4-BE49-F238E27FC236}">
                  <a16:creationId xmlns:a16="http://schemas.microsoft.com/office/drawing/2014/main" id="{DCC5B5DD-8C2C-4018-8275-B8AEF7F46E7C}"/>
                </a:ext>
              </a:extLst>
            </p:cNvPr>
            <p:cNvCxnSpPr>
              <a:cxnSpLocks/>
              <a:stCxn id="246" idx="0"/>
              <a:endCxn id="244" idx="2"/>
            </p:cNvCxnSpPr>
            <p:nvPr/>
          </p:nvCxnSpPr>
          <p:spPr>
            <a:xfrm rot="16200000" flipV="1">
              <a:off x="6803123" y="888842"/>
              <a:ext cx="602790" cy="2420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Блок-схема: процесс 208">
              <a:extLst>
                <a:ext uri="{FF2B5EF4-FFF2-40B4-BE49-F238E27FC236}">
                  <a16:creationId xmlns:a16="http://schemas.microsoft.com/office/drawing/2014/main" id="{1D2FB8E9-A8A3-491B-850B-E90E368CED92}"/>
                </a:ext>
              </a:extLst>
            </p:cNvPr>
            <p:cNvSpPr/>
            <p:nvPr/>
          </p:nvSpPr>
          <p:spPr>
            <a:xfrm>
              <a:off x="4947288" y="3617525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query_splitter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0" name="Соединитель: уступ 209">
              <a:extLst>
                <a:ext uri="{FF2B5EF4-FFF2-40B4-BE49-F238E27FC236}">
                  <a16:creationId xmlns:a16="http://schemas.microsoft.com/office/drawing/2014/main" id="{B53E7511-745F-4B53-BE5D-A0CE11CC1918}"/>
                </a:ext>
              </a:extLst>
            </p:cNvPr>
            <p:cNvCxnSpPr>
              <a:cxnSpLocks/>
              <a:stCxn id="162" idx="0"/>
              <a:endCxn id="209" idx="3"/>
            </p:cNvCxnSpPr>
            <p:nvPr/>
          </p:nvCxnSpPr>
          <p:spPr>
            <a:xfrm rot="16200000" flipV="1">
              <a:off x="7008771" y="3628286"/>
              <a:ext cx="1138552" cy="147328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Соединитель: уступ 212">
              <a:extLst>
                <a:ext uri="{FF2B5EF4-FFF2-40B4-BE49-F238E27FC236}">
                  <a16:creationId xmlns:a16="http://schemas.microsoft.com/office/drawing/2014/main" id="{4C80D42F-C2AA-4674-8541-AE9C25BB4A22}"/>
                </a:ext>
              </a:extLst>
            </p:cNvPr>
            <p:cNvCxnSpPr>
              <a:cxnSpLocks/>
              <a:stCxn id="76" idx="0"/>
              <a:endCxn id="209" idx="2"/>
            </p:cNvCxnSpPr>
            <p:nvPr/>
          </p:nvCxnSpPr>
          <p:spPr>
            <a:xfrm rot="5400000" flipH="1" flipV="1">
              <a:off x="4364605" y="3068985"/>
              <a:ext cx="624939" cy="2434541"/>
            </a:xfrm>
            <a:prstGeom prst="bentConnector3">
              <a:avLst>
                <a:gd name="adj1" fmla="val 233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Блок-схема: решение 229">
              <a:extLst>
                <a:ext uri="{FF2B5EF4-FFF2-40B4-BE49-F238E27FC236}">
                  <a16:creationId xmlns:a16="http://schemas.microsoft.com/office/drawing/2014/main" id="{6CFB2437-A09E-4C2B-B26C-9F10D8E2EFB4}"/>
                </a:ext>
              </a:extLst>
            </p:cNvPr>
            <p:cNvSpPr/>
            <p:nvPr/>
          </p:nvSpPr>
          <p:spPr>
            <a:xfrm>
              <a:off x="4799341" y="2253360"/>
              <a:ext cx="2190009" cy="70064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size too big?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Блок-схема: процесс 233">
              <a:extLst>
                <a:ext uri="{FF2B5EF4-FFF2-40B4-BE49-F238E27FC236}">
                  <a16:creationId xmlns:a16="http://schemas.microsoft.com/office/drawing/2014/main" id="{4DBF9B9E-F050-46FC-9144-4AF8682A3D37}"/>
                </a:ext>
              </a:extLst>
            </p:cNvPr>
            <p:cNvSpPr/>
            <p:nvPr/>
          </p:nvSpPr>
          <p:spPr>
            <a:xfrm>
              <a:off x="4947288" y="3105860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query_size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6" name="Прямая со стрелкой 235">
              <a:extLst>
                <a:ext uri="{FF2B5EF4-FFF2-40B4-BE49-F238E27FC236}">
                  <a16:creationId xmlns:a16="http://schemas.microsoft.com/office/drawing/2014/main" id="{95989C5C-C608-478B-9C2D-0F2BAA18DF52}"/>
                </a:ext>
              </a:extLst>
            </p:cNvPr>
            <p:cNvCxnSpPr>
              <a:cxnSpLocks/>
              <a:stCxn id="234" idx="0"/>
              <a:endCxn id="230" idx="2"/>
            </p:cNvCxnSpPr>
            <p:nvPr/>
          </p:nvCxnSpPr>
          <p:spPr>
            <a:xfrm flipV="1">
              <a:off x="5894345" y="2954004"/>
              <a:ext cx="1" cy="151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Блок-схема: процесс 243">
              <a:extLst>
                <a:ext uri="{FF2B5EF4-FFF2-40B4-BE49-F238E27FC236}">
                  <a16:creationId xmlns:a16="http://schemas.microsoft.com/office/drawing/2014/main" id="{21BB22E8-C124-420D-A574-995D2659DDED}"/>
                </a:ext>
              </a:extLst>
            </p:cNvPr>
            <p:cNvSpPr/>
            <p:nvPr/>
          </p:nvSpPr>
          <p:spPr>
            <a:xfrm>
              <a:off x="4947288" y="1441360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make_query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Блок-схема: подготовка 245">
              <a:extLst>
                <a:ext uri="{FF2B5EF4-FFF2-40B4-BE49-F238E27FC236}">
                  <a16:creationId xmlns:a16="http://schemas.microsoft.com/office/drawing/2014/main" id="{DC08CD91-71C6-4F71-92E1-A0126036C704}"/>
                </a:ext>
              </a:extLst>
            </p:cNvPr>
            <p:cNvSpPr/>
            <p:nvPr/>
          </p:nvSpPr>
          <p:spPr>
            <a:xfrm>
              <a:off x="7342789" y="2400410"/>
              <a:ext cx="1943802" cy="402998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query into parts, for each: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Прямая со стрелкой 246">
              <a:extLst>
                <a:ext uri="{FF2B5EF4-FFF2-40B4-BE49-F238E27FC236}">
                  <a16:creationId xmlns:a16="http://schemas.microsoft.com/office/drawing/2014/main" id="{D89678BA-A57E-4A80-94E9-3CCB106B8C4E}"/>
                </a:ext>
              </a:extLst>
            </p:cNvPr>
            <p:cNvCxnSpPr>
              <a:cxnSpLocks/>
              <a:stCxn id="230" idx="3"/>
              <a:endCxn id="246" idx="1"/>
            </p:cNvCxnSpPr>
            <p:nvPr/>
          </p:nvCxnSpPr>
          <p:spPr>
            <a:xfrm flipV="1">
              <a:off x="6989350" y="2601909"/>
              <a:ext cx="353439" cy="1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Соединитель: уступ 250">
              <a:extLst>
                <a:ext uri="{FF2B5EF4-FFF2-40B4-BE49-F238E27FC236}">
                  <a16:creationId xmlns:a16="http://schemas.microsoft.com/office/drawing/2014/main" id="{D50E25D3-1498-4028-B588-25735A10F76A}"/>
                </a:ext>
              </a:extLst>
            </p:cNvPr>
            <p:cNvCxnSpPr>
              <a:cxnSpLocks/>
              <a:stCxn id="54" idx="3"/>
              <a:endCxn id="76" idx="1"/>
            </p:cNvCxnSpPr>
            <p:nvPr/>
          </p:nvCxnSpPr>
          <p:spPr>
            <a:xfrm rot="16200000" flipH="1">
              <a:off x="1318825" y="3903072"/>
              <a:ext cx="800102" cy="12918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>
              <a:extLst>
                <a:ext uri="{FF2B5EF4-FFF2-40B4-BE49-F238E27FC236}">
                  <a16:creationId xmlns:a16="http://schemas.microsoft.com/office/drawing/2014/main" id="{33AA6861-99B3-4819-8539-7809550A3F47}"/>
                </a:ext>
              </a:extLst>
            </p:cNvPr>
            <p:cNvCxnSpPr>
              <a:cxnSpLocks/>
              <a:stCxn id="230" idx="0"/>
              <a:endCxn id="244" idx="2"/>
            </p:cNvCxnSpPr>
            <p:nvPr/>
          </p:nvCxnSpPr>
          <p:spPr>
            <a:xfrm flipH="1" flipV="1">
              <a:off x="5894345" y="1797620"/>
              <a:ext cx="1" cy="455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1793B4F3-B01C-4E09-BD26-9B0C3DFB6058}"/>
                </a:ext>
              </a:extLst>
            </p:cNvPr>
            <p:cNvSpPr/>
            <p:nvPr/>
          </p:nvSpPr>
          <p:spPr>
            <a:xfrm>
              <a:off x="5174033" y="813440"/>
              <a:ext cx="1440625" cy="3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fedstat.ru</a:t>
              </a:r>
            </a:p>
          </p:txBody>
        </p:sp>
        <p:cxnSp>
          <p:nvCxnSpPr>
            <p:cNvPr id="279" name="Прямая со стрелкой 278">
              <a:extLst>
                <a:ext uri="{FF2B5EF4-FFF2-40B4-BE49-F238E27FC236}">
                  <a16:creationId xmlns:a16="http://schemas.microsoft.com/office/drawing/2014/main" id="{3204D493-19F4-4FB2-9660-746E89BCB532}"/>
                </a:ext>
              </a:extLst>
            </p:cNvPr>
            <p:cNvCxnSpPr>
              <a:cxnSpLocks/>
              <a:stCxn id="244" idx="0"/>
              <a:endCxn id="278" idx="4"/>
            </p:cNvCxnSpPr>
            <p:nvPr/>
          </p:nvCxnSpPr>
          <p:spPr>
            <a:xfrm flipV="1">
              <a:off x="5894345" y="1169700"/>
              <a:ext cx="1" cy="27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Блок-схема: процесс 283">
              <a:extLst>
                <a:ext uri="{FF2B5EF4-FFF2-40B4-BE49-F238E27FC236}">
                  <a16:creationId xmlns:a16="http://schemas.microsoft.com/office/drawing/2014/main" id="{549C6757-9908-4245-85A4-074483D8AB1D}"/>
                </a:ext>
              </a:extLst>
            </p:cNvPr>
            <p:cNvSpPr/>
            <p:nvPr/>
          </p:nvSpPr>
          <p:spPr>
            <a:xfrm>
              <a:off x="7366200" y="811050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parse_sdmx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5" name="Прямая со стрелкой 284">
              <a:extLst>
                <a:ext uri="{FF2B5EF4-FFF2-40B4-BE49-F238E27FC236}">
                  <a16:creationId xmlns:a16="http://schemas.microsoft.com/office/drawing/2014/main" id="{05069690-5834-4475-A2D6-E25E72CE18C5}"/>
                </a:ext>
              </a:extLst>
            </p:cNvPr>
            <p:cNvCxnSpPr>
              <a:cxnSpLocks/>
              <a:stCxn id="278" idx="6"/>
              <a:endCxn id="284" idx="1"/>
            </p:cNvCxnSpPr>
            <p:nvPr/>
          </p:nvCxnSpPr>
          <p:spPr>
            <a:xfrm flipV="1">
              <a:off x="6614658" y="989180"/>
              <a:ext cx="751542" cy="2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Блок-схема: магнитный диск 288">
              <a:extLst>
                <a:ext uri="{FF2B5EF4-FFF2-40B4-BE49-F238E27FC236}">
                  <a16:creationId xmlns:a16="http://schemas.microsoft.com/office/drawing/2014/main" id="{CF1F6721-ADDE-403B-A3FE-5A327A59F21D}"/>
                </a:ext>
              </a:extLst>
            </p:cNvPr>
            <p:cNvSpPr/>
            <p:nvPr/>
          </p:nvSpPr>
          <p:spPr>
            <a:xfrm>
              <a:off x="9792577" y="5202305"/>
              <a:ext cx="1879828" cy="32359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data.sqlite</a:t>
              </a:r>
            </a:p>
          </p:txBody>
        </p:sp>
        <p:sp>
          <p:nvSpPr>
            <p:cNvPr id="290" name="Блок-схема: процесс 289">
              <a:extLst>
                <a:ext uri="{FF2B5EF4-FFF2-40B4-BE49-F238E27FC236}">
                  <a16:creationId xmlns:a16="http://schemas.microsoft.com/office/drawing/2014/main" id="{77BA9E60-F1A4-4799-9760-6F5A25C10B81}"/>
                </a:ext>
              </a:extLst>
            </p:cNvPr>
            <p:cNvSpPr/>
            <p:nvPr/>
          </p:nvSpPr>
          <p:spPr>
            <a:xfrm>
              <a:off x="9785434" y="811050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write_db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1" name="Прямая со стрелкой 290">
              <a:extLst>
                <a:ext uri="{FF2B5EF4-FFF2-40B4-BE49-F238E27FC236}">
                  <a16:creationId xmlns:a16="http://schemas.microsoft.com/office/drawing/2014/main" id="{92D41162-128C-40B4-AD67-58EE95BA8C97}"/>
                </a:ext>
              </a:extLst>
            </p:cNvPr>
            <p:cNvCxnSpPr>
              <a:cxnSpLocks/>
              <a:stCxn id="284" idx="3"/>
              <a:endCxn id="290" idx="1"/>
            </p:cNvCxnSpPr>
            <p:nvPr/>
          </p:nvCxnSpPr>
          <p:spPr>
            <a:xfrm>
              <a:off x="9260314" y="989180"/>
              <a:ext cx="525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93">
              <a:extLst>
                <a:ext uri="{FF2B5EF4-FFF2-40B4-BE49-F238E27FC236}">
                  <a16:creationId xmlns:a16="http://schemas.microsoft.com/office/drawing/2014/main" id="{F2B1D8E1-71AE-4B38-9279-CA31D50F75C6}"/>
                </a:ext>
              </a:extLst>
            </p:cNvPr>
            <p:cNvCxnSpPr>
              <a:cxnSpLocks/>
              <a:stCxn id="290" idx="2"/>
              <a:endCxn id="289" idx="1"/>
            </p:cNvCxnSpPr>
            <p:nvPr/>
          </p:nvCxnSpPr>
          <p:spPr>
            <a:xfrm>
              <a:off x="10732491" y="1167310"/>
              <a:ext cx="0" cy="4034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2686A0EF-DE31-474F-98C1-451E65265AD7}"/>
                </a:ext>
              </a:extLst>
            </p:cNvPr>
            <p:cNvSpPr txBox="1"/>
            <p:nvPr/>
          </p:nvSpPr>
          <p:spPr>
            <a:xfrm>
              <a:off x="693607" y="3486732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293796B2-A8CC-48C7-96BC-E4971FBC54A8}"/>
                </a:ext>
              </a:extLst>
            </p:cNvPr>
            <p:cNvSpPr txBox="1"/>
            <p:nvPr/>
          </p:nvSpPr>
          <p:spPr>
            <a:xfrm>
              <a:off x="2188152" y="2889266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B333245-4C6E-43EF-AD2D-3836ADD3D41F}"/>
                </a:ext>
              </a:extLst>
            </p:cNvPr>
            <p:cNvSpPr txBox="1"/>
            <p:nvPr/>
          </p:nvSpPr>
          <p:spPr>
            <a:xfrm>
              <a:off x="4542780" y="4664628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D074D54-1801-4577-96A4-841EEB08C221}"/>
                </a:ext>
              </a:extLst>
            </p:cNvPr>
            <p:cNvSpPr txBox="1"/>
            <p:nvPr/>
          </p:nvSpPr>
          <p:spPr>
            <a:xfrm>
              <a:off x="3307755" y="4194067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997A494-65F3-4382-8483-2D0684BF93A9}"/>
                </a:ext>
              </a:extLst>
            </p:cNvPr>
            <p:cNvSpPr txBox="1"/>
            <p:nvPr/>
          </p:nvSpPr>
          <p:spPr>
            <a:xfrm>
              <a:off x="8316555" y="554961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EFA5B818-E24D-4E02-88F2-4DE295BB01D8}"/>
                </a:ext>
              </a:extLst>
            </p:cNvPr>
            <p:cNvSpPr txBox="1"/>
            <p:nvPr/>
          </p:nvSpPr>
          <p:spPr>
            <a:xfrm>
              <a:off x="8312144" y="4271995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1474C132-8FC9-4815-AF18-839B07DC92C0}"/>
                </a:ext>
              </a:extLst>
            </p:cNvPr>
            <p:cNvSpPr txBox="1"/>
            <p:nvPr/>
          </p:nvSpPr>
          <p:spPr>
            <a:xfrm>
              <a:off x="6948358" y="2361672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05EE113-22E0-4FF7-A5A5-F515013D97B3}"/>
                </a:ext>
              </a:extLst>
            </p:cNvPr>
            <p:cNvSpPr txBox="1"/>
            <p:nvPr/>
          </p:nvSpPr>
          <p:spPr>
            <a:xfrm>
              <a:off x="5535310" y="194119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Блок-схема: подготовка 328">
              <a:extLst>
                <a:ext uri="{FF2B5EF4-FFF2-40B4-BE49-F238E27FC236}">
                  <a16:creationId xmlns:a16="http://schemas.microsoft.com/office/drawing/2014/main" id="{23D6FB42-FA0F-451E-B839-FE43793CB5A1}"/>
                </a:ext>
              </a:extLst>
            </p:cNvPr>
            <p:cNvSpPr/>
            <p:nvPr/>
          </p:nvSpPr>
          <p:spPr>
            <a:xfrm>
              <a:off x="93909" y="784916"/>
              <a:ext cx="1943802" cy="402998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 choice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303FE8DC-8E0B-43AE-A98B-8361F36DDD7A}"/>
                </a:ext>
              </a:extLst>
            </p:cNvPr>
            <p:cNvCxnSpPr>
              <a:cxnSpLocks/>
              <a:stCxn id="329" idx="2"/>
              <a:endCxn id="10" idx="0"/>
            </p:cNvCxnSpPr>
            <p:nvPr/>
          </p:nvCxnSpPr>
          <p:spPr>
            <a:xfrm>
              <a:off x="1065810" y="1187914"/>
              <a:ext cx="1" cy="290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Блок-схема: процесс 361">
              <a:extLst>
                <a:ext uri="{FF2B5EF4-FFF2-40B4-BE49-F238E27FC236}">
                  <a16:creationId xmlns:a16="http://schemas.microsoft.com/office/drawing/2014/main" id="{B7AD2D83-0CCE-49C5-8B40-632359E6D0B5}"/>
                </a:ext>
              </a:extLst>
            </p:cNvPr>
            <p:cNvSpPr/>
            <p:nvPr/>
          </p:nvSpPr>
          <p:spPr>
            <a:xfrm>
              <a:off x="9785434" y="6394077"/>
              <a:ext cx="1894114" cy="356258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Блок-схема: подготовка 362">
              <a:extLst>
                <a:ext uri="{FF2B5EF4-FFF2-40B4-BE49-F238E27FC236}">
                  <a16:creationId xmlns:a16="http://schemas.microsoft.com/office/drawing/2014/main" id="{7A1C8C6D-C4FD-47BF-AFC1-9C5968428F81}"/>
                </a:ext>
              </a:extLst>
            </p:cNvPr>
            <p:cNvSpPr/>
            <p:nvPr/>
          </p:nvSpPr>
          <p:spPr>
            <a:xfrm>
              <a:off x="9760590" y="5806858"/>
              <a:ext cx="1943802" cy="402998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 processing</a:t>
              </a:r>
              <a:endPara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9" name="Прямая со стрелкой 368">
              <a:extLst>
                <a:ext uri="{FF2B5EF4-FFF2-40B4-BE49-F238E27FC236}">
                  <a16:creationId xmlns:a16="http://schemas.microsoft.com/office/drawing/2014/main" id="{987C83D7-DB44-4CED-A7FB-0F749B30DB4B}"/>
                </a:ext>
              </a:extLst>
            </p:cNvPr>
            <p:cNvCxnSpPr>
              <a:cxnSpLocks/>
              <a:stCxn id="363" idx="2"/>
              <a:endCxn id="362" idx="0"/>
            </p:cNvCxnSpPr>
            <p:nvPr/>
          </p:nvCxnSpPr>
          <p:spPr>
            <a:xfrm>
              <a:off x="10732491" y="6209856"/>
              <a:ext cx="0" cy="184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Соединитель: уступ 375">
              <a:extLst>
                <a:ext uri="{FF2B5EF4-FFF2-40B4-BE49-F238E27FC236}">
                  <a16:creationId xmlns:a16="http://schemas.microsoft.com/office/drawing/2014/main" id="{46DEA47D-2871-45DD-9701-0EF4C2F1EACC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 flipH="1" flipV="1">
              <a:off x="6308325" y="5806858"/>
              <a:ext cx="295663" cy="665204"/>
            </a:xfrm>
            <a:prstGeom prst="bentConnector4">
              <a:avLst>
                <a:gd name="adj1" fmla="val -77318"/>
                <a:gd name="adj2" fmla="val 633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Блок-схема: процесс 94">
              <a:extLst>
                <a:ext uri="{FF2B5EF4-FFF2-40B4-BE49-F238E27FC236}">
                  <a16:creationId xmlns:a16="http://schemas.microsoft.com/office/drawing/2014/main" id="{8B680611-DF16-4993-8A3A-4CF348D7A829}"/>
                </a:ext>
              </a:extLst>
            </p:cNvPr>
            <p:cNvSpPr/>
            <p:nvPr/>
          </p:nvSpPr>
          <p:spPr>
            <a:xfrm>
              <a:off x="7367633" y="5826613"/>
              <a:ext cx="1894114" cy="35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load_data</a:t>
              </a:r>
              <a:endPara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Соединитель: уступ 116">
              <a:extLst>
                <a:ext uri="{FF2B5EF4-FFF2-40B4-BE49-F238E27FC236}">
                  <a16:creationId xmlns:a16="http://schemas.microsoft.com/office/drawing/2014/main" id="{179ADC79-6481-4BBD-A4E2-B2926EF87F5F}"/>
                </a:ext>
              </a:extLst>
            </p:cNvPr>
            <p:cNvCxnSpPr>
              <a:cxnSpLocks/>
              <a:stCxn id="95" idx="3"/>
              <a:endCxn id="289" idx="2"/>
            </p:cNvCxnSpPr>
            <p:nvPr/>
          </p:nvCxnSpPr>
          <p:spPr>
            <a:xfrm flipV="1">
              <a:off x="9261747" y="5364104"/>
              <a:ext cx="530830" cy="64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86E9F9A9-10FD-4A15-AF91-D2AA2A6B8135}"/>
                </a:ext>
              </a:extLst>
            </p:cNvPr>
            <p:cNvCxnSpPr>
              <a:cxnSpLocks/>
              <a:stCxn id="289" idx="3"/>
              <a:endCxn id="363" idx="0"/>
            </p:cNvCxnSpPr>
            <p:nvPr/>
          </p:nvCxnSpPr>
          <p:spPr>
            <a:xfrm>
              <a:off x="10732491" y="5525903"/>
              <a:ext cx="0" cy="280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36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89</Words>
  <Application>Microsoft Office PowerPoint</Application>
  <PresentationFormat>Широкоэкранный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Гуленков</dc:creator>
  <cp:lastModifiedBy>Илья Гуленков</cp:lastModifiedBy>
  <cp:revision>4</cp:revision>
  <dcterms:created xsi:type="dcterms:W3CDTF">2022-03-19T19:17:38Z</dcterms:created>
  <dcterms:modified xsi:type="dcterms:W3CDTF">2022-03-19T21:17:23Z</dcterms:modified>
</cp:coreProperties>
</file>