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5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3358498" y="2875002"/>
            <a:ext cx="58624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</p:spTree>
    <p:extLst>
      <p:ext uri="{BB962C8B-B14F-4D97-AF65-F5344CB8AC3E}">
        <p14:creationId xmlns:p14="http://schemas.microsoft.com/office/powerpoint/2010/main" val="299896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554052" y="1065722"/>
            <a:ext cx="110838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marketplace smart contract, that is able to allow users to trade and swap tokens and NFTs	(https://app.arc.market/swap)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7FF5E-FCB4-1D42-D39E-67D2B8D3D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2" y="2019829"/>
            <a:ext cx="8625016" cy="445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554052" y="1065722"/>
            <a:ext cx="110838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bridge contract (https://app.arc.market/bridge)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54818-2890-483E-5906-8C851892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47" y="1972032"/>
            <a:ext cx="8600303" cy="45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5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288324" y="2875002"/>
            <a:ext cx="115988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4"/>
                </a:solidFill>
                <a:effectLst/>
              </a:rPr>
              <a:t>Part C: Infrastructure and </a:t>
            </a:r>
            <a:r>
              <a:rPr lang="en-US" sz="6600" b="1" cap="none" spc="0" dirty="0" err="1">
                <a:ln/>
                <a:solidFill>
                  <a:schemeClr val="accent4"/>
                </a:solidFill>
                <a:effectLst/>
              </a:rPr>
              <a:t>Devops</a:t>
            </a:r>
            <a:endParaRPr lang="en-US" sz="6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781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649338" y="721131"/>
            <a:ext cx="6587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Deployment to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461319" y="1845276"/>
            <a:ext cx="11408790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/>
              <a:t>Demonstrate the tasks above can be deployed end to end on cloud (preferably on AWS)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dockerise</a:t>
            </a:r>
            <a:r>
              <a:rPr lang="en-US" sz="3600" dirty="0"/>
              <a:t> the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set up CI/CD pipelines or automated unit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host the app on serverless hosting on AWS e.g. container / cluster hosting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connect to a database that is hosted on the cloud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82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Deployment to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BC24C-1B95-04C1-1CAF-C2C05972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2" y="2165808"/>
            <a:ext cx="4948824" cy="3148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B5720-6635-5CBE-D1B3-E9337D57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10" y="2165808"/>
            <a:ext cx="5823452" cy="31484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50EE5D-DA57-1BBE-5261-BD47B29504F8}"/>
              </a:ext>
            </a:extLst>
          </p:cNvPr>
          <p:cNvSpPr txBox="1"/>
          <p:nvPr/>
        </p:nvSpPr>
        <p:spPr>
          <a:xfrm>
            <a:off x="963827" y="113905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 uploaded Depo-</a:t>
            </a:r>
            <a:r>
              <a:rPr lang="en-US" sz="3200" dirty="0" err="1"/>
              <a:t>Elint</a:t>
            </a:r>
            <a:r>
              <a:rPr lang="en-US" sz="3200" dirty="0"/>
              <a:t>-Backend-MVP project.</a:t>
            </a:r>
          </a:p>
        </p:txBody>
      </p:sp>
    </p:spTree>
    <p:extLst>
      <p:ext uri="{BB962C8B-B14F-4D97-AF65-F5344CB8AC3E}">
        <p14:creationId xmlns:p14="http://schemas.microsoft.com/office/powerpoint/2010/main" val="151933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1992973" y="721131"/>
            <a:ext cx="7899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Data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461319" y="1845276"/>
            <a:ext cx="1140879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We are also creating data pipelines, for storing audio recordings, and also other wearable device data e.g. Fitbit, </a:t>
            </a:r>
            <a:r>
              <a:rPr lang="en-US" sz="2800" dirty="0" err="1"/>
              <a:t>Oura</a:t>
            </a:r>
            <a:r>
              <a:rPr lang="en-US" sz="2800" dirty="0"/>
              <a:t> Ring, Apple </a:t>
            </a:r>
            <a:r>
              <a:rPr lang="en-US" sz="2800" dirty="0" err="1"/>
              <a:t>Healthkit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data processing pipeline (ETL pipeline) where data stored in a cloud </a:t>
            </a:r>
            <a:r>
              <a:rPr lang="en-US" sz="2800" dirty="0" err="1"/>
              <a:t>DataLake</a:t>
            </a:r>
            <a:r>
              <a:rPr lang="en-US" sz="2800" dirty="0"/>
              <a:t> (e.g. s3 bucket) is processed by an ETL pipeline (e.g. </a:t>
            </a:r>
            <a:r>
              <a:rPr lang="en-US" sz="2800" dirty="0" err="1"/>
              <a:t>PySpark</a:t>
            </a:r>
            <a:r>
              <a:rPr lang="en-US" sz="2800" dirty="0"/>
              <a:t>) and finally ingested into a Data Warehouse (e.g. Amazon Redshift)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 better if the entire pipeline is deployed to the cloud, and has a serverless, autoscaling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504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1916256" y="201903"/>
            <a:ext cx="30446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Data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67C1C-C445-3EFE-3599-F476D0DD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5" y="996778"/>
            <a:ext cx="10539649" cy="54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6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547194" y="1079994"/>
            <a:ext cx="1077487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Infrastructure </a:t>
            </a:r>
            <a:r>
              <a:rPr lang="en-US" sz="4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optimisation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391605" y="2388973"/>
            <a:ext cx="1140879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/>
              <a:t>Implement infrastructure features to the whole backend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cybersecurity measures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or some kind of monitoring tool / alert / disaster recovery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proxy servers, firewalls, load-balancers </a:t>
            </a: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28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018270" y="232681"/>
            <a:ext cx="43495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Infrastructure </a:t>
            </a:r>
            <a:r>
              <a:rPr lang="en-US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optimisation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391605" y="2388973"/>
            <a:ext cx="1140879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strong passwords. Strong passwords are vital to good online security.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Control access to data and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Put up a firewall.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security software.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programs and systems regularly.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Monitor for intrusion.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Raise awareness.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35E749-3DCD-F9D4-302F-C127C9EECA0F}"/>
              </a:ext>
            </a:extLst>
          </p:cNvPr>
          <p:cNvSpPr/>
          <p:nvPr/>
        </p:nvSpPr>
        <p:spPr>
          <a:xfrm>
            <a:off x="391604" y="1422039"/>
            <a:ext cx="54902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cybersecurity measures</a:t>
            </a:r>
          </a:p>
        </p:txBody>
      </p:sp>
    </p:spTree>
    <p:extLst>
      <p:ext uri="{BB962C8B-B14F-4D97-AF65-F5344CB8AC3E}">
        <p14:creationId xmlns:p14="http://schemas.microsoft.com/office/powerpoint/2010/main" val="39375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018270" y="232681"/>
            <a:ext cx="43495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Infrastructure </a:t>
            </a:r>
            <a:r>
              <a:rPr lang="en-US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optimisation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35E749-3DCD-F9D4-302F-C127C9EECA0F}"/>
              </a:ext>
            </a:extLst>
          </p:cNvPr>
          <p:cNvSpPr/>
          <p:nvPr/>
        </p:nvSpPr>
        <p:spPr>
          <a:xfrm>
            <a:off x="391604" y="1422039"/>
            <a:ext cx="116274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some kind of monitoring tool / alert / disaster recovery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6F50D-57C6-A657-7C7A-E91813825F27}"/>
              </a:ext>
            </a:extLst>
          </p:cNvPr>
          <p:cNvSpPr txBox="1"/>
          <p:nvPr/>
        </p:nvSpPr>
        <p:spPr>
          <a:xfrm>
            <a:off x="848498" y="2006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253042"/>
                </a:solidFill>
                <a:effectLst/>
                <a:latin typeface="-apple-system"/>
              </a:rPr>
              <a:t>Sematext</a:t>
            </a:r>
            <a:r>
              <a:rPr lang="en-US" b="1" i="0" dirty="0">
                <a:solidFill>
                  <a:srgbClr val="253042"/>
                </a:solidFill>
                <a:effectLst/>
                <a:latin typeface="-apple-system"/>
              </a:rPr>
              <a:t> [freemium: free trial available]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FE0F66-5314-0C9C-9474-8CE9E7E4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28" y="2438400"/>
            <a:ext cx="6393207" cy="402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2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090003" y="1326309"/>
            <a:ext cx="8200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Web3 Integration: Reading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786214" y="2973936"/>
            <a:ext cx="1108389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/>
              <a:t>Our mobile app will allow users to interact with the web3 ecosystem, for the purpose of this challenge, you can use any EVM-compatible tools. Create functionalities and flows for the following use cases: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81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469996" y="1079994"/>
            <a:ext cx="69292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Open-ended!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391605" y="2388973"/>
            <a:ext cx="1140879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/>
              <a:t>If you have specific strengths in certain areas, feel free to demonstrate it. We are a company that incorporates games, data, and web3. There of opportunities to expand</a:t>
            </a:r>
          </a:p>
          <a:p>
            <a:r>
              <a:rPr lang="en-US" sz="3600" dirty="0"/>
              <a:t>upon your work!</a:t>
            </a:r>
          </a:p>
        </p:txBody>
      </p:sp>
    </p:spTree>
    <p:extLst>
      <p:ext uri="{BB962C8B-B14F-4D97-AF65-F5344CB8AC3E}">
        <p14:creationId xmlns:p14="http://schemas.microsoft.com/office/powerpoint/2010/main" val="304295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117124" y="201903"/>
            <a:ext cx="309731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Bonus Task: Open-ended!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68121-47B0-EC8E-060C-BA921993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817446"/>
            <a:ext cx="11252886" cy="57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Web3 Integration: Reading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554052" y="1065722"/>
            <a:ext cx="1108389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functionality to verify that a user owns a wallet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allow users to connect their wallet and then display their token balances, and NFTs ( even better if you can even retrieve the metadata/traits and media content of the NFTs)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filter functionality to only display NFTs from a list of contracts (for example, you can only choose to display </a:t>
            </a:r>
            <a:r>
              <a:rPr lang="en-US" sz="2800" dirty="0" err="1"/>
              <a:t>Axie</a:t>
            </a:r>
            <a:r>
              <a:rPr lang="en-US" sz="2800" dirty="0"/>
              <a:t> Infinity and </a:t>
            </a:r>
            <a:r>
              <a:rPr lang="en-US" sz="2800" dirty="0" err="1"/>
              <a:t>Genopets</a:t>
            </a:r>
            <a:r>
              <a:rPr lang="en-US" sz="2800" dirty="0"/>
              <a:t> NFTs)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play to earn backend, that is, allowing the minting of tokens (when player wins) and burning of tokens (when player uses tokens to buy in-game items, for example)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55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Web3 Integration: 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093E6-A3B5-B685-402D-51329DE3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4" y="763323"/>
            <a:ext cx="10747761" cy="570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Web3 Integration: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8BDA9-67FE-F87E-090A-3DF93E88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75" y="881486"/>
            <a:ext cx="11175050" cy="571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2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Web3 Integration: Reading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701BA-A9DD-79BF-4369-E2B1D507C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04" y="818373"/>
            <a:ext cx="11499791" cy="57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7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3697174" y="1326309"/>
            <a:ext cx="4985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648055" y="2478280"/>
            <a:ext cx="1108389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ERC20 token smart contract, call it your name or a unique id such as $JOHN123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staking smart contract, that is able to accept deposits of tokens and NFTs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marketplace smart contract, that is able to allow users to trade and swap tokens and NFTs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bridge contract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 the smart contracts, write tests, and demonstrate that they work on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testnet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mainnet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06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554052" y="1065722"/>
            <a:ext cx="110838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an ERC20 token smart contract, call it your name or a unique id such as $JOHN123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2086B-4FE0-B8E9-6896-E5AF0CC26B4E}"/>
              </a:ext>
            </a:extLst>
          </p:cNvPr>
          <p:cNvSpPr/>
          <p:nvPr/>
        </p:nvSpPr>
        <p:spPr>
          <a:xfrm>
            <a:off x="3243781" y="2967335"/>
            <a:ext cx="5704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uploaded </a:t>
            </a:r>
            <a:r>
              <a:rPr lang="en-US" sz="5400" b="0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USDT.sol</a:t>
            </a:r>
            <a:endParaRPr lang="en-US" sz="5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448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688150-21D8-A2D7-0110-37B642036224}"/>
              </a:ext>
            </a:extLst>
          </p:cNvPr>
          <p:cNvSpPr txBox="1"/>
          <p:nvPr/>
        </p:nvSpPr>
        <p:spPr>
          <a:xfrm>
            <a:off x="136733" y="140348"/>
            <a:ext cx="216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4"/>
                </a:solidFill>
                <a:effectLst/>
              </a:rPr>
              <a:t>Part B: Web3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FD573-93B8-E2A3-9EE4-FA3D6D8C6ADA}"/>
              </a:ext>
            </a:extLst>
          </p:cNvPr>
          <p:cNvSpPr/>
          <p:nvPr/>
        </p:nvSpPr>
        <p:spPr>
          <a:xfrm>
            <a:off x="2517292" y="171125"/>
            <a:ext cx="32938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Smart Contracts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63307-C064-CE5E-9297-FBC01E87316E}"/>
              </a:ext>
            </a:extLst>
          </p:cNvPr>
          <p:cNvSpPr/>
          <p:nvPr/>
        </p:nvSpPr>
        <p:spPr>
          <a:xfrm>
            <a:off x="554052" y="1065722"/>
            <a:ext cx="110838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staking smart contract, that is able to accept deposits of tokens and NFTs (https://staking.ghospers.com/)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3BEF5-7F1B-0F9D-B5C1-14E55500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019829"/>
            <a:ext cx="8839199" cy="45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198</TotalTime>
  <Words>746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-apple-system</vt:lpstr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Puffer</dc:creator>
  <cp:lastModifiedBy>Puffer</cp:lastModifiedBy>
  <cp:revision>5</cp:revision>
  <dcterms:created xsi:type="dcterms:W3CDTF">2022-10-10T07:12:42Z</dcterms:created>
  <dcterms:modified xsi:type="dcterms:W3CDTF">2022-10-10T10:31:15Z</dcterms:modified>
</cp:coreProperties>
</file>