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9" r:id="rId11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Титульный слайд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9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0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1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  <p:sp>
        <p:nvSpPr>
          <p:cNvPr id="1048624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25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  <p:sp>
        <p:nvSpPr>
          <p:cNvPr id="1048616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17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7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dirty="0"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dirty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dirty="0" lang="en-US"/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dirty="0" lang="en-US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dirty="0"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dirty="0"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62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dirty="0"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ru-RU"/>
              <a:t>Образец заголовка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0D0D-EDAA-44D7-A709-A093E5A416B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3A85B93-7C14-4EB0-8FF2-2245D39FB73D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 txBox="1"/>
          <p:nvPr/>
        </p:nvSpPr>
        <p:spPr>
          <a:xfrm>
            <a:off x="985863" y="2030730"/>
            <a:ext cx="10220272" cy="27965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sz="6000" lang="en-US">
                <a:solidFill>
                  <a:srgbClr val="000000"/>
                </a:solidFill>
                <a:latin typeface="Trebuchet MS"/>
              </a:rPr>
              <a:t>Yaponyada </a:t>
            </a:r>
            <a:endParaRPr b="1" sz="6000" lang="uz-UZ">
              <a:solidFill>
                <a:srgbClr val="000000"/>
              </a:solidFill>
            </a:endParaRPr>
          </a:p>
          <a:p>
            <a:pPr algn="ctr"/>
            <a:r>
              <a:rPr b="1" sz="6000" lang="en-US">
                <a:solidFill>
                  <a:srgbClr val="000000"/>
                </a:solidFill>
                <a:latin typeface="Trebuchet MS"/>
              </a:rPr>
              <a:t>shintoizmning vujudga kelishi va mifologik</a:t>
            </a:r>
            <a:r>
              <a:rPr b="1" sz="6000" lang="en-US">
                <a:solidFill>
                  <a:srgbClr val="000000"/>
                </a:solidFill>
                <a:latin typeface="Trebuchet MS"/>
              </a:rPr>
              <a:t> </a:t>
            </a:r>
            <a:r>
              <a:rPr b="1" sz="6000" lang="en-US">
                <a:solidFill>
                  <a:srgbClr val="000000"/>
                </a:solidFill>
                <a:latin typeface="Trebuchet MS"/>
              </a:rPr>
              <a:t>afasonalar</a:t>
            </a:r>
            <a:endParaRPr b="1" sz="6000" lang="uz-UZ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60778"/>
            <a:ext cx="12192000" cy="513644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69040" cy="6857819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11791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49399" cy="6866552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00289"/>
            <a:ext cx="12192000" cy="505742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90384" y="0"/>
            <a:ext cx="10611232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226439" cy="686491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0506" y="0"/>
            <a:ext cx="11590987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Презентация PowerPoint</dc:title>
  <dc:creator>Пользователь</dc:creator>
  <cp:lastModifiedBy>Пользователь</cp:lastModifiedBy>
  <dcterms:created xsi:type="dcterms:W3CDTF">2022-12-19T23:23:15Z</dcterms:created>
  <dcterms:modified xsi:type="dcterms:W3CDTF">2024-01-30T18:28:14Z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d0fada2bc045491783d4fb22acf93560</vt:lpwstr>
  </property>
</Properties>
</file>