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9" r:id="rId11"/>
    <p:sldId id="274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83" autoAdjust="0"/>
  </p:normalViewPr>
  <p:slideViewPr>
    <p:cSldViewPr snapToGrid="0">
      <p:cViewPr varScale="1">
        <p:scale>
          <a:sx n="103" d="100"/>
          <a:sy n="103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8E342-1F89-4A7E-A1DA-5C25EBAB12F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CB2DD6-5EE2-45C3-9B47-12FFBBAE01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Produce an offline mapping application</a:t>
          </a:r>
          <a:endParaRPr lang="en-US" dirty="0"/>
        </a:p>
      </dgm:t>
    </dgm:pt>
    <dgm:pt modelId="{52571D97-455B-40FA-8DE1-3FAB14B6CE24}" type="parTrans" cxnId="{5016E567-7152-45B8-8093-427380EB61A0}">
      <dgm:prSet/>
      <dgm:spPr/>
      <dgm:t>
        <a:bodyPr/>
        <a:lstStyle/>
        <a:p>
          <a:endParaRPr lang="en-US"/>
        </a:p>
      </dgm:t>
    </dgm:pt>
    <dgm:pt modelId="{42C5E7CB-7B14-4BC9-871E-843D74F59B9B}" type="sibTrans" cxnId="{5016E567-7152-45B8-8093-427380EB61A0}">
      <dgm:prSet/>
      <dgm:spPr/>
      <dgm:t>
        <a:bodyPr/>
        <a:lstStyle/>
        <a:p>
          <a:endParaRPr lang="en-US"/>
        </a:p>
      </dgm:t>
    </dgm:pt>
    <dgm:pt modelId="{57A4661B-B2B0-42B9-AAF0-3DBEDCD3A8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Utilise application caching, local storage, and the indexedDB</a:t>
          </a:r>
          <a:endParaRPr lang="en-US" dirty="0"/>
        </a:p>
      </dgm:t>
    </dgm:pt>
    <dgm:pt modelId="{2A3BF8A8-A529-47D8-9D7F-C7D9626945F7}" type="parTrans" cxnId="{3005B75C-BF83-4ABB-8963-1F73CC13E49A}">
      <dgm:prSet/>
      <dgm:spPr/>
      <dgm:t>
        <a:bodyPr/>
        <a:lstStyle/>
        <a:p>
          <a:endParaRPr lang="en-US"/>
        </a:p>
      </dgm:t>
    </dgm:pt>
    <dgm:pt modelId="{571C3E6D-8917-46C0-8033-F68D467622E6}" type="sibTrans" cxnId="{3005B75C-BF83-4ABB-8963-1F73CC13E49A}">
      <dgm:prSet/>
      <dgm:spPr/>
      <dgm:t>
        <a:bodyPr/>
        <a:lstStyle/>
        <a:p>
          <a:endParaRPr lang="en-US"/>
        </a:p>
      </dgm:t>
    </dgm:pt>
    <dgm:pt modelId="{9FE202E6-5F58-48AF-98D8-03999222892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Use Open Street Map (OSM) data to:</a:t>
          </a:r>
          <a:endParaRPr lang="en-US" dirty="0"/>
        </a:p>
      </dgm:t>
    </dgm:pt>
    <dgm:pt modelId="{09634DFF-43E3-4BDA-BFF2-D64A4F86350E}" type="parTrans" cxnId="{757BFCD3-E609-4892-B61B-F4A8B7245357}">
      <dgm:prSet/>
      <dgm:spPr/>
      <dgm:t>
        <a:bodyPr/>
        <a:lstStyle/>
        <a:p>
          <a:endParaRPr lang="en-US"/>
        </a:p>
      </dgm:t>
    </dgm:pt>
    <dgm:pt modelId="{269F5522-793F-4DEF-97C7-B039F101A7A0}" type="sibTrans" cxnId="{757BFCD3-E609-4892-B61B-F4A8B7245357}">
      <dgm:prSet/>
      <dgm:spPr/>
      <dgm:t>
        <a:bodyPr/>
        <a:lstStyle/>
        <a:p>
          <a:endParaRPr lang="en-US"/>
        </a:p>
      </dgm:t>
    </dgm:pt>
    <dgm:pt modelId="{13248216-6241-4F78-9B54-DFC4F4E9247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Store in a local database</a:t>
          </a:r>
          <a:endParaRPr lang="en-US" dirty="0"/>
        </a:p>
      </dgm:t>
    </dgm:pt>
    <dgm:pt modelId="{2AB50816-6B89-456E-87EE-C23B940ED69A}" type="parTrans" cxnId="{A58FF337-3E23-4EB2-99E0-DDF3C91AEDC6}">
      <dgm:prSet/>
      <dgm:spPr/>
      <dgm:t>
        <a:bodyPr/>
        <a:lstStyle/>
        <a:p>
          <a:endParaRPr lang="en-US"/>
        </a:p>
      </dgm:t>
    </dgm:pt>
    <dgm:pt modelId="{8618CD71-ECB3-4261-9B67-587DEE1FB5A7}" type="sibTrans" cxnId="{A58FF337-3E23-4EB2-99E0-DDF3C91AEDC6}">
      <dgm:prSet/>
      <dgm:spPr/>
      <dgm:t>
        <a:bodyPr/>
        <a:lstStyle/>
        <a:p>
          <a:endParaRPr lang="en-US"/>
        </a:p>
      </dgm:t>
    </dgm:pt>
    <dgm:pt modelId="{76625BDB-DD04-4A4B-8DD5-CAA4AF5611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Render in real time</a:t>
          </a:r>
          <a:endParaRPr lang="en-US" dirty="0"/>
        </a:p>
      </dgm:t>
    </dgm:pt>
    <dgm:pt modelId="{AF0880C7-D525-4E7F-A366-2E7E32183CB7}" type="parTrans" cxnId="{C6F201F1-B196-4061-8EE3-6E908E29A0EA}">
      <dgm:prSet/>
      <dgm:spPr/>
      <dgm:t>
        <a:bodyPr/>
        <a:lstStyle/>
        <a:p>
          <a:endParaRPr lang="en-US"/>
        </a:p>
      </dgm:t>
    </dgm:pt>
    <dgm:pt modelId="{B9E16443-ECEA-4295-844D-F28F1E8ED0B5}" type="sibTrans" cxnId="{C6F201F1-B196-4061-8EE3-6E908E29A0EA}">
      <dgm:prSet/>
      <dgm:spPr/>
      <dgm:t>
        <a:bodyPr/>
        <a:lstStyle/>
        <a:p>
          <a:endParaRPr lang="en-US"/>
        </a:p>
      </dgm:t>
    </dgm:pt>
    <dgm:pt modelId="{2B6DB29B-392B-461E-8775-D24C7E774B39}" type="pres">
      <dgm:prSet presAssocID="{7138E342-1F89-4A7E-A1DA-5C25EBAB12F7}" presName="root" presStyleCnt="0">
        <dgm:presLayoutVars>
          <dgm:dir/>
          <dgm:resizeHandles val="exact"/>
        </dgm:presLayoutVars>
      </dgm:prSet>
      <dgm:spPr/>
    </dgm:pt>
    <dgm:pt modelId="{6F86A84E-F99F-4F90-A13D-0720770360C6}" type="pres">
      <dgm:prSet presAssocID="{55CB2DD6-5EE2-45C3-9B47-12FFBBAE014D}" presName="compNode" presStyleCnt="0"/>
      <dgm:spPr/>
    </dgm:pt>
    <dgm:pt modelId="{7A22C6C4-49CA-40A1-A65C-DEB0ABACC9DA}" type="pres">
      <dgm:prSet presAssocID="{55CB2DD6-5EE2-45C3-9B47-12FFBBAE01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474F407-2765-473D-8475-4138F36FC48F}" type="pres">
      <dgm:prSet presAssocID="{55CB2DD6-5EE2-45C3-9B47-12FFBBAE014D}" presName="iconSpace" presStyleCnt="0"/>
      <dgm:spPr/>
    </dgm:pt>
    <dgm:pt modelId="{A72D0459-19AC-46F2-8490-47897FFB7477}" type="pres">
      <dgm:prSet presAssocID="{55CB2DD6-5EE2-45C3-9B47-12FFBBAE014D}" presName="parTx" presStyleLbl="revTx" presStyleIdx="0" presStyleCnt="6">
        <dgm:presLayoutVars>
          <dgm:chMax val="0"/>
          <dgm:chPref val="0"/>
        </dgm:presLayoutVars>
      </dgm:prSet>
      <dgm:spPr/>
    </dgm:pt>
    <dgm:pt modelId="{E224CAE4-1FA4-4925-991C-2DB59A8738ED}" type="pres">
      <dgm:prSet presAssocID="{55CB2DD6-5EE2-45C3-9B47-12FFBBAE014D}" presName="txSpace" presStyleCnt="0"/>
      <dgm:spPr/>
    </dgm:pt>
    <dgm:pt modelId="{3A478291-9527-4DC3-BB08-A14A821CA266}" type="pres">
      <dgm:prSet presAssocID="{55CB2DD6-5EE2-45C3-9B47-12FFBBAE014D}" presName="desTx" presStyleLbl="revTx" presStyleIdx="1" presStyleCnt="6">
        <dgm:presLayoutVars/>
      </dgm:prSet>
      <dgm:spPr/>
    </dgm:pt>
    <dgm:pt modelId="{C39548FC-CCAF-41E4-A507-ECBA3B3B5F26}" type="pres">
      <dgm:prSet presAssocID="{42C5E7CB-7B14-4BC9-871E-843D74F59B9B}" presName="sibTrans" presStyleCnt="0"/>
      <dgm:spPr/>
    </dgm:pt>
    <dgm:pt modelId="{AF3AD002-82BE-4AB1-87AD-76A524F4A271}" type="pres">
      <dgm:prSet presAssocID="{57A4661B-B2B0-42B9-AAF0-3DBEDCD3A8B3}" presName="compNode" presStyleCnt="0"/>
      <dgm:spPr/>
    </dgm:pt>
    <dgm:pt modelId="{4CF44621-1571-46EC-8170-5303F37F985B}" type="pres">
      <dgm:prSet presAssocID="{57A4661B-B2B0-42B9-AAF0-3DBEDCD3A8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9EDC4-09BF-42A6-8DFA-1C27C0AF025F}" type="pres">
      <dgm:prSet presAssocID="{57A4661B-B2B0-42B9-AAF0-3DBEDCD3A8B3}" presName="iconSpace" presStyleCnt="0"/>
      <dgm:spPr/>
    </dgm:pt>
    <dgm:pt modelId="{F5B6FF82-EA79-46D1-BDDB-FB5A6A4EAF63}" type="pres">
      <dgm:prSet presAssocID="{57A4661B-B2B0-42B9-AAF0-3DBEDCD3A8B3}" presName="parTx" presStyleLbl="revTx" presStyleIdx="2" presStyleCnt="6">
        <dgm:presLayoutVars>
          <dgm:chMax val="0"/>
          <dgm:chPref val="0"/>
        </dgm:presLayoutVars>
      </dgm:prSet>
      <dgm:spPr/>
    </dgm:pt>
    <dgm:pt modelId="{EA28E81E-658A-416F-8DEB-36C5D641843D}" type="pres">
      <dgm:prSet presAssocID="{57A4661B-B2B0-42B9-AAF0-3DBEDCD3A8B3}" presName="txSpace" presStyleCnt="0"/>
      <dgm:spPr/>
    </dgm:pt>
    <dgm:pt modelId="{B88771A8-D4A3-4536-946A-6CEC171AD1B4}" type="pres">
      <dgm:prSet presAssocID="{57A4661B-B2B0-42B9-AAF0-3DBEDCD3A8B3}" presName="desTx" presStyleLbl="revTx" presStyleIdx="3" presStyleCnt="6">
        <dgm:presLayoutVars/>
      </dgm:prSet>
      <dgm:spPr/>
    </dgm:pt>
    <dgm:pt modelId="{F6D8ED26-BDBB-4E77-AB8A-185B0EC57879}" type="pres">
      <dgm:prSet presAssocID="{571C3E6D-8917-46C0-8033-F68D467622E6}" presName="sibTrans" presStyleCnt="0"/>
      <dgm:spPr/>
    </dgm:pt>
    <dgm:pt modelId="{BF05DDEB-D2E6-4720-B4D6-15A2B8F559E0}" type="pres">
      <dgm:prSet presAssocID="{9FE202E6-5F58-48AF-98D8-039992228927}" presName="compNode" presStyleCnt="0"/>
      <dgm:spPr/>
    </dgm:pt>
    <dgm:pt modelId="{F18A0F0B-83D9-478C-9839-074315F79D61}" type="pres">
      <dgm:prSet presAssocID="{9FE202E6-5F58-48AF-98D8-0399922289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370640F-4094-4887-81BE-8EE186936C83}" type="pres">
      <dgm:prSet presAssocID="{9FE202E6-5F58-48AF-98D8-039992228927}" presName="iconSpace" presStyleCnt="0"/>
      <dgm:spPr/>
    </dgm:pt>
    <dgm:pt modelId="{54E31AB5-C4AE-4599-BC44-DA09599A2962}" type="pres">
      <dgm:prSet presAssocID="{9FE202E6-5F58-48AF-98D8-039992228927}" presName="parTx" presStyleLbl="revTx" presStyleIdx="4" presStyleCnt="6">
        <dgm:presLayoutVars>
          <dgm:chMax val="0"/>
          <dgm:chPref val="0"/>
        </dgm:presLayoutVars>
      </dgm:prSet>
      <dgm:spPr/>
    </dgm:pt>
    <dgm:pt modelId="{8CFC89C4-2F35-4F86-B62C-3413945CA417}" type="pres">
      <dgm:prSet presAssocID="{9FE202E6-5F58-48AF-98D8-039992228927}" presName="txSpace" presStyleCnt="0"/>
      <dgm:spPr/>
    </dgm:pt>
    <dgm:pt modelId="{A110A20F-4790-408D-A3CE-099ADBEBB949}" type="pres">
      <dgm:prSet presAssocID="{9FE202E6-5F58-48AF-98D8-039992228927}" presName="desTx" presStyleLbl="revTx" presStyleIdx="5" presStyleCnt="6">
        <dgm:presLayoutVars/>
      </dgm:prSet>
      <dgm:spPr/>
    </dgm:pt>
  </dgm:ptLst>
  <dgm:cxnLst>
    <dgm:cxn modelId="{5A71EC07-C3D2-4948-B339-9A68668DE6B5}" type="presOf" srcId="{9FE202E6-5F58-48AF-98D8-039992228927}" destId="{54E31AB5-C4AE-4599-BC44-DA09599A2962}" srcOrd="0" destOrd="0" presId="urn:microsoft.com/office/officeart/2018/5/layout/CenteredIconLabelDescriptionList"/>
    <dgm:cxn modelId="{8EC6C109-3784-4997-ADAB-59F36CD28FA9}" type="presOf" srcId="{57A4661B-B2B0-42B9-AAF0-3DBEDCD3A8B3}" destId="{F5B6FF82-EA79-46D1-BDDB-FB5A6A4EAF63}" srcOrd="0" destOrd="0" presId="urn:microsoft.com/office/officeart/2018/5/layout/CenteredIconLabelDescriptionList"/>
    <dgm:cxn modelId="{CE8B4613-AF6D-4A9C-8D7B-80EFB3F1184C}" type="presOf" srcId="{7138E342-1F89-4A7E-A1DA-5C25EBAB12F7}" destId="{2B6DB29B-392B-461E-8775-D24C7E774B39}" srcOrd="0" destOrd="0" presId="urn:microsoft.com/office/officeart/2018/5/layout/CenteredIconLabelDescriptionList"/>
    <dgm:cxn modelId="{A58FF337-3E23-4EB2-99E0-DDF3C91AEDC6}" srcId="{9FE202E6-5F58-48AF-98D8-039992228927}" destId="{13248216-6241-4F78-9B54-DFC4F4E9247F}" srcOrd="0" destOrd="0" parTransId="{2AB50816-6B89-456E-87EE-C23B940ED69A}" sibTransId="{8618CD71-ECB3-4261-9B67-587DEE1FB5A7}"/>
    <dgm:cxn modelId="{3005B75C-BF83-4ABB-8963-1F73CC13E49A}" srcId="{7138E342-1F89-4A7E-A1DA-5C25EBAB12F7}" destId="{57A4661B-B2B0-42B9-AAF0-3DBEDCD3A8B3}" srcOrd="1" destOrd="0" parTransId="{2A3BF8A8-A529-47D8-9D7F-C7D9626945F7}" sibTransId="{571C3E6D-8917-46C0-8033-F68D467622E6}"/>
    <dgm:cxn modelId="{72EF8462-95F4-4AFC-881C-CF9FFA23B078}" type="presOf" srcId="{76625BDB-DD04-4A4B-8DD5-CAA4AF56116B}" destId="{A110A20F-4790-408D-A3CE-099ADBEBB949}" srcOrd="0" destOrd="1" presId="urn:microsoft.com/office/officeart/2018/5/layout/CenteredIconLabelDescriptionList"/>
    <dgm:cxn modelId="{580C0067-7350-4DAF-91CC-BB6A94A46E43}" type="presOf" srcId="{55CB2DD6-5EE2-45C3-9B47-12FFBBAE014D}" destId="{A72D0459-19AC-46F2-8490-47897FFB7477}" srcOrd="0" destOrd="0" presId="urn:microsoft.com/office/officeart/2018/5/layout/CenteredIconLabelDescriptionList"/>
    <dgm:cxn modelId="{5016E567-7152-45B8-8093-427380EB61A0}" srcId="{7138E342-1F89-4A7E-A1DA-5C25EBAB12F7}" destId="{55CB2DD6-5EE2-45C3-9B47-12FFBBAE014D}" srcOrd="0" destOrd="0" parTransId="{52571D97-455B-40FA-8DE1-3FAB14B6CE24}" sibTransId="{42C5E7CB-7B14-4BC9-871E-843D74F59B9B}"/>
    <dgm:cxn modelId="{35731DAB-BA64-4040-8AFB-1966D58A167C}" type="presOf" srcId="{13248216-6241-4F78-9B54-DFC4F4E9247F}" destId="{A110A20F-4790-408D-A3CE-099ADBEBB949}" srcOrd="0" destOrd="0" presId="urn:microsoft.com/office/officeart/2018/5/layout/CenteredIconLabelDescriptionList"/>
    <dgm:cxn modelId="{757BFCD3-E609-4892-B61B-F4A8B7245357}" srcId="{7138E342-1F89-4A7E-A1DA-5C25EBAB12F7}" destId="{9FE202E6-5F58-48AF-98D8-039992228927}" srcOrd="2" destOrd="0" parTransId="{09634DFF-43E3-4BDA-BFF2-D64A4F86350E}" sibTransId="{269F5522-793F-4DEF-97C7-B039F101A7A0}"/>
    <dgm:cxn modelId="{C6F201F1-B196-4061-8EE3-6E908E29A0EA}" srcId="{9FE202E6-5F58-48AF-98D8-039992228927}" destId="{76625BDB-DD04-4A4B-8DD5-CAA4AF56116B}" srcOrd="1" destOrd="0" parTransId="{AF0880C7-D525-4E7F-A366-2E7E32183CB7}" sibTransId="{B9E16443-ECEA-4295-844D-F28F1E8ED0B5}"/>
    <dgm:cxn modelId="{AAE403A4-49A1-4FD9-AA2D-9A061E30A7EE}" type="presParOf" srcId="{2B6DB29B-392B-461E-8775-D24C7E774B39}" destId="{6F86A84E-F99F-4F90-A13D-0720770360C6}" srcOrd="0" destOrd="0" presId="urn:microsoft.com/office/officeart/2018/5/layout/CenteredIconLabelDescriptionList"/>
    <dgm:cxn modelId="{549F22F3-EB12-4519-A65E-88F12975D910}" type="presParOf" srcId="{6F86A84E-F99F-4F90-A13D-0720770360C6}" destId="{7A22C6C4-49CA-40A1-A65C-DEB0ABACC9DA}" srcOrd="0" destOrd="0" presId="urn:microsoft.com/office/officeart/2018/5/layout/CenteredIconLabelDescriptionList"/>
    <dgm:cxn modelId="{54691E56-984A-4052-9494-2E00F4E82787}" type="presParOf" srcId="{6F86A84E-F99F-4F90-A13D-0720770360C6}" destId="{A474F407-2765-473D-8475-4138F36FC48F}" srcOrd="1" destOrd="0" presId="urn:microsoft.com/office/officeart/2018/5/layout/CenteredIconLabelDescriptionList"/>
    <dgm:cxn modelId="{D959CE8E-13B3-49D3-A78F-BD4B04A29F7B}" type="presParOf" srcId="{6F86A84E-F99F-4F90-A13D-0720770360C6}" destId="{A72D0459-19AC-46F2-8490-47897FFB7477}" srcOrd="2" destOrd="0" presId="urn:microsoft.com/office/officeart/2018/5/layout/CenteredIconLabelDescriptionList"/>
    <dgm:cxn modelId="{96DCAFB7-C331-4180-B382-3DB48123C4E1}" type="presParOf" srcId="{6F86A84E-F99F-4F90-A13D-0720770360C6}" destId="{E224CAE4-1FA4-4925-991C-2DB59A8738ED}" srcOrd="3" destOrd="0" presId="urn:microsoft.com/office/officeart/2018/5/layout/CenteredIconLabelDescriptionList"/>
    <dgm:cxn modelId="{5B2CA97E-51EB-457A-B942-B281FC52B6CC}" type="presParOf" srcId="{6F86A84E-F99F-4F90-A13D-0720770360C6}" destId="{3A478291-9527-4DC3-BB08-A14A821CA266}" srcOrd="4" destOrd="0" presId="urn:microsoft.com/office/officeart/2018/5/layout/CenteredIconLabelDescriptionList"/>
    <dgm:cxn modelId="{2A94C1EF-7924-476C-9997-A793CB10048E}" type="presParOf" srcId="{2B6DB29B-392B-461E-8775-D24C7E774B39}" destId="{C39548FC-CCAF-41E4-A507-ECBA3B3B5F26}" srcOrd="1" destOrd="0" presId="urn:microsoft.com/office/officeart/2018/5/layout/CenteredIconLabelDescriptionList"/>
    <dgm:cxn modelId="{358367A2-216B-4512-ABC1-2A6F4508072A}" type="presParOf" srcId="{2B6DB29B-392B-461E-8775-D24C7E774B39}" destId="{AF3AD002-82BE-4AB1-87AD-76A524F4A271}" srcOrd="2" destOrd="0" presId="urn:microsoft.com/office/officeart/2018/5/layout/CenteredIconLabelDescriptionList"/>
    <dgm:cxn modelId="{50D7BCEA-0A06-4174-AF17-036B95006A51}" type="presParOf" srcId="{AF3AD002-82BE-4AB1-87AD-76A524F4A271}" destId="{4CF44621-1571-46EC-8170-5303F37F985B}" srcOrd="0" destOrd="0" presId="urn:microsoft.com/office/officeart/2018/5/layout/CenteredIconLabelDescriptionList"/>
    <dgm:cxn modelId="{2C03DF47-2350-42F9-98F9-61827620B837}" type="presParOf" srcId="{AF3AD002-82BE-4AB1-87AD-76A524F4A271}" destId="{D369EDC4-09BF-42A6-8DFA-1C27C0AF025F}" srcOrd="1" destOrd="0" presId="urn:microsoft.com/office/officeart/2018/5/layout/CenteredIconLabelDescriptionList"/>
    <dgm:cxn modelId="{E04D8607-B3DF-4C4F-835A-3F6B63CA22D9}" type="presParOf" srcId="{AF3AD002-82BE-4AB1-87AD-76A524F4A271}" destId="{F5B6FF82-EA79-46D1-BDDB-FB5A6A4EAF63}" srcOrd="2" destOrd="0" presId="urn:microsoft.com/office/officeart/2018/5/layout/CenteredIconLabelDescriptionList"/>
    <dgm:cxn modelId="{0A149A8B-D78D-4117-93C0-7E75C68A1986}" type="presParOf" srcId="{AF3AD002-82BE-4AB1-87AD-76A524F4A271}" destId="{EA28E81E-658A-416F-8DEB-36C5D641843D}" srcOrd="3" destOrd="0" presId="urn:microsoft.com/office/officeart/2018/5/layout/CenteredIconLabelDescriptionList"/>
    <dgm:cxn modelId="{78B9F851-186E-452F-8574-57C370BB7BC5}" type="presParOf" srcId="{AF3AD002-82BE-4AB1-87AD-76A524F4A271}" destId="{B88771A8-D4A3-4536-946A-6CEC171AD1B4}" srcOrd="4" destOrd="0" presId="urn:microsoft.com/office/officeart/2018/5/layout/CenteredIconLabelDescriptionList"/>
    <dgm:cxn modelId="{54E6FD97-2C27-485A-A53B-F0061DA45BEA}" type="presParOf" srcId="{2B6DB29B-392B-461E-8775-D24C7E774B39}" destId="{F6D8ED26-BDBB-4E77-AB8A-185B0EC57879}" srcOrd="3" destOrd="0" presId="urn:microsoft.com/office/officeart/2018/5/layout/CenteredIconLabelDescriptionList"/>
    <dgm:cxn modelId="{A2FCB019-71D9-4121-839D-6904F03FD275}" type="presParOf" srcId="{2B6DB29B-392B-461E-8775-D24C7E774B39}" destId="{BF05DDEB-D2E6-4720-B4D6-15A2B8F559E0}" srcOrd="4" destOrd="0" presId="urn:microsoft.com/office/officeart/2018/5/layout/CenteredIconLabelDescriptionList"/>
    <dgm:cxn modelId="{EE821DC7-72B4-45EC-B68F-7E8E3B277C2F}" type="presParOf" srcId="{BF05DDEB-D2E6-4720-B4D6-15A2B8F559E0}" destId="{F18A0F0B-83D9-478C-9839-074315F79D61}" srcOrd="0" destOrd="0" presId="urn:microsoft.com/office/officeart/2018/5/layout/CenteredIconLabelDescriptionList"/>
    <dgm:cxn modelId="{D3E7AA31-23ED-4286-B482-28B6E96477E3}" type="presParOf" srcId="{BF05DDEB-D2E6-4720-B4D6-15A2B8F559E0}" destId="{9370640F-4094-4887-81BE-8EE186936C83}" srcOrd="1" destOrd="0" presId="urn:microsoft.com/office/officeart/2018/5/layout/CenteredIconLabelDescriptionList"/>
    <dgm:cxn modelId="{10510D6F-F85B-4CD6-8A05-393466B1E446}" type="presParOf" srcId="{BF05DDEB-D2E6-4720-B4D6-15A2B8F559E0}" destId="{54E31AB5-C4AE-4599-BC44-DA09599A2962}" srcOrd="2" destOrd="0" presId="urn:microsoft.com/office/officeart/2018/5/layout/CenteredIconLabelDescriptionList"/>
    <dgm:cxn modelId="{3DB7DEC9-D83A-45B2-A9C9-33842DDAC93C}" type="presParOf" srcId="{BF05DDEB-D2E6-4720-B4D6-15A2B8F559E0}" destId="{8CFC89C4-2F35-4F86-B62C-3413945CA417}" srcOrd="3" destOrd="0" presId="urn:microsoft.com/office/officeart/2018/5/layout/CenteredIconLabelDescriptionList"/>
    <dgm:cxn modelId="{0C57561C-9AB2-46A1-8D6A-4D9D60EDCEF1}" type="presParOf" srcId="{BF05DDEB-D2E6-4720-B4D6-15A2B8F559E0}" destId="{A110A20F-4790-408D-A3CE-099ADBEBB9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7181A-F9ED-4CED-99DF-AB42F37F244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6ABBB-1C40-4DEE-88A9-85675E78887B}">
      <dgm:prSet/>
      <dgm:spPr/>
      <dgm:t>
        <a:bodyPr/>
        <a:lstStyle/>
        <a:p>
          <a:r>
            <a:rPr lang="en-GB" noProof="0" dirty="0"/>
            <a:t>Web Development</a:t>
          </a:r>
        </a:p>
      </dgm:t>
    </dgm:pt>
    <dgm:pt modelId="{27706EF0-E973-4F64-8A57-9382BE15D27D}" type="parTrans" cxnId="{B842E9E1-4EB7-44A4-A468-D7198311081D}">
      <dgm:prSet/>
      <dgm:spPr/>
      <dgm:t>
        <a:bodyPr/>
        <a:lstStyle/>
        <a:p>
          <a:endParaRPr lang="en-GB" noProof="0" dirty="0"/>
        </a:p>
      </dgm:t>
    </dgm:pt>
    <dgm:pt modelId="{270B046B-D17D-42D5-8BF8-DE39A378D3B4}" type="sibTrans" cxnId="{B842E9E1-4EB7-44A4-A468-D7198311081D}">
      <dgm:prSet/>
      <dgm:spPr/>
      <dgm:t>
        <a:bodyPr/>
        <a:lstStyle/>
        <a:p>
          <a:endParaRPr lang="en-GB" noProof="0" dirty="0"/>
        </a:p>
      </dgm:t>
    </dgm:pt>
    <dgm:pt modelId="{2663249A-88E5-47A5-BB1F-2BD6C1F5300A}">
      <dgm:prSet/>
      <dgm:spPr/>
      <dgm:t>
        <a:bodyPr/>
        <a:lstStyle/>
        <a:p>
          <a:r>
            <a:rPr lang="en-GB" noProof="0" dirty="0"/>
            <a:t>Web Applications</a:t>
          </a:r>
        </a:p>
      </dgm:t>
    </dgm:pt>
    <dgm:pt modelId="{6EDDFE58-558A-4CA0-B993-05C4A2129D76}" type="parTrans" cxnId="{667373D9-6D44-4E85-80A0-ABA4CADD2680}">
      <dgm:prSet/>
      <dgm:spPr/>
      <dgm:t>
        <a:bodyPr/>
        <a:lstStyle/>
        <a:p>
          <a:endParaRPr lang="en-GB" noProof="0" dirty="0"/>
        </a:p>
      </dgm:t>
    </dgm:pt>
    <dgm:pt modelId="{3A62CF9E-8E85-4F94-A4E5-53E8F36034E0}" type="sibTrans" cxnId="{667373D9-6D44-4E85-80A0-ABA4CADD2680}">
      <dgm:prSet/>
      <dgm:spPr/>
      <dgm:t>
        <a:bodyPr/>
        <a:lstStyle/>
        <a:p>
          <a:endParaRPr lang="en-GB" noProof="0" dirty="0"/>
        </a:p>
      </dgm:t>
    </dgm:pt>
    <dgm:pt modelId="{34F429E3-D01D-4D02-A2DA-F089563B98D2}">
      <dgm:prSet/>
      <dgm:spPr/>
      <dgm:t>
        <a:bodyPr/>
        <a:lstStyle/>
        <a:p>
          <a:r>
            <a:rPr lang="en-GB" noProof="0" dirty="0"/>
            <a:t>Raster vs Vector</a:t>
          </a:r>
        </a:p>
      </dgm:t>
    </dgm:pt>
    <dgm:pt modelId="{B21FA454-798F-43D0-ACA1-B209EC50CBB7}" type="parTrans" cxnId="{C54271CD-693E-4653-BCEF-55E8BA9F75C8}">
      <dgm:prSet/>
      <dgm:spPr/>
      <dgm:t>
        <a:bodyPr/>
        <a:lstStyle/>
        <a:p>
          <a:endParaRPr lang="en-GB" noProof="0" dirty="0"/>
        </a:p>
      </dgm:t>
    </dgm:pt>
    <dgm:pt modelId="{2CE1BC90-8A17-4512-B087-3B4BB82A4924}" type="sibTrans" cxnId="{C54271CD-693E-4653-BCEF-55E8BA9F75C8}">
      <dgm:prSet/>
      <dgm:spPr/>
      <dgm:t>
        <a:bodyPr/>
        <a:lstStyle/>
        <a:p>
          <a:endParaRPr lang="en-GB" noProof="0" dirty="0"/>
        </a:p>
      </dgm:t>
    </dgm:pt>
    <dgm:pt modelId="{723E1EEE-E7EB-44A3-961D-B0705C9BED0F}">
      <dgm:prSet/>
      <dgm:spPr/>
      <dgm:t>
        <a:bodyPr/>
        <a:lstStyle/>
        <a:p>
          <a:r>
            <a:rPr lang="en-GB" noProof="0" dirty="0"/>
            <a:t>Open Street Map</a:t>
          </a:r>
        </a:p>
      </dgm:t>
    </dgm:pt>
    <dgm:pt modelId="{189E5323-17F3-4B1E-9F28-A9C7143EFC0A}" type="parTrans" cxnId="{0145D2BC-46F6-49C0-A099-41C1FFE8DB2E}">
      <dgm:prSet/>
      <dgm:spPr/>
      <dgm:t>
        <a:bodyPr/>
        <a:lstStyle/>
        <a:p>
          <a:endParaRPr lang="en-GB" noProof="0" dirty="0"/>
        </a:p>
      </dgm:t>
    </dgm:pt>
    <dgm:pt modelId="{905C474A-7A5F-4134-897A-F1AE79408F97}" type="sibTrans" cxnId="{0145D2BC-46F6-49C0-A099-41C1FFE8DB2E}">
      <dgm:prSet/>
      <dgm:spPr/>
      <dgm:t>
        <a:bodyPr/>
        <a:lstStyle/>
        <a:p>
          <a:endParaRPr lang="en-GB" noProof="0" dirty="0"/>
        </a:p>
      </dgm:t>
    </dgm:pt>
    <dgm:pt modelId="{6AA9F692-4253-4E7B-8A41-A468E2526CEF}" type="pres">
      <dgm:prSet presAssocID="{F8D7181A-F9ED-4CED-99DF-AB42F37F244C}" presName="vert0" presStyleCnt="0">
        <dgm:presLayoutVars>
          <dgm:dir/>
          <dgm:animOne val="branch"/>
          <dgm:animLvl val="lvl"/>
        </dgm:presLayoutVars>
      </dgm:prSet>
      <dgm:spPr/>
    </dgm:pt>
    <dgm:pt modelId="{33D816B8-48E0-4671-9374-0E6E7D3383B3}" type="pres">
      <dgm:prSet presAssocID="{2376ABBB-1C40-4DEE-88A9-85675E78887B}" presName="thickLine" presStyleLbl="alignNode1" presStyleIdx="0" presStyleCnt="4"/>
      <dgm:spPr/>
    </dgm:pt>
    <dgm:pt modelId="{E14A102D-A587-4244-AF37-1D466A881E64}" type="pres">
      <dgm:prSet presAssocID="{2376ABBB-1C40-4DEE-88A9-85675E78887B}" presName="horz1" presStyleCnt="0"/>
      <dgm:spPr/>
    </dgm:pt>
    <dgm:pt modelId="{A23481D5-E62D-4DBF-8649-BD592B54E4E3}" type="pres">
      <dgm:prSet presAssocID="{2376ABBB-1C40-4DEE-88A9-85675E78887B}" presName="tx1" presStyleLbl="revTx" presStyleIdx="0" presStyleCnt="4"/>
      <dgm:spPr/>
    </dgm:pt>
    <dgm:pt modelId="{CDE48285-EA48-4E5F-ABC4-07658CCF83D9}" type="pres">
      <dgm:prSet presAssocID="{2376ABBB-1C40-4DEE-88A9-85675E78887B}" presName="vert1" presStyleCnt="0"/>
      <dgm:spPr/>
    </dgm:pt>
    <dgm:pt modelId="{37A3F636-816B-47D8-9C3E-BF1ACE6D4600}" type="pres">
      <dgm:prSet presAssocID="{2663249A-88E5-47A5-BB1F-2BD6C1F5300A}" presName="thickLine" presStyleLbl="alignNode1" presStyleIdx="1" presStyleCnt="4"/>
      <dgm:spPr/>
    </dgm:pt>
    <dgm:pt modelId="{C3A7E6FD-2FDC-45D4-A2FD-2A5D4103478B}" type="pres">
      <dgm:prSet presAssocID="{2663249A-88E5-47A5-BB1F-2BD6C1F5300A}" presName="horz1" presStyleCnt="0"/>
      <dgm:spPr/>
    </dgm:pt>
    <dgm:pt modelId="{41D632D9-8301-472A-810D-CE1155342DA3}" type="pres">
      <dgm:prSet presAssocID="{2663249A-88E5-47A5-BB1F-2BD6C1F5300A}" presName="tx1" presStyleLbl="revTx" presStyleIdx="1" presStyleCnt="4"/>
      <dgm:spPr/>
    </dgm:pt>
    <dgm:pt modelId="{55D672B1-0E1D-4146-8355-FA1C52BBA59E}" type="pres">
      <dgm:prSet presAssocID="{2663249A-88E5-47A5-BB1F-2BD6C1F5300A}" presName="vert1" presStyleCnt="0"/>
      <dgm:spPr/>
    </dgm:pt>
    <dgm:pt modelId="{DED92EBB-2538-41A2-ABD5-38E27F37D3DF}" type="pres">
      <dgm:prSet presAssocID="{34F429E3-D01D-4D02-A2DA-F089563B98D2}" presName="thickLine" presStyleLbl="alignNode1" presStyleIdx="2" presStyleCnt="4"/>
      <dgm:spPr/>
    </dgm:pt>
    <dgm:pt modelId="{C05AD36F-7FB4-473A-9DFF-324F397DE3CB}" type="pres">
      <dgm:prSet presAssocID="{34F429E3-D01D-4D02-A2DA-F089563B98D2}" presName="horz1" presStyleCnt="0"/>
      <dgm:spPr/>
    </dgm:pt>
    <dgm:pt modelId="{5423EBE8-268D-42AB-A243-FB70B68FD0DD}" type="pres">
      <dgm:prSet presAssocID="{34F429E3-D01D-4D02-A2DA-F089563B98D2}" presName="tx1" presStyleLbl="revTx" presStyleIdx="2" presStyleCnt="4"/>
      <dgm:spPr/>
    </dgm:pt>
    <dgm:pt modelId="{74609CF3-3D11-490A-A957-551052BC57A2}" type="pres">
      <dgm:prSet presAssocID="{34F429E3-D01D-4D02-A2DA-F089563B98D2}" presName="vert1" presStyleCnt="0"/>
      <dgm:spPr/>
    </dgm:pt>
    <dgm:pt modelId="{9491F024-FD8E-40D3-BEF1-C1089F2FAFEA}" type="pres">
      <dgm:prSet presAssocID="{723E1EEE-E7EB-44A3-961D-B0705C9BED0F}" presName="thickLine" presStyleLbl="alignNode1" presStyleIdx="3" presStyleCnt="4"/>
      <dgm:spPr/>
    </dgm:pt>
    <dgm:pt modelId="{43177502-1DF1-4A61-8727-6E9EC16BFDB8}" type="pres">
      <dgm:prSet presAssocID="{723E1EEE-E7EB-44A3-961D-B0705C9BED0F}" presName="horz1" presStyleCnt="0"/>
      <dgm:spPr/>
    </dgm:pt>
    <dgm:pt modelId="{A84FE0AE-358C-4EE4-84CA-8784FE633FA3}" type="pres">
      <dgm:prSet presAssocID="{723E1EEE-E7EB-44A3-961D-B0705C9BED0F}" presName="tx1" presStyleLbl="revTx" presStyleIdx="3" presStyleCnt="4"/>
      <dgm:spPr/>
    </dgm:pt>
    <dgm:pt modelId="{1F586767-FC16-4492-8FBA-94399939DBC1}" type="pres">
      <dgm:prSet presAssocID="{723E1EEE-E7EB-44A3-961D-B0705C9BED0F}" presName="vert1" presStyleCnt="0"/>
      <dgm:spPr/>
    </dgm:pt>
  </dgm:ptLst>
  <dgm:cxnLst>
    <dgm:cxn modelId="{9D0CF302-CBBC-4DDE-82DA-93BB6DE5872D}" type="presOf" srcId="{2663249A-88E5-47A5-BB1F-2BD6C1F5300A}" destId="{41D632D9-8301-472A-810D-CE1155342DA3}" srcOrd="0" destOrd="0" presId="urn:microsoft.com/office/officeart/2008/layout/LinedList"/>
    <dgm:cxn modelId="{FDEBD913-03D5-4CB0-839B-B7BFE603DC52}" type="presOf" srcId="{F8D7181A-F9ED-4CED-99DF-AB42F37F244C}" destId="{6AA9F692-4253-4E7B-8A41-A468E2526CEF}" srcOrd="0" destOrd="0" presId="urn:microsoft.com/office/officeart/2008/layout/LinedList"/>
    <dgm:cxn modelId="{E975BF21-45F6-409D-922A-BB5CBA98F4C8}" type="presOf" srcId="{723E1EEE-E7EB-44A3-961D-B0705C9BED0F}" destId="{A84FE0AE-358C-4EE4-84CA-8784FE633FA3}" srcOrd="0" destOrd="0" presId="urn:microsoft.com/office/officeart/2008/layout/LinedList"/>
    <dgm:cxn modelId="{890FE97A-125A-4DBD-8DC9-42CF1FAF4F8F}" type="presOf" srcId="{34F429E3-D01D-4D02-A2DA-F089563B98D2}" destId="{5423EBE8-268D-42AB-A243-FB70B68FD0DD}" srcOrd="0" destOrd="0" presId="urn:microsoft.com/office/officeart/2008/layout/LinedList"/>
    <dgm:cxn modelId="{429E5D94-7E6B-4D79-AA60-1F94AC6F0591}" type="presOf" srcId="{2376ABBB-1C40-4DEE-88A9-85675E78887B}" destId="{A23481D5-E62D-4DBF-8649-BD592B54E4E3}" srcOrd="0" destOrd="0" presId="urn:microsoft.com/office/officeart/2008/layout/LinedList"/>
    <dgm:cxn modelId="{0145D2BC-46F6-49C0-A099-41C1FFE8DB2E}" srcId="{F8D7181A-F9ED-4CED-99DF-AB42F37F244C}" destId="{723E1EEE-E7EB-44A3-961D-B0705C9BED0F}" srcOrd="3" destOrd="0" parTransId="{189E5323-17F3-4B1E-9F28-A9C7143EFC0A}" sibTransId="{905C474A-7A5F-4134-897A-F1AE79408F97}"/>
    <dgm:cxn modelId="{C54271CD-693E-4653-BCEF-55E8BA9F75C8}" srcId="{F8D7181A-F9ED-4CED-99DF-AB42F37F244C}" destId="{34F429E3-D01D-4D02-A2DA-F089563B98D2}" srcOrd="2" destOrd="0" parTransId="{B21FA454-798F-43D0-ACA1-B209EC50CBB7}" sibTransId="{2CE1BC90-8A17-4512-B087-3B4BB82A4924}"/>
    <dgm:cxn modelId="{667373D9-6D44-4E85-80A0-ABA4CADD2680}" srcId="{F8D7181A-F9ED-4CED-99DF-AB42F37F244C}" destId="{2663249A-88E5-47A5-BB1F-2BD6C1F5300A}" srcOrd="1" destOrd="0" parTransId="{6EDDFE58-558A-4CA0-B993-05C4A2129D76}" sibTransId="{3A62CF9E-8E85-4F94-A4E5-53E8F36034E0}"/>
    <dgm:cxn modelId="{B842E9E1-4EB7-44A4-A468-D7198311081D}" srcId="{F8D7181A-F9ED-4CED-99DF-AB42F37F244C}" destId="{2376ABBB-1C40-4DEE-88A9-85675E78887B}" srcOrd="0" destOrd="0" parTransId="{27706EF0-E973-4F64-8A57-9382BE15D27D}" sibTransId="{270B046B-D17D-42D5-8BF8-DE39A378D3B4}"/>
    <dgm:cxn modelId="{AD12F313-085D-4EC0-96A6-B08E8F30CBDD}" type="presParOf" srcId="{6AA9F692-4253-4E7B-8A41-A468E2526CEF}" destId="{33D816B8-48E0-4671-9374-0E6E7D3383B3}" srcOrd="0" destOrd="0" presId="urn:microsoft.com/office/officeart/2008/layout/LinedList"/>
    <dgm:cxn modelId="{D28D54F4-1BCF-4993-BDEF-297C6E694D8B}" type="presParOf" srcId="{6AA9F692-4253-4E7B-8A41-A468E2526CEF}" destId="{E14A102D-A587-4244-AF37-1D466A881E64}" srcOrd="1" destOrd="0" presId="urn:microsoft.com/office/officeart/2008/layout/LinedList"/>
    <dgm:cxn modelId="{A69C5BF5-A7AB-4049-81AC-3AFA788CBC49}" type="presParOf" srcId="{E14A102D-A587-4244-AF37-1D466A881E64}" destId="{A23481D5-E62D-4DBF-8649-BD592B54E4E3}" srcOrd="0" destOrd="0" presId="urn:microsoft.com/office/officeart/2008/layout/LinedList"/>
    <dgm:cxn modelId="{0047EB1C-F751-4B12-B717-C5AB21894591}" type="presParOf" srcId="{E14A102D-A587-4244-AF37-1D466A881E64}" destId="{CDE48285-EA48-4E5F-ABC4-07658CCF83D9}" srcOrd="1" destOrd="0" presId="urn:microsoft.com/office/officeart/2008/layout/LinedList"/>
    <dgm:cxn modelId="{A08D2C52-28F4-4A0E-9883-ED9C9860B440}" type="presParOf" srcId="{6AA9F692-4253-4E7B-8A41-A468E2526CEF}" destId="{37A3F636-816B-47D8-9C3E-BF1ACE6D4600}" srcOrd="2" destOrd="0" presId="urn:microsoft.com/office/officeart/2008/layout/LinedList"/>
    <dgm:cxn modelId="{CCB4ADB2-8535-4EAC-8D53-17ED6D56313E}" type="presParOf" srcId="{6AA9F692-4253-4E7B-8A41-A468E2526CEF}" destId="{C3A7E6FD-2FDC-45D4-A2FD-2A5D4103478B}" srcOrd="3" destOrd="0" presId="urn:microsoft.com/office/officeart/2008/layout/LinedList"/>
    <dgm:cxn modelId="{0B08FCAA-924A-4C92-809A-785D62AB9DA0}" type="presParOf" srcId="{C3A7E6FD-2FDC-45D4-A2FD-2A5D4103478B}" destId="{41D632D9-8301-472A-810D-CE1155342DA3}" srcOrd="0" destOrd="0" presId="urn:microsoft.com/office/officeart/2008/layout/LinedList"/>
    <dgm:cxn modelId="{2DA2465E-38D2-4576-BC37-C5D2FBDE551D}" type="presParOf" srcId="{C3A7E6FD-2FDC-45D4-A2FD-2A5D4103478B}" destId="{55D672B1-0E1D-4146-8355-FA1C52BBA59E}" srcOrd="1" destOrd="0" presId="urn:microsoft.com/office/officeart/2008/layout/LinedList"/>
    <dgm:cxn modelId="{EBD0210E-FC51-4B76-8482-93F8961E571A}" type="presParOf" srcId="{6AA9F692-4253-4E7B-8A41-A468E2526CEF}" destId="{DED92EBB-2538-41A2-ABD5-38E27F37D3DF}" srcOrd="4" destOrd="0" presId="urn:microsoft.com/office/officeart/2008/layout/LinedList"/>
    <dgm:cxn modelId="{00F0305B-6645-49FA-974B-F2EB543A4A42}" type="presParOf" srcId="{6AA9F692-4253-4E7B-8A41-A468E2526CEF}" destId="{C05AD36F-7FB4-473A-9DFF-324F397DE3CB}" srcOrd="5" destOrd="0" presId="urn:microsoft.com/office/officeart/2008/layout/LinedList"/>
    <dgm:cxn modelId="{3A1435F3-A349-4240-9A07-04E17F65F748}" type="presParOf" srcId="{C05AD36F-7FB4-473A-9DFF-324F397DE3CB}" destId="{5423EBE8-268D-42AB-A243-FB70B68FD0DD}" srcOrd="0" destOrd="0" presId="urn:microsoft.com/office/officeart/2008/layout/LinedList"/>
    <dgm:cxn modelId="{A547E7F2-36D4-437B-BDDD-9EB23DD8762A}" type="presParOf" srcId="{C05AD36F-7FB4-473A-9DFF-324F397DE3CB}" destId="{74609CF3-3D11-490A-A957-551052BC57A2}" srcOrd="1" destOrd="0" presId="urn:microsoft.com/office/officeart/2008/layout/LinedList"/>
    <dgm:cxn modelId="{B655BB50-A7A2-4D9F-9327-613C62C9BD7A}" type="presParOf" srcId="{6AA9F692-4253-4E7B-8A41-A468E2526CEF}" destId="{9491F024-FD8E-40D3-BEF1-C1089F2FAFEA}" srcOrd="6" destOrd="0" presId="urn:microsoft.com/office/officeart/2008/layout/LinedList"/>
    <dgm:cxn modelId="{43809927-7387-45C4-A020-C77A4DBD3731}" type="presParOf" srcId="{6AA9F692-4253-4E7B-8A41-A468E2526CEF}" destId="{43177502-1DF1-4A61-8727-6E9EC16BFDB8}" srcOrd="7" destOrd="0" presId="urn:microsoft.com/office/officeart/2008/layout/LinedList"/>
    <dgm:cxn modelId="{22DEBE8A-35B3-4ACD-99FB-4E7DEA76DFC0}" type="presParOf" srcId="{43177502-1DF1-4A61-8727-6E9EC16BFDB8}" destId="{A84FE0AE-358C-4EE4-84CA-8784FE633FA3}" srcOrd="0" destOrd="0" presId="urn:microsoft.com/office/officeart/2008/layout/LinedList"/>
    <dgm:cxn modelId="{16F3067F-C3F2-44CE-B0BF-9378F1A8C6EE}" type="presParOf" srcId="{43177502-1DF1-4A61-8727-6E9EC16BFDB8}" destId="{1F586767-FC16-4492-8FBA-94399939DB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D5DEDC-56AC-4376-8051-2370EF3F4F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0CA93F7-D405-41FF-8593-3325302FA31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Has 3 cornerstone technologies</a:t>
          </a:r>
          <a:endParaRPr lang="en-US" dirty="0"/>
        </a:p>
      </dgm:t>
    </dgm:pt>
    <dgm:pt modelId="{2E56B559-6997-43E5-8B43-09A8A776B984}" type="parTrans" cxnId="{51211DCC-BC03-43BE-9494-C2E93A5E404A}">
      <dgm:prSet/>
      <dgm:spPr/>
      <dgm:t>
        <a:bodyPr/>
        <a:lstStyle/>
        <a:p>
          <a:endParaRPr lang="en-US"/>
        </a:p>
      </dgm:t>
    </dgm:pt>
    <dgm:pt modelId="{693A72E7-7A81-476B-999E-49D3D722896A}" type="sibTrans" cxnId="{51211DCC-BC03-43BE-9494-C2E93A5E404A}">
      <dgm:prSet/>
      <dgm:spPr/>
      <dgm:t>
        <a:bodyPr/>
        <a:lstStyle/>
        <a:p>
          <a:endParaRPr lang="en-US"/>
        </a:p>
      </dgm:t>
    </dgm:pt>
    <dgm:pt modelId="{5BF28B3C-17FD-46AE-A96F-345E6BBB56D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HTML</a:t>
          </a:r>
          <a:endParaRPr lang="en-US"/>
        </a:p>
      </dgm:t>
    </dgm:pt>
    <dgm:pt modelId="{2BBBFE6B-2113-47BA-B600-7AD9398E2E65}" type="parTrans" cxnId="{43F50AB8-4088-4688-8152-9090EF48B3DF}">
      <dgm:prSet/>
      <dgm:spPr/>
      <dgm:t>
        <a:bodyPr/>
        <a:lstStyle/>
        <a:p>
          <a:endParaRPr lang="en-US"/>
        </a:p>
      </dgm:t>
    </dgm:pt>
    <dgm:pt modelId="{FA8223C8-B67E-4402-9475-3F5DA1BF220E}" type="sibTrans" cxnId="{43F50AB8-4088-4688-8152-9090EF48B3DF}">
      <dgm:prSet/>
      <dgm:spPr/>
      <dgm:t>
        <a:bodyPr/>
        <a:lstStyle/>
        <a:p>
          <a:endParaRPr lang="en-US"/>
        </a:p>
      </dgm:t>
    </dgm:pt>
    <dgm:pt modelId="{1A8F784E-7EC8-4A1D-966B-A92587BEF8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International standard language for web-based applications</a:t>
          </a:r>
          <a:endParaRPr lang="en-US" dirty="0"/>
        </a:p>
      </dgm:t>
    </dgm:pt>
    <dgm:pt modelId="{B0111C9B-A5C6-4E46-ADE7-8917E0684693}" type="parTrans" cxnId="{8EA22EFB-3FB2-4052-B90D-9B63C4AC8A5C}">
      <dgm:prSet/>
      <dgm:spPr/>
      <dgm:t>
        <a:bodyPr/>
        <a:lstStyle/>
        <a:p>
          <a:endParaRPr lang="en-US"/>
        </a:p>
      </dgm:t>
    </dgm:pt>
    <dgm:pt modelId="{16110009-B23C-489B-A0A8-C2668B05E66C}" type="sibTrans" cxnId="{8EA22EFB-3FB2-4052-B90D-9B63C4AC8A5C}">
      <dgm:prSet/>
      <dgm:spPr/>
      <dgm:t>
        <a:bodyPr/>
        <a:lstStyle/>
        <a:p>
          <a:endParaRPr lang="en-US"/>
        </a:p>
      </dgm:t>
    </dgm:pt>
    <dgm:pt modelId="{ED06FE30-9B61-4C19-A3D1-E9D81FE338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Focuses on the content</a:t>
          </a:r>
          <a:endParaRPr lang="en-US" dirty="0"/>
        </a:p>
      </dgm:t>
    </dgm:pt>
    <dgm:pt modelId="{610E8526-53B9-4422-A8C1-567880ABD760}" type="parTrans" cxnId="{F65E8F9F-EA7E-49F6-9251-5E128A580C9D}">
      <dgm:prSet/>
      <dgm:spPr/>
      <dgm:t>
        <a:bodyPr/>
        <a:lstStyle/>
        <a:p>
          <a:endParaRPr lang="en-US"/>
        </a:p>
      </dgm:t>
    </dgm:pt>
    <dgm:pt modelId="{043F8924-90E2-4F18-8421-D89907355F1F}" type="sibTrans" cxnId="{F65E8F9F-EA7E-49F6-9251-5E128A580C9D}">
      <dgm:prSet/>
      <dgm:spPr/>
      <dgm:t>
        <a:bodyPr/>
        <a:lstStyle/>
        <a:p>
          <a:endParaRPr lang="en-US"/>
        </a:p>
      </dgm:t>
    </dgm:pt>
    <dgm:pt modelId="{6AF75D5C-2819-412C-8AF8-3081D8A84D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CSS</a:t>
          </a:r>
          <a:endParaRPr lang="en-US"/>
        </a:p>
      </dgm:t>
    </dgm:pt>
    <dgm:pt modelId="{0F07D7E4-5713-40DC-8115-458A4EA60AF9}" type="parTrans" cxnId="{1E7AD083-940A-472B-A492-BC39DF258020}">
      <dgm:prSet/>
      <dgm:spPr/>
      <dgm:t>
        <a:bodyPr/>
        <a:lstStyle/>
        <a:p>
          <a:endParaRPr lang="en-US"/>
        </a:p>
      </dgm:t>
    </dgm:pt>
    <dgm:pt modelId="{78F74968-1AE7-493B-A14F-2CB96D8FF274}" type="sibTrans" cxnId="{1E7AD083-940A-472B-A492-BC39DF258020}">
      <dgm:prSet/>
      <dgm:spPr/>
      <dgm:t>
        <a:bodyPr/>
        <a:lstStyle/>
        <a:p>
          <a:endParaRPr lang="en-US"/>
        </a:p>
      </dgm:t>
    </dgm:pt>
    <dgm:pt modelId="{49A4FF49-2205-4DC4-A5CD-81F701BA03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Describes the layout of the HTML content</a:t>
          </a:r>
          <a:endParaRPr lang="en-US"/>
        </a:p>
      </dgm:t>
    </dgm:pt>
    <dgm:pt modelId="{AFAB2E4D-253B-4ECD-A48C-0D0BDAC06F97}" type="parTrans" cxnId="{8E64BD4C-1CEE-43D3-AEFC-A083F4F3B9F7}">
      <dgm:prSet/>
      <dgm:spPr/>
      <dgm:t>
        <a:bodyPr/>
        <a:lstStyle/>
        <a:p>
          <a:endParaRPr lang="en-US"/>
        </a:p>
      </dgm:t>
    </dgm:pt>
    <dgm:pt modelId="{A5201604-E6F9-451F-A977-B948A2DE175B}" type="sibTrans" cxnId="{8E64BD4C-1CEE-43D3-AEFC-A083F4F3B9F7}">
      <dgm:prSet/>
      <dgm:spPr/>
      <dgm:t>
        <a:bodyPr/>
        <a:lstStyle/>
        <a:p>
          <a:endParaRPr lang="en-US"/>
        </a:p>
      </dgm:t>
    </dgm:pt>
    <dgm:pt modelId="{AFFB44B6-7253-4BA9-BDF1-34CCA81CCAF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JavaScript</a:t>
          </a:r>
          <a:endParaRPr lang="en-US"/>
        </a:p>
      </dgm:t>
    </dgm:pt>
    <dgm:pt modelId="{E6BDC002-5126-4442-B1E8-43CE54322B97}" type="parTrans" cxnId="{7676DC79-4AE9-4DBD-A1B1-0DAF7C7DFD47}">
      <dgm:prSet/>
      <dgm:spPr/>
      <dgm:t>
        <a:bodyPr/>
        <a:lstStyle/>
        <a:p>
          <a:endParaRPr lang="en-US"/>
        </a:p>
      </dgm:t>
    </dgm:pt>
    <dgm:pt modelId="{92DBAA51-5332-40A9-AF62-2DE89018825F}" type="sibTrans" cxnId="{7676DC79-4AE9-4DBD-A1B1-0DAF7C7DFD47}">
      <dgm:prSet/>
      <dgm:spPr/>
      <dgm:t>
        <a:bodyPr/>
        <a:lstStyle/>
        <a:p>
          <a:endParaRPr lang="en-US"/>
        </a:p>
      </dgm:t>
    </dgm:pt>
    <dgm:pt modelId="{BA628482-198A-428E-9A6A-F5E25A787C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Used to develop dynamic webpage behaviours that are not possible with HTML and CSS alone</a:t>
          </a:r>
          <a:endParaRPr lang="en-US"/>
        </a:p>
      </dgm:t>
    </dgm:pt>
    <dgm:pt modelId="{8322B051-CAE6-433A-A949-C2A651A49708}" type="parTrans" cxnId="{448A0317-928B-48C0-AA8C-27C3867A27BB}">
      <dgm:prSet/>
      <dgm:spPr/>
      <dgm:t>
        <a:bodyPr/>
        <a:lstStyle/>
        <a:p>
          <a:endParaRPr lang="en-US"/>
        </a:p>
      </dgm:t>
    </dgm:pt>
    <dgm:pt modelId="{57D1C93B-0396-4D6D-9EFA-EF35891355D1}" type="sibTrans" cxnId="{448A0317-928B-48C0-AA8C-27C3867A27BB}">
      <dgm:prSet/>
      <dgm:spPr/>
      <dgm:t>
        <a:bodyPr/>
        <a:lstStyle/>
        <a:p>
          <a:endParaRPr lang="en-US"/>
        </a:p>
      </dgm:t>
    </dgm:pt>
    <dgm:pt modelId="{630B75C1-BA05-4AC2-831B-DD959248C20A}" type="pres">
      <dgm:prSet presAssocID="{F8D5DEDC-56AC-4376-8051-2370EF3F4F4C}" presName="root" presStyleCnt="0">
        <dgm:presLayoutVars>
          <dgm:dir/>
          <dgm:resizeHandles val="exact"/>
        </dgm:presLayoutVars>
      </dgm:prSet>
      <dgm:spPr/>
    </dgm:pt>
    <dgm:pt modelId="{B197FB3C-5E8F-4373-A949-005E44B2E77D}" type="pres">
      <dgm:prSet presAssocID="{E0CA93F7-D405-41FF-8593-3325302FA313}" presName="compNode" presStyleCnt="0"/>
      <dgm:spPr/>
    </dgm:pt>
    <dgm:pt modelId="{75677086-ED45-4048-86BE-6F6C98A980B2}" type="pres">
      <dgm:prSet presAssocID="{E0CA93F7-D405-41FF-8593-3325302FA313}" presName="bgRect" presStyleLbl="bgShp" presStyleIdx="0" presStyleCnt="4"/>
      <dgm:spPr>
        <a:noFill/>
        <a:ln>
          <a:solidFill>
            <a:schemeClr val="accent1">
              <a:hueOff val="0"/>
              <a:satOff val="0"/>
              <a:lumOff val="0"/>
            </a:schemeClr>
          </a:solidFill>
        </a:ln>
      </dgm:spPr>
    </dgm:pt>
    <dgm:pt modelId="{25F12826-9516-45D5-8A86-B8D5766E9CC0}" type="pres">
      <dgm:prSet presAssocID="{E0CA93F7-D405-41FF-8593-3325302FA3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907D6B4-7A26-4707-A797-BD3F4A38D1CA}" type="pres">
      <dgm:prSet presAssocID="{E0CA93F7-D405-41FF-8593-3325302FA313}" presName="spaceRect" presStyleCnt="0"/>
      <dgm:spPr/>
    </dgm:pt>
    <dgm:pt modelId="{2FC8A223-C39A-48F5-B5A1-7B77898EFB6F}" type="pres">
      <dgm:prSet presAssocID="{E0CA93F7-D405-41FF-8593-3325302FA313}" presName="parTx" presStyleLbl="revTx" presStyleIdx="0" presStyleCnt="7">
        <dgm:presLayoutVars>
          <dgm:chMax val="0"/>
          <dgm:chPref val="0"/>
        </dgm:presLayoutVars>
      </dgm:prSet>
      <dgm:spPr/>
    </dgm:pt>
    <dgm:pt modelId="{963056B9-F377-43E2-A990-1AEA0DBC0F29}" type="pres">
      <dgm:prSet presAssocID="{693A72E7-7A81-476B-999E-49D3D722896A}" presName="sibTrans" presStyleCnt="0"/>
      <dgm:spPr/>
    </dgm:pt>
    <dgm:pt modelId="{0CF945D6-C09F-4C2B-8D31-71E32E9817DA}" type="pres">
      <dgm:prSet presAssocID="{5BF28B3C-17FD-46AE-A96F-345E6BBB56DB}" presName="compNode" presStyleCnt="0"/>
      <dgm:spPr/>
    </dgm:pt>
    <dgm:pt modelId="{3436F3B3-06C1-4CC7-80A6-7EBD97D2BA43}" type="pres">
      <dgm:prSet presAssocID="{5BF28B3C-17FD-46AE-A96F-345E6BBB56DB}" presName="bgRect" presStyleLbl="bgShp" presStyleIdx="1" presStyleCnt="4"/>
      <dgm:spPr>
        <a:noFill/>
        <a:ln>
          <a:solidFill>
            <a:schemeClr val="accent1">
              <a:hueOff val="0"/>
              <a:satOff val="0"/>
              <a:lumOff val="0"/>
            </a:schemeClr>
          </a:solidFill>
        </a:ln>
      </dgm:spPr>
    </dgm:pt>
    <dgm:pt modelId="{2253542F-1253-492B-8E77-036D751CDAE7}" type="pres">
      <dgm:prSet presAssocID="{5BF28B3C-17FD-46AE-A96F-345E6BBB5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F010129-05C1-4754-BEBF-D4CB1C389AD8}" type="pres">
      <dgm:prSet presAssocID="{5BF28B3C-17FD-46AE-A96F-345E6BBB56DB}" presName="spaceRect" presStyleCnt="0"/>
      <dgm:spPr/>
    </dgm:pt>
    <dgm:pt modelId="{5121010D-ADF1-427B-B3AF-54CAC771699F}" type="pres">
      <dgm:prSet presAssocID="{5BF28B3C-17FD-46AE-A96F-345E6BBB56DB}" presName="parTx" presStyleLbl="revTx" presStyleIdx="1" presStyleCnt="7">
        <dgm:presLayoutVars>
          <dgm:chMax val="0"/>
          <dgm:chPref val="0"/>
        </dgm:presLayoutVars>
      </dgm:prSet>
      <dgm:spPr/>
    </dgm:pt>
    <dgm:pt modelId="{9909470C-D37B-4F6E-9BAE-A2ADC7C36870}" type="pres">
      <dgm:prSet presAssocID="{5BF28B3C-17FD-46AE-A96F-345E6BBB56DB}" presName="desTx" presStyleLbl="revTx" presStyleIdx="2" presStyleCnt="7">
        <dgm:presLayoutVars/>
      </dgm:prSet>
      <dgm:spPr/>
    </dgm:pt>
    <dgm:pt modelId="{A3033D72-E7D9-4E3D-A355-6DB13A5581FF}" type="pres">
      <dgm:prSet presAssocID="{FA8223C8-B67E-4402-9475-3F5DA1BF220E}" presName="sibTrans" presStyleCnt="0"/>
      <dgm:spPr/>
    </dgm:pt>
    <dgm:pt modelId="{80230430-5F1F-40B6-BD5F-7D1D4C05DFE1}" type="pres">
      <dgm:prSet presAssocID="{6AF75D5C-2819-412C-8AF8-3081D8A84D5D}" presName="compNode" presStyleCnt="0"/>
      <dgm:spPr/>
    </dgm:pt>
    <dgm:pt modelId="{E36B8070-72D1-4713-8317-9581FB6C44D4}" type="pres">
      <dgm:prSet presAssocID="{6AF75D5C-2819-412C-8AF8-3081D8A84D5D}" presName="bgRect" presStyleLbl="bgShp" presStyleIdx="2" presStyleCnt="4"/>
      <dgm:spPr>
        <a:noFill/>
        <a:ln>
          <a:solidFill>
            <a:schemeClr val="accent1">
              <a:hueOff val="0"/>
              <a:satOff val="0"/>
              <a:lumOff val="0"/>
            </a:schemeClr>
          </a:solidFill>
        </a:ln>
      </dgm:spPr>
    </dgm:pt>
    <dgm:pt modelId="{310AB152-C5D7-41B6-8941-FEC68EDA80FF}" type="pres">
      <dgm:prSet presAssocID="{6AF75D5C-2819-412C-8AF8-3081D8A84D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34022FB-6CC6-42E7-AF9B-24A97037F46E}" type="pres">
      <dgm:prSet presAssocID="{6AF75D5C-2819-412C-8AF8-3081D8A84D5D}" presName="spaceRect" presStyleCnt="0"/>
      <dgm:spPr/>
    </dgm:pt>
    <dgm:pt modelId="{3ACB001A-7944-44B2-9BF0-09976F15D2CC}" type="pres">
      <dgm:prSet presAssocID="{6AF75D5C-2819-412C-8AF8-3081D8A84D5D}" presName="parTx" presStyleLbl="revTx" presStyleIdx="3" presStyleCnt="7">
        <dgm:presLayoutVars>
          <dgm:chMax val="0"/>
          <dgm:chPref val="0"/>
        </dgm:presLayoutVars>
      </dgm:prSet>
      <dgm:spPr/>
    </dgm:pt>
    <dgm:pt modelId="{3ECE3BA6-B508-402D-957B-CAE22D45A4B0}" type="pres">
      <dgm:prSet presAssocID="{6AF75D5C-2819-412C-8AF8-3081D8A84D5D}" presName="desTx" presStyleLbl="revTx" presStyleIdx="4" presStyleCnt="7">
        <dgm:presLayoutVars/>
      </dgm:prSet>
      <dgm:spPr/>
    </dgm:pt>
    <dgm:pt modelId="{75A07567-7EB7-4F32-8319-DE97077FFAF5}" type="pres">
      <dgm:prSet presAssocID="{78F74968-1AE7-493B-A14F-2CB96D8FF274}" presName="sibTrans" presStyleCnt="0"/>
      <dgm:spPr/>
    </dgm:pt>
    <dgm:pt modelId="{E93D49DE-7717-48FD-A7D1-7CED18F602A6}" type="pres">
      <dgm:prSet presAssocID="{AFFB44B6-7253-4BA9-BDF1-34CCA81CCAF1}" presName="compNode" presStyleCnt="0"/>
      <dgm:spPr/>
    </dgm:pt>
    <dgm:pt modelId="{192695BE-12CB-44FD-9EFA-5875993C6CB8}" type="pres">
      <dgm:prSet presAssocID="{AFFB44B6-7253-4BA9-BDF1-34CCA81CCAF1}" presName="bgRect" presStyleLbl="bgShp" presStyleIdx="3" presStyleCnt="4"/>
      <dgm:spPr>
        <a:noFill/>
        <a:ln>
          <a:solidFill>
            <a:schemeClr val="accent1">
              <a:hueOff val="0"/>
              <a:satOff val="0"/>
              <a:lumOff val="0"/>
            </a:schemeClr>
          </a:solidFill>
        </a:ln>
      </dgm:spPr>
    </dgm:pt>
    <dgm:pt modelId="{616C41A6-C11F-4030-BE19-BE19547348CB}" type="pres">
      <dgm:prSet presAssocID="{AFFB44B6-7253-4BA9-BDF1-34CCA81CCA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82A7B1D-F08C-4882-94B8-2489D94A1CBC}" type="pres">
      <dgm:prSet presAssocID="{AFFB44B6-7253-4BA9-BDF1-34CCA81CCAF1}" presName="spaceRect" presStyleCnt="0"/>
      <dgm:spPr/>
    </dgm:pt>
    <dgm:pt modelId="{9630FDD1-1C2D-4642-96CE-70F980C3385E}" type="pres">
      <dgm:prSet presAssocID="{AFFB44B6-7253-4BA9-BDF1-34CCA81CCAF1}" presName="parTx" presStyleLbl="revTx" presStyleIdx="5" presStyleCnt="7">
        <dgm:presLayoutVars>
          <dgm:chMax val="0"/>
          <dgm:chPref val="0"/>
        </dgm:presLayoutVars>
      </dgm:prSet>
      <dgm:spPr/>
    </dgm:pt>
    <dgm:pt modelId="{51F0B6FD-FA8B-448E-88C7-092DAB163F8A}" type="pres">
      <dgm:prSet presAssocID="{AFFB44B6-7253-4BA9-BDF1-34CCA81CCAF1}" presName="desTx" presStyleLbl="revTx" presStyleIdx="6" presStyleCnt="7">
        <dgm:presLayoutVars/>
      </dgm:prSet>
      <dgm:spPr/>
    </dgm:pt>
  </dgm:ptLst>
  <dgm:cxnLst>
    <dgm:cxn modelId="{2CA4980C-B52A-43BF-8B3C-6162E72EAAA5}" type="presOf" srcId="{BA628482-198A-428E-9A6A-F5E25A787C8A}" destId="{51F0B6FD-FA8B-448E-88C7-092DAB163F8A}" srcOrd="0" destOrd="0" presId="urn:microsoft.com/office/officeart/2018/2/layout/IconVerticalSolidList"/>
    <dgm:cxn modelId="{448A0317-928B-48C0-AA8C-27C3867A27BB}" srcId="{AFFB44B6-7253-4BA9-BDF1-34CCA81CCAF1}" destId="{BA628482-198A-428E-9A6A-F5E25A787C8A}" srcOrd="0" destOrd="0" parTransId="{8322B051-CAE6-433A-A949-C2A651A49708}" sibTransId="{57D1C93B-0396-4D6D-9EFA-EF35891355D1}"/>
    <dgm:cxn modelId="{E7999B5B-1EE6-4543-8E99-5A59D4765BA9}" type="presOf" srcId="{6AF75D5C-2819-412C-8AF8-3081D8A84D5D}" destId="{3ACB001A-7944-44B2-9BF0-09976F15D2CC}" srcOrd="0" destOrd="0" presId="urn:microsoft.com/office/officeart/2018/2/layout/IconVerticalSolidList"/>
    <dgm:cxn modelId="{E4325F61-525F-4F7E-ACA7-C7C8C0D75EA8}" type="presOf" srcId="{F8D5DEDC-56AC-4376-8051-2370EF3F4F4C}" destId="{630B75C1-BA05-4AC2-831B-DD959248C20A}" srcOrd="0" destOrd="0" presId="urn:microsoft.com/office/officeart/2018/2/layout/IconVerticalSolidList"/>
    <dgm:cxn modelId="{B802E34A-5201-45AB-A45B-982EC4D1595B}" type="presOf" srcId="{49A4FF49-2205-4DC4-A5CD-81F701BA031C}" destId="{3ECE3BA6-B508-402D-957B-CAE22D45A4B0}" srcOrd="0" destOrd="0" presId="urn:microsoft.com/office/officeart/2018/2/layout/IconVerticalSolidList"/>
    <dgm:cxn modelId="{8E64BD4C-1CEE-43D3-AEFC-A083F4F3B9F7}" srcId="{6AF75D5C-2819-412C-8AF8-3081D8A84D5D}" destId="{49A4FF49-2205-4DC4-A5CD-81F701BA031C}" srcOrd="0" destOrd="0" parTransId="{AFAB2E4D-253B-4ECD-A48C-0D0BDAC06F97}" sibTransId="{A5201604-E6F9-451F-A977-B948A2DE175B}"/>
    <dgm:cxn modelId="{FF757F52-D57C-4858-A83E-309877B7F830}" type="presOf" srcId="{ED06FE30-9B61-4C19-A3D1-E9D81FE33868}" destId="{9909470C-D37B-4F6E-9BAE-A2ADC7C36870}" srcOrd="0" destOrd="1" presId="urn:microsoft.com/office/officeart/2018/2/layout/IconVerticalSolidList"/>
    <dgm:cxn modelId="{7676DC79-4AE9-4DBD-A1B1-0DAF7C7DFD47}" srcId="{F8D5DEDC-56AC-4376-8051-2370EF3F4F4C}" destId="{AFFB44B6-7253-4BA9-BDF1-34CCA81CCAF1}" srcOrd="3" destOrd="0" parTransId="{E6BDC002-5126-4442-B1E8-43CE54322B97}" sibTransId="{92DBAA51-5332-40A9-AF62-2DE89018825F}"/>
    <dgm:cxn modelId="{1E7AD083-940A-472B-A492-BC39DF258020}" srcId="{F8D5DEDC-56AC-4376-8051-2370EF3F4F4C}" destId="{6AF75D5C-2819-412C-8AF8-3081D8A84D5D}" srcOrd="2" destOrd="0" parTransId="{0F07D7E4-5713-40DC-8115-458A4EA60AF9}" sibTransId="{78F74968-1AE7-493B-A14F-2CB96D8FF274}"/>
    <dgm:cxn modelId="{939E2F8A-BF7A-4884-B472-770560988F93}" type="presOf" srcId="{5BF28B3C-17FD-46AE-A96F-345E6BBB56DB}" destId="{5121010D-ADF1-427B-B3AF-54CAC771699F}" srcOrd="0" destOrd="0" presId="urn:microsoft.com/office/officeart/2018/2/layout/IconVerticalSolidList"/>
    <dgm:cxn modelId="{F65E8F9F-EA7E-49F6-9251-5E128A580C9D}" srcId="{5BF28B3C-17FD-46AE-A96F-345E6BBB56DB}" destId="{ED06FE30-9B61-4C19-A3D1-E9D81FE33868}" srcOrd="1" destOrd="0" parTransId="{610E8526-53B9-4422-A8C1-567880ABD760}" sibTransId="{043F8924-90E2-4F18-8421-D89907355F1F}"/>
    <dgm:cxn modelId="{AECF07A7-F2C5-418A-9762-82006DE37FC8}" type="presOf" srcId="{E0CA93F7-D405-41FF-8593-3325302FA313}" destId="{2FC8A223-C39A-48F5-B5A1-7B77898EFB6F}" srcOrd="0" destOrd="0" presId="urn:microsoft.com/office/officeart/2018/2/layout/IconVerticalSolidList"/>
    <dgm:cxn modelId="{43F50AB8-4088-4688-8152-9090EF48B3DF}" srcId="{F8D5DEDC-56AC-4376-8051-2370EF3F4F4C}" destId="{5BF28B3C-17FD-46AE-A96F-345E6BBB56DB}" srcOrd="1" destOrd="0" parTransId="{2BBBFE6B-2113-47BA-B600-7AD9398E2E65}" sibTransId="{FA8223C8-B67E-4402-9475-3F5DA1BF220E}"/>
    <dgm:cxn modelId="{51211DCC-BC03-43BE-9494-C2E93A5E404A}" srcId="{F8D5DEDC-56AC-4376-8051-2370EF3F4F4C}" destId="{E0CA93F7-D405-41FF-8593-3325302FA313}" srcOrd="0" destOrd="0" parTransId="{2E56B559-6997-43E5-8B43-09A8A776B984}" sibTransId="{693A72E7-7A81-476B-999E-49D3D722896A}"/>
    <dgm:cxn modelId="{C38A98D0-0E17-440D-81A4-500FEB2F1112}" type="presOf" srcId="{1A8F784E-7EC8-4A1D-966B-A92587BEF8F4}" destId="{9909470C-D37B-4F6E-9BAE-A2ADC7C36870}" srcOrd="0" destOrd="0" presId="urn:microsoft.com/office/officeart/2018/2/layout/IconVerticalSolidList"/>
    <dgm:cxn modelId="{D18DF2E1-DFD9-4618-BD50-58A1FD63C6E4}" type="presOf" srcId="{AFFB44B6-7253-4BA9-BDF1-34CCA81CCAF1}" destId="{9630FDD1-1C2D-4642-96CE-70F980C3385E}" srcOrd="0" destOrd="0" presId="urn:microsoft.com/office/officeart/2018/2/layout/IconVerticalSolidList"/>
    <dgm:cxn modelId="{8EA22EFB-3FB2-4052-B90D-9B63C4AC8A5C}" srcId="{5BF28B3C-17FD-46AE-A96F-345E6BBB56DB}" destId="{1A8F784E-7EC8-4A1D-966B-A92587BEF8F4}" srcOrd="0" destOrd="0" parTransId="{B0111C9B-A5C6-4E46-ADE7-8917E0684693}" sibTransId="{16110009-B23C-489B-A0A8-C2668B05E66C}"/>
    <dgm:cxn modelId="{666A01B5-3D16-4046-8062-597E4758F413}" type="presParOf" srcId="{630B75C1-BA05-4AC2-831B-DD959248C20A}" destId="{B197FB3C-5E8F-4373-A949-005E44B2E77D}" srcOrd="0" destOrd="0" presId="urn:microsoft.com/office/officeart/2018/2/layout/IconVerticalSolidList"/>
    <dgm:cxn modelId="{FDC99E78-B27E-4AF6-B0C5-ABA8C3099A5D}" type="presParOf" srcId="{B197FB3C-5E8F-4373-A949-005E44B2E77D}" destId="{75677086-ED45-4048-86BE-6F6C98A980B2}" srcOrd="0" destOrd="0" presId="urn:microsoft.com/office/officeart/2018/2/layout/IconVerticalSolidList"/>
    <dgm:cxn modelId="{86C91C35-A915-477B-9FBB-E0FF19DC980E}" type="presParOf" srcId="{B197FB3C-5E8F-4373-A949-005E44B2E77D}" destId="{25F12826-9516-45D5-8A86-B8D5766E9CC0}" srcOrd="1" destOrd="0" presId="urn:microsoft.com/office/officeart/2018/2/layout/IconVerticalSolidList"/>
    <dgm:cxn modelId="{7E741564-145C-4CF6-84BC-7EC4AF277E2D}" type="presParOf" srcId="{B197FB3C-5E8F-4373-A949-005E44B2E77D}" destId="{6907D6B4-7A26-4707-A797-BD3F4A38D1CA}" srcOrd="2" destOrd="0" presId="urn:microsoft.com/office/officeart/2018/2/layout/IconVerticalSolidList"/>
    <dgm:cxn modelId="{26A6D394-3777-45D2-9D21-151E1DAD8E8B}" type="presParOf" srcId="{B197FB3C-5E8F-4373-A949-005E44B2E77D}" destId="{2FC8A223-C39A-48F5-B5A1-7B77898EFB6F}" srcOrd="3" destOrd="0" presId="urn:microsoft.com/office/officeart/2018/2/layout/IconVerticalSolidList"/>
    <dgm:cxn modelId="{19564033-18E9-4AA1-8E26-8DDC85ADE677}" type="presParOf" srcId="{630B75C1-BA05-4AC2-831B-DD959248C20A}" destId="{963056B9-F377-43E2-A990-1AEA0DBC0F29}" srcOrd="1" destOrd="0" presId="urn:microsoft.com/office/officeart/2018/2/layout/IconVerticalSolidList"/>
    <dgm:cxn modelId="{C949200E-E10A-478B-A9DC-F41ED79CEE25}" type="presParOf" srcId="{630B75C1-BA05-4AC2-831B-DD959248C20A}" destId="{0CF945D6-C09F-4C2B-8D31-71E32E9817DA}" srcOrd="2" destOrd="0" presId="urn:microsoft.com/office/officeart/2018/2/layout/IconVerticalSolidList"/>
    <dgm:cxn modelId="{E0652A1E-7F46-4B8C-88AE-540614B8A100}" type="presParOf" srcId="{0CF945D6-C09F-4C2B-8D31-71E32E9817DA}" destId="{3436F3B3-06C1-4CC7-80A6-7EBD97D2BA43}" srcOrd="0" destOrd="0" presId="urn:microsoft.com/office/officeart/2018/2/layout/IconVerticalSolidList"/>
    <dgm:cxn modelId="{EE5ADFEA-AFFD-4620-BFFA-1067BC9A1B78}" type="presParOf" srcId="{0CF945D6-C09F-4C2B-8D31-71E32E9817DA}" destId="{2253542F-1253-492B-8E77-036D751CDAE7}" srcOrd="1" destOrd="0" presId="urn:microsoft.com/office/officeart/2018/2/layout/IconVerticalSolidList"/>
    <dgm:cxn modelId="{978E69FD-92B3-4A7B-B46C-A69CD6CEB82D}" type="presParOf" srcId="{0CF945D6-C09F-4C2B-8D31-71E32E9817DA}" destId="{CF010129-05C1-4754-BEBF-D4CB1C389AD8}" srcOrd="2" destOrd="0" presId="urn:microsoft.com/office/officeart/2018/2/layout/IconVerticalSolidList"/>
    <dgm:cxn modelId="{C6C65517-805B-4B5D-8226-E85EFCF91B61}" type="presParOf" srcId="{0CF945D6-C09F-4C2B-8D31-71E32E9817DA}" destId="{5121010D-ADF1-427B-B3AF-54CAC771699F}" srcOrd="3" destOrd="0" presId="urn:microsoft.com/office/officeart/2018/2/layout/IconVerticalSolidList"/>
    <dgm:cxn modelId="{F8862E93-F6B9-4816-903B-8739E970933F}" type="presParOf" srcId="{0CF945D6-C09F-4C2B-8D31-71E32E9817DA}" destId="{9909470C-D37B-4F6E-9BAE-A2ADC7C36870}" srcOrd="4" destOrd="0" presId="urn:microsoft.com/office/officeart/2018/2/layout/IconVerticalSolidList"/>
    <dgm:cxn modelId="{CAF184D1-8CAE-453E-ABBD-9175EDC8DD5D}" type="presParOf" srcId="{630B75C1-BA05-4AC2-831B-DD959248C20A}" destId="{A3033D72-E7D9-4E3D-A355-6DB13A5581FF}" srcOrd="3" destOrd="0" presId="urn:microsoft.com/office/officeart/2018/2/layout/IconVerticalSolidList"/>
    <dgm:cxn modelId="{D8839916-5728-4215-AA2E-6909329EF6DE}" type="presParOf" srcId="{630B75C1-BA05-4AC2-831B-DD959248C20A}" destId="{80230430-5F1F-40B6-BD5F-7D1D4C05DFE1}" srcOrd="4" destOrd="0" presId="urn:microsoft.com/office/officeart/2018/2/layout/IconVerticalSolidList"/>
    <dgm:cxn modelId="{E13448D6-655B-4488-BD97-0660A7E9B59E}" type="presParOf" srcId="{80230430-5F1F-40B6-BD5F-7D1D4C05DFE1}" destId="{E36B8070-72D1-4713-8317-9581FB6C44D4}" srcOrd="0" destOrd="0" presId="urn:microsoft.com/office/officeart/2018/2/layout/IconVerticalSolidList"/>
    <dgm:cxn modelId="{9B3B3C37-2FB1-42E6-94DC-743A64D0DD7C}" type="presParOf" srcId="{80230430-5F1F-40B6-BD5F-7D1D4C05DFE1}" destId="{310AB152-C5D7-41B6-8941-FEC68EDA80FF}" srcOrd="1" destOrd="0" presId="urn:microsoft.com/office/officeart/2018/2/layout/IconVerticalSolidList"/>
    <dgm:cxn modelId="{653492DB-853E-47A5-B43E-1AE67EA33BD9}" type="presParOf" srcId="{80230430-5F1F-40B6-BD5F-7D1D4C05DFE1}" destId="{434022FB-6CC6-42E7-AF9B-24A97037F46E}" srcOrd="2" destOrd="0" presId="urn:microsoft.com/office/officeart/2018/2/layout/IconVerticalSolidList"/>
    <dgm:cxn modelId="{DE8D860A-6D79-49E4-A8E8-6DB74501C021}" type="presParOf" srcId="{80230430-5F1F-40B6-BD5F-7D1D4C05DFE1}" destId="{3ACB001A-7944-44B2-9BF0-09976F15D2CC}" srcOrd="3" destOrd="0" presId="urn:microsoft.com/office/officeart/2018/2/layout/IconVerticalSolidList"/>
    <dgm:cxn modelId="{A6526910-410D-4131-87BB-D4B8E1D04845}" type="presParOf" srcId="{80230430-5F1F-40B6-BD5F-7D1D4C05DFE1}" destId="{3ECE3BA6-B508-402D-957B-CAE22D45A4B0}" srcOrd="4" destOrd="0" presId="urn:microsoft.com/office/officeart/2018/2/layout/IconVerticalSolidList"/>
    <dgm:cxn modelId="{BE9BD874-EFD6-4E9E-98C9-BD992CC0B931}" type="presParOf" srcId="{630B75C1-BA05-4AC2-831B-DD959248C20A}" destId="{75A07567-7EB7-4F32-8319-DE97077FFAF5}" srcOrd="5" destOrd="0" presId="urn:microsoft.com/office/officeart/2018/2/layout/IconVerticalSolidList"/>
    <dgm:cxn modelId="{DA08679D-B4ED-4C6D-8189-DCAE72607173}" type="presParOf" srcId="{630B75C1-BA05-4AC2-831B-DD959248C20A}" destId="{E93D49DE-7717-48FD-A7D1-7CED18F602A6}" srcOrd="6" destOrd="0" presId="urn:microsoft.com/office/officeart/2018/2/layout/IconVerticalSolidList"/>
    <dgm:cxn modelId="{E60A8DB2-AE73-4381-A010-80B8174A64BD}" type="presParOf" srcId="{E93D49DE-7717-48FD-A7D1-7CED18F602A6}" destId="{192695BE-12CB-44FD-9EFA-5875993C6CB8}" srcOrd="0" destOrd="0" presId="urn:microsoft.com/office/officeart/2018/2/layout/IconVerticalSolidList"/>
    <dgm:cxn modelId="{649AF720-3064-45EF-AD1C-D644376BDC9B}" type="presParOf" srcId="{E93D49DE-7717-48FD-A7D1-7CED18F602A6}" destId="{616C41A6-C11F-4030-BE19-BE19547348CB}" srcOrd="1" destOrd="0" presId="urn:microsoft.com/office/officeart/2018/2/layout/IconVerticalSolidList"/>
    <dgm:cxn modelId="{6413097D-D631-4EA5-86A4-0C5956A5EC53}" type="presParOf" srcId="{E93D49DE-7717-48FD-A7D1-7CED18F602A6}" destId="{C82A7B1D-F08C-4882-94B8-2489D94A1CBC}" srcOrd="2" destOrd="0" presId="urn:microsoft.com/office/officeart/2018/2/layout/IconVerticalSolidList"/>
    <dgm:cxn modelId="{55577F06-4B9D-4A41-B212-76C2E6F1F4F8}" type="presParOf" srcId="{E93D49DE-7717-48FD-A7D1-7CED18F602A6}" destId="{9630FDD1-1C2D-4642-96CE-70F980C3385E}" srcOrd="3" destOrd="0" presId="urn:microsoft.com/office/officeart/2018/2/layout/IconVerticalSolidList"/>
    <dgm:cxn modelId="{C80F517E-68F2-48BE-8C5E-90BFA0920D9B}" type="presParOf" srcId="{E93D49DE-7717-48FD-A7D1-7CED18F602A6}" destId="{51F0B6FD-FA8B-448E-88C7-092DAB163F8A}" srcOrd="4" destOrd="0" presId="urn:microsoft.com/office/officeart/2018/2/layout/IconVerticalSoli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BF0B67-712C-46DF-8987-EC67F6583D4F}" type="doc">
      <dgm:prSet loTypeId="urn:microsoft.com/office/officeart/2008/layout/LinedList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24364C0-E771-4444-AB6D-E3184EA964C1}">
      <dgm:prSet/>
      <dgm:spPr/>
      <dgm:t>
        <a:bodyPr/>
        <a:lstStyle/>
        <a:p>
          <a:r>
            <a:rPr lang="en-GB"/>
            <a:t>Node.JS</a:t>
          </a:r>
          <a:endParaRPr lang="en-US"/>
        </a:p>
      </dgm:t>
    </dgm:pt>
    <dgm:pt modelId="{A555CD5A-474A-4362-815E-4DA8F0E6CC67}" type="parTrans" cxnId="{E972A99C-992E-4FAF-97C2-B8FD500FD397}">
      <dgm:prSet/>
      <dgm:spPr/>
      <dgm:t>
        <a:bodyPr/>
        <a:lstStyle/>
        <a:p>
          <a:endParaRPr lang="en-US"/>
        </a:p>
      </dgm:t>
    </dgm:pt>
    <dgm:pt modelId="{1A5E0A0D-1AFE-46B4-8E62-896DA225C6CB}" type="sibTrans" cxnId="{E972A99C-992E-4FAF-97C2-B8FD500FD397}">
      <dgm:prSet/>
      <dgm:spPr/>
      <dgm:t>
        <a:bodyPr/>
        <a:lstStyle/>
        <a:p>
          <a:endParaRPr lang="en-US"/>
        </a:p>
      </dgm:t>
    </dgm:pt>
    <dgm:pt modelId="{9E378168-966E-441E-9735-F41962860B98}">
      <dgm:prSet/>
      <dgm:spPr/>
      <dgm:t>
        <a:bodyPr/>
        <a:lstStyle/>
        <a:p>
          <a:r>
            <a:rPr lang="en-GB" dirty="0"/>
            <a:t>Back-end runtime environment for web applications</a:t>
          </a:r>
          <a:endParaRPr lang="en-US" dirty="0"/>
        </a:p>
      </dgm:t>
    </dgm:pt>
    <dgm:pt modelId="{016663F5-9F3A-47CC-92A6-1203CA613AFC}" type="parTrans" cxnId="{A1DFE47C-D2C7-4104-88B3-0CCB0976747B}">
      <dgm:prSet/>
      <dgm:spPr/>
      <dgm:t>
        <a:bodyPr/>
        <a:lstStyle/>
        <a:p>
          <a:endParaRPr lang="en-US"/>
        </a:p>
      </dgm:t>
    </dgm:pt>
    <dgm:pt modelId="{746D7290-C96D-412B-BCB8-73F213C343D9}" type="sibTrans" cxnId="{A1DFE47C-D2C7-4104-88B3-0CCB0976747B}">
      <dgm:prSet/>
      <dgm:spPr/>
      <dgm:t>
        <a:bodyPr/>
        <a:lstStyle/>
        <a:p>
          <a:endParaRPr lang="en-US"/>
        </a:p>
      </dgm:t>
    </dgm:pt>
    <dgm:pt modelId="{BE766F97-AD83-4606-BD6D-E693B2850013}">
      <dgm:prSet/>
      <dgm:spPr/>
      <dgm:t>
        <a:bodyPr/>
        <a:lstStyle/>
        <a:p>
          <a:r>
            <a:rPr lang="en-GB"/>
            <a:t>Express.JS</a:t>
          </a:r>
          <a:endParaRPr lang="en-US"/>
        </a:p>
      </dgm:t>
    </dgm:pt>
    <dgm:pt modelId="{3AA54129-7FFA-46EB-9752-CBC5D4D3B855}" type="parTrans" cxnId="{1136BFA6-6699-4D88-B757-16316353B156}">
      <dgm:prSet/>
      <dgm:spPr/>
      <dgm:t>
        <a:bodyPr/>
        <a:lstStyle/>
        <a:p>
          <a:endParaRPr lang="en-US"/>
        </a:p>
      </dgm:t>
    </dgm:pt>
    <dgm:pt modelId="{16B59E53-FD0F-4B0A-AD45-0E9C323E14B6}" type="sibTrans" cxnId="{1136BFA6-6699-4D88-B757-16316353B156}">
      <dgm:prSet/>
      <dgm:spPr/>
      <dgm:t>
        <a:bodyPr/>
        <a:lstStyle/>
        <a:p>
          <a:endParaRPr lang="en-US"/>
        </a:p>
      </dgm:t>
    </dgm:pt>
    <dgm:pt modelId="{A31BE9C9-44F4-482B-A8BC-99AC78ED74C7}">
      <dgm:prSet/>
      <dgm:spPr/>
      <dgm:t>
        <a:bodyPr/>
        <a:lstStyle/>
        <a:p>
          <a:r>
            <a:rPr lang="en-GB"/>
            <a:t>Back-end web framework that utilises and builds upon the features on Node.JS</a:t>
          </a:r>
          <a:endParaRPr lang="en-US"/>
        </a:p>
      </dgm:t>
    </dgm:pt>
    <dgm:pt modelId="{36FB355A-29EF-4063-80F2-E388F16E76E4}" type="parTrans" cxnId="{1D1AFBCB-8CC0-41B4-9757-22A383E5FEA5}">
      <dgm:prSet/>
      <dgm:spPr/>
      <dgm:t>
        <a:bodyPr/>
        <a:lstStyle/>
        <a:p>
          <a:endParaRPr lang="en-US"/>
        </a:p>
      </dgm:t>
    </dgm:pt>
    <dgm:pt modelId="{F45A5771-E47C-4192-9AB1-E43392E9A485}" type="sibTrans" cxnId="{1D1AFBCB-8CC0-41B4-9757-22A383E5FEA5}">
      <dgm:prSet/>
      <dgm:spPr/>
      <dgm:t>
        <a:bodyPr/>
        <a:lstStyle/>
        <a:p>
          <a:endParaRPr lang="en-US"/>
        </a:p>
      </dgm:t>
    </dgm:pt>
    <dgm:pt modelId="{494BF01F-9440-4520-810F-5A00265A8E81}">
      <dgm:prSet/>
      <dgm:spPr/>
      <dgm:t>
        <a:bodyPr/>
        <a:lstStyle/>
        <a:p>
          <a:r>
            <a:rPr lang="en-GB"/>
            <a:t>Nodemon</a:t>
          </a:r>
          <a:endParaRPr lang="en-US"/>
        </a:p>
      </dgm:t>
    </dgm:pt>
    <dgm:pt modelId="{4F4CE4E6-A179-4351-96B6-3353676E3DB3}" type="parTrans" cxnId="{D24FFBE5-C9D5-468C-BC30-6AF0EA659BD9}">
      <dgm:prSet/>
      <dgm:spPr/>
      <dgm:t>
        <a:bodyPr/>
        <a:lstStyle/>
        <a:p>
          <a:endParaRPr lang="en-US"/>
        </a:p>
      </dgm:t>
    </dgm:pt>
    <dgm:pt modelId="{1FD56983-F5B1-4AB1-80A8-6D8E503299E1}" type="sibTrans" cxnId="{D24FFBE5-C9D5-468C-BC30-6AF0EA659BD9}">
      <dgm:prSet/>
      <dgm:spPr/>
      <dgm:t>
        <a:bodyPr/>
        <a:lstStyle/>
        <a:p>
          <a:endParaRPr lang="en-US"/>
        </a:p>
      </dgm:t>
    </dgm:pt>
    <dgm:pt modelId="{7EDCD3F3-4E0C-4A46-932C-D15380EA9370}">
      <dgm:prSet/>
      <dgm:spPr/>
      <dgm:t>
        <a:bodyPr/>
        <a:lstStyle/>
        <a:p>
          <a:r>
            <a:rPr lang="en-GB" dirty="0"/>
            <a:t>Automatically restarts node-based applications when changes are detected</a:t>
          </a:r>
          <a:endParaRPr lang="en-US" dirty="0"/>
        </a:p>
      </dgm:t>
    </dgm:pt>
    <dgm:pt modelId="{4DECA832-F9A7-459A-BE61-287D4DCCD0F5}" type="parTrans" cxnId="{26B39F4A-1F78-4EB0-9227-0F4E6863D0E3}">
      <dgm:prSet/>
      <dgm:spPr/>
      <dgm:t>
        <a:bodyPr/>
        <a:lstStyle/>
        <a:p>
          <a:endParaRPr lang="en-US"/>
        </a:p>
      </dgm:t>
    </dgm:pt>
    <dgm:pt modelId="{2EDCAE26-F4EB-4537-A440-DF39FF6CF530}" type="sibTrans" cxnId="{26B39F4A-1F78-4EB0-9227-0F4E6863D0E3}">
      <dgm:prSet/>
      <dgm:spPr/>
      <dgm:t>
        <a:bodyPr/>
        <a:lstStyle/>
        <a:p>
          <a:endParaRPr lang="en-US"/>
        </a:p>
      </dgm:t>
    </dgm:pt>
    <dgm:pt modelId="{3B3F1303-E003-4E72-866D-9174CFA5CA17}">
      <dgm:prSet/>
      <dgm:spPr/>
      <dgm:t>
        <a:bodyPr/>
        <a:lstStyle/>
        <a:p>
          <a:r>
            <a:rPr lang="en-GB"/>
            <a:t>OpenSSL</a:t>
          </a:r>
          <a:endParaRPr lang="en-US"/>
        </a:p>
      </dgm:t>
    </dgm:pt>
    <dgm:pt modelId="{8504247F-0456-48BB-B5B6-E840C372CC6D}" type="parTrans" cxnId="{D0CDD543-85BE-46D2-A3B1-EC01002C0A16}">
      <dgm:prSet/>
      <dgm:spPr/>
      <dgm:t>
        <a:bodyPr/>
        <a:lstStyle/>
        <a:p>
          <a:endParaRPr lang="en-US"/>
        </a:p>
      </dgm:t>
    </dgm:pt>
    <dgm:pt modelId="{2ED8D149-677A-49A5-AE0A-E94C35C62E7F}" type="sibTrans" cxnId="{D0CDD543-85BE-46D2-A3B1-EC01002C0A16}">
      <dgm:prSet/>
      <dgm:spPr/>
      <dgm:t>
        <a:bodyPr/>
        <a:lstStyle/>
        <a:p>
          <a:endParaRPr lang="en-US"/>
        </a:p>
      </dgm:t>
    </dgm:pt>
    <dgm:pt modelId="{DB00ED0C-01C7-4747-93DA-F228D1AC33C8}">
      <dgm:prSet/>
      <dgm:spPr/>
      <dgm:t>
        <a:bodyPr/>
        <a:lstStyle/>
        <a:p>
          <a:r>
            <a:rPr lang="en-GB"/>
            <a:t>Tool to generate SSL certificates required for HTTPS websites</a:t>
          </a:r>
          <a:endParaRPr lang="en-US"/>
        </a:p>
      </dgm:t>
    </dgm:pt>
    <dgm:pt modelId="{616E0A20-214F-4B69-B4FB-6447678095F8}" type="parTrans" cxnId="{4E839835-A297-4350-BF59-E245F391C6F1}">
      <dgm:prSet/>
      <dgm:spPr/>
      <dgm:t>
        <a:bodyPr/>
        <a:lstStyle/>
        <a:p>
          <a:endParaRPr lang="en-US"/>
        </a:p>
      </dgm:t>
    </dgm:pt>
    <dgm:pt modelId="{164BD3FD-05AB-457F-9D8E-9730DCE2E704}" type="sibTrans" cxnId="{4E839835-A297-4350-BF59-E245F391C6F1}">
      <dgm:prSet/>
      <dgm:spPr/>
      <dgm:t>
        <a:bodyPr/>
        <a:lstStyle/>
        <a:p>
          <a:endParaRPr lang="en-US"/>
        </a:p>
      </dgm:t>
    </dgm:pt>
    <dgm:pt modelId="{FA1BF317-935F-4297-B260-972EFC55A444}" type="pres">
      <dgm:prSet presAssocID="{22BF0B67-712C-46DF-8987-EC67F6583D4F}" presName="vert0" presStyleCnt="0">
        <dgm:presLayoutVars>
          <dgm:dir/>
          <dgm:animOne val="branch"/>
          <dgm:animLvl val="lvl"/>
        </dgm:presLayoutVars>
      </dgm:prSet>
      <dgm:spPr/>
    </dgm:pt>
    <dgm:pt modelId="{A8F3092A-2786-4777-B702-0A75F2D4A5FC}" type="pres">
      <dgm:prSet presAssocID="{324364C0-E771-4444-AB6D-E3184EA964C1}" presName="thickLine" presStyleLbl="alignNode1" presStyleIdx="0" presStyleCnt="4"/>
      <dgm:spPr/>
    </dgm:pt>
    <dgm:pt modelId="{EC831CCB-E7FA-4425-B5E9-BB42B79141DB}" type="pres">
      <dgm:prSet presAssocID="{324364C0-E771-4444-AB6D-E3184EA964C1}" presName="horz1" presStyleCnt="0"/>
      <dgm:spPr/>
    </dgm:pt>
    <dgm:pt modelId="{F47C5ABC-A31D-4F50-8882-4EC0EFBD4783}" type="pres">
      <dgm:prSet presAssocID="{324364C0-E771-4444-AB6D-E3184EA964C1}" presName="tx1" presStyleLbl="revTx" presStyleIdx="0" presStyleCnt="8"/>
      <dgm:spPr/>
    </dgm:pt>
    <dgm:pt modelId="{0BC9366C-30CE-46DD-9D34-36F6E8D63BD8}" type="pres">
      <dgm:prSet presAssocID="{324364C0-E771-4444-AB6D-E3184EA964C1}" presName="vert1" presStyleCnt="0"/>
      <dgm:spPr/>
    </dgm:pt>
    <dgm:pt modelId="{DC87E624-4142-4815-AE06-43D03DCB2068}" type="pres">
      <dgm:prSet presAssocID="{9E378168-966E-441E-9735-F41962860B98}" presName="vertSpace2a" presStyleCnt="0"/>
      <dgm:spPr/>
    </dgm:pt>
    <dgm:pt modelId="{7D1F0C27-5BC5-405C-8CED-698A9CDA32F6}" type="pres">
      <dgm:prSet presAssocID="{9E378168-966E-441E-9735-F41962860B98}" presName="horz2" presStyleCnt="0"/>
      <dgm:spPr/>
    </dgm:pt>
    <dgm:pt modelId="{9029D140-2031-4569-BC6D-66C2A099E0CA}" type="pres">
      <dgm:prSet presAssocID="{9E378168-966E-441E-9735-F41962860B98}" presName="horzSpace2" presStyleCnt="0"/>
      <dgm:spPr/>
    </dgm:pt>
    <dgm:pt modelId="{5C457116-44CA-48DA-BBDA-98B0E34BD531}" type="pres">
      <dgm:prSet presAssocID="{9E378168-966E-441E-9735-F41962860B98}" presName="tx2" presStyleLbl="revTx" presStyleIdx="1" presStyleCnt="8"/>
      <dgm:spPr/>
    </dgm:pt>
    <dgm:pt modelId="{2C38133A-F800-4C7B-98D5-0C7DA6C73A43}" type="pres">
      <dgm:prSet presAssocID="{9E378168-966E-441E-9735-F41962860B98}" presName="vert2" presStyleCnt="0"/>
      <dgm:spPr/>
    </dgm:pt>
    <dgm:pt modelId="{E87DE669-5C8F-4CF3-B1F4-3D3B8956F27F}" type="pres">
      <dgm:prSet presAssocID="{9E378168-966E-441E-9735-F41962860B98}" presName="thinLine2b" presStyleLbl="callout" presStyleIdx="0" presStyleCnt="4"/>
      <dgm:spPr>
        <a:ln>
          <a:noFill/>
        </a:ln>
      </dgm:spPr>
    </dgm:pt>
    <dgm:pt modelId="{FD7859E0-CED9-4C22-B8E3-FED580E40516}" type="pres">
      <dgm:prSet presAssocID="{9E378168-966E-441E-9735-F41962860B98}" presName="vertSpace2b" presStyleCnt="0"/>
      <dgm:spPr/>
    </dgm:pt>
    <dgm:pt modelId="{895CF975-740A-4408-8722-53D46A06AA65}" type="pres">
      <dgm:prSet presAssocID="{BE766F97-AD83-4606-BD6D-E693B2850013}" presName="thickLine" presStyleLbl="alignNode1" presStyleIdx="1" presStyleCnt="4"/>
      <dgm:spPr/>
    </dgm:pt>
    <dgm:pt modelId="{80A8AE31-97E2-473F-817C-B76A8B117FE7}" type="pres">
      <dgm:prSet presAssocID="{BE766F97-AD83-4606-BD6D-E693B2850013}" presName="horz1" presStyleCnt="0"/>
      <dgm:spPr/>
    </dgm:pt>
    <dgm:pt modelId="{E78491E7-E368-4E34-8318-809045572A9D}" type="pres">
      <dgm:prSet presAssocID="{BE766F97-AD83-4606-BD6D-E693B2850013}" presName="tx1" presStyleLbl="revTx" presStyleIdx="2" presStyleCnt="8"/>
      <dgm:spPr/>
    </dgm:pt>
    <dgm:pt modelId="{819A90FA-F395-454E-9816-76EA80CAF617}" type="pres">
      <dgm:prSet presAssocID="{BE766F97-AD83-4606-BD6D-E693B2850013}" presName="vert1" presStyleCnt="0"/>
      <dgm:spPr/>
    </dgm:pt>
    <dgm:pt modelId="{C7F606CE-3E7B-4234-A832-C81B929F0D6C}" type="pres">
      <dgm:prSet presAssocID="{A31BE9C9-44F4-482B-A8BC-99AC78ED74C7}" presName="vertSpace2a" presStyleCnt="0"/>
      <dgm:spPr/>
    </dgm:pt>
    <dgm:pt modelId="{7F7539A2-EEAD-4A80-91B2-5077334D68AF}" type="pres">
      <dgm:prSet presAssocID="{A31BE9C9-44F4-482B-A8BC-99AC78ED74C7}" presName="horz2" presStyleCnt="0"/>
      <dgm:spPr/>
    </dgm:pt>
    <dgm:pt modelId="{E5572912-1EC5-4E5E-B418-00B2F1C5D301}" type="pres">
      <dgm:prSet presAssocID="{A31BE9C9-44F4-482B-A8BC-99AC78ED74C7}" presName="horzSpace2" presStyleCnt="0"/>
      <dgm:spPr/>
    </dgm:pt>
    <dgm:pt modelId="{0D094DAA-EFB1-4BB6-AD2C-11116325F7F1}" type="pres">
      <dgm:prSet presAssocID="{A31BE9C9-44F4-482B-A8BC-99AC78ED74C7}" presName="tx2" presStyleLbl="revTx" presStyleIdx="3" presStyleCnt="8"/>
      <dgm:spPr/>
    </dgm:pt>
    <dgm:pt modelId="{4B2041E0-25ED-4B26-93EA-4D719FC293D0}" type="pres">
      <dgm:prSet presAssocID="{A31BE9C9-44F4-482B-A8BC-99AC78ED74C7}" presName="vert2" presStyleCnt="0"/>
      <dgm:spPr/>
    </dgm:pt>
    <dgm:pt modelId="{7E998E9E-9E11-43A8-A332-8B65DE4C1D5B}" type="pres">
      <dgm:prSet presAssocID="{A31BE9C9-44F4-482B-A8BC-99AC78ED74C7}" presName="thinLine2b" presStyleLbl="callout" presStyleIdx="1" presStyleCnt="4"/>
      <dgm:spPr>
        <a:ln>
          <a:noFill/>
        </a:ln>
      </dgm:spPr>
    </dgm:pt>
    <dgm:pt modelId="{878234D3-0D79-4840-8C8F-F36ADA66EC5B}" type="pres">
      <dgm:prSet presAssocID="{A31BE9C9-44F4-482B-A8BC-99AC78ED74C7}" presName="vertSpace2b" presStyleCnt="0"/>
      <dgm:spPr/>
    </dgm:pt>
    <dgm:pt modelId="{AF886B41-3177-4631-9614-79178305201D}" type="pres">
      <dgm:prSet presAssocID="{494BF01F-9440-4520-810F-5A00265A8E81}" presName="thickLine" presStyleLbl="alignNode1" presStyleIdx="2" presStyleCnt="4"/>
      <dgm:spPr/>
    </dgm:pt>
    <dgm:pt modelId="{B92B5E35-1546-48F5-AB7F-869E1CFD0926}" type="pres">
      <dgm:prSet presAssocID="{494BF01F-9440-4520-810F-5A00265A8E81}" presName="horz1" presStyleCnt="0"/>
      <dgm:spPr/>
    </dgm:pt>
    <dgm:pt modelId="{45336CA8-873C-48EC-9926-19E77B9BA569}" type="pres">
      <dgm:prSet presAssocID="{494BF01F-9440-4520-810F-5A00265A8E81}" presName="tx1" presStyleLbl="revTx" presStyleIdx="4" presStyleCnt="8"/>
      <dgm:spPr/>
    </dgm:pt>
    <dgm:pt modelId="{2C112325-77C7-4BDF-854C-DDFA739E7872}" type="pres">
      <dgm:prSet presAssocID="{494BF01F-9440-4520-810F-5A00265A8E81}" presName="vert1" presStyleCnt="0"/>
      <dgm:spPr/>
    </dgm:pt>
    <dgm:pt modelId="{16CE0EE7-BB3A-424D-B210-95612FC23019}" type="pres">
      <dgm:prSet presAssocID="{7EDCD3F3-4E0C-4A46-932C-D15380EA9370}" presName="vertSpace2a" presStyleCnt="0"/>
      <dgm:spPr/>
    </dgm:pt>
    <dgm:pt modelId="{2B5CAA8F-E664-4573-BBCD-4FA0ABC05D61}" type="pres">
      <dgm:prSet presAssocID="{7EDCD3F3-4E0C-4A46-932C-D15380EA9370}" presName="horz2" presStyleCnt="0"/>
      <dgm:spPr/>
    </dgm:pt>
    <dgm:pt modelId="{98B18DD8-7D07-4AA0-814D-B257C784B278}" type="pres">
      <dgm:prSet presAssocID="{7EDCD3F3-4E0C-4A46-932C-D15380EA9370}" presName="horzSpace2" presStyleCnt="0"/>
      <dgm:spPr/>
    </dgm:pt>
    <dgm:pt modelId="{6377BC0E-FB4D-4A91-B290-FB3A9BA7BA92}" type="pres">
      <dgm:prSet presAssocID="{7EDCD3F3-4E0C-4A46-932C-D15380EA9370}" presName="tx2" presStyleLbl="revTx" presStyleIdx="5" presStyleCnt="8"/>
      <dgm:spPr/>
    </dgm:pt>
    <dgm:pt modelId="{57E14D50-32CF-400E-846E-9C1276F8E51B}" type="pres">
      <dgm:prSet presAssocID="{7EDCD3F3-4E0C-4A46-932C-D15380EA9370}" presName="vert2" presStyleCnt="0"/>
      <dgm:spPr/>
    </dgm:pt>
    <dgm:pt modelId="{9782C4D7-601F-478E-B407-A9DE35175FB6}" type="pres">
      <dgm:prSet presAssocID="{7EDCD3F3-4E0C-4A46-932C-D15380EA9370}" presName="thinLine2b" presStyleLbl="callout" presStyleIdx="2" presStyleCnt="4"/>
      <dgm:spPr>
        <a:ln>
          <a:noFill/>
        </a:ln>
      </dgm:spPr>
    </dgm:pt>
    <dgm:pt modelId="{0527E1B3-0EB5-4522-9494-64A1B29ED775}" type="pres">
      <dgm:prSet presAssocID="{7EDCD3F3-4E0C-4A46-932C-D15380EA9370}" presName="vertSpace2b" presStyleCnt="0"/>
      <dgm:spPr/>
    </dgm:pt>
    <dgm:pt modelId="{40DDF453-1DB1-4ACA-8983-195390EBFB72}" type="pres">
      <dgm:prSet presAssocID="{3B3F1303-E003-4E72-866D-9174CFA5CA17}" presName="thickLine" presStyleLbl="alignNode1" presStyleIdx="3" presStyleCnt="4"/>
      <dgm:spPr/>
    </dgm:pt>
    <dgm:pt modelId="{93436AB2-8224-4CC6-8C7F-9790C6181233}" type="pres">
      <dgm:prSet presAssocID="{3B3F1303-E003-4E72-866D-9174CFA5CA17}" presName="horz1" presStyleCnt="0"/>
      <dgm:spPr/>
    </dgm:pt>
    <dgm:pt modelId="{0B83E523-2DAA-4238-AB0B-87EBAB1787BD}" type="pres">
      <dgm:prSet presAssocID="{3B3F1303-E003-4E72-866D-9174CFA5CA17}" presName="tx1" presStyleLbl="revTx" presStyleIdx="6" presStyleCnt="8"/>
      <dgm:spPr/>
    </dgm:pt>
    <dgm:pt modelId="{934169D8-F2D2-4C26-9B02-B00B17097FA7}" type="pres">
      <dgm:prSet presAssocID="{3B3F1303-E003-4E72-866D-9174CFA5CA17}" presName="vert1" presStyleCnt="0"/>
      <dgm:spPr/>
    </dgm:pt>
    <dgm:pt modelId="{72475299-0368-45ED-BC00-5790D80E24B1}" type="pres">
      <dgm:prSet presAssocID="{DB00ED0C-01C7-4747-93DA-F228D1AC33C8}" presName="vertSpace2a" presStyleCnt="0"/>
      <dgm:spPr/>
    </dgm:pt>
    <dgm:pt modelId="{81A54EB9-F040-4225-A372-A5E9A2D5F2C4}" type="pres">
      <dgm:prSet presAssocID="{DB00ED0C-01C7-4747-93DA-F228D1AC33C8}" presName="horz2" presStyleCnt="0"/>
      <dgm:spPr/>
    </dgm:pt>
    <dgm:pt modelId="{5703672A-55F3-412A-9DEE-7F679D9006BC}" type="pres">
      <dgm:prSet presAssocID="{DB00ED0C-01C7-4747-93DA-F228D1AC33C8}" presName="horzSpace2" presStyleCnt="0"/>
      <dgm:spPr/>
    </dgm:pt>
    <dgm:pt modelId="{74509C5C-8820-4387-B3E1-8700DEE39E4E}" type="pres">
      <dgm:prSet presAssocID="{DB00ED0C-01C7-4747-93DA-F228D1AC33C8}" presName="tx2" presStyleLbl="revTx" presStyleIdx="7" presStyleCnt="8"/>
      <dgm:spPr/>
    </dgm:pt>
    <dgm:pt modelId="{2C5A1A52-ABD9-44F7-AE73-36AAE6BB8CFB}" type="pres">
      <dgm:prSet presAssocID="{DB00ED0C-01C7-4747-93DA-F228D1AC33C8}" presName="vert2" presStyleCnt="0"/>
      <dgm:spPr/>
    </dgm:pt>
    <dgm:pt modelId="{28FD32CD-41DB-4EE5-BC6D-E6E286FD4177}" type="pres">
      <dgm:prSet presAssocID="{DB00ED0C-01C7-4747-93DA-F228D1AC33C8}" presName="thinLine2b" presStyleLbl="callout" presStyleIdx="3" presStyleCnt="4"/>
      <dgm:spPr>
        <a:ln>
          <a:noFill/>
        </a:ln>
      </dgm:spPr>
    </dgm:pt>
    <dgm:pt modelId="{3E55824A-5CAF-4FA1-AF84-923F0B9D0CF7}" type="pres">
      <dgm:prSet presAssocID="{DB00ED0C-01C7-4747-93DA-F228D1AC33C8}" presName="vertSpace2b" presStyleCnt="0"/>
      <dgm:spPr/>
    </dgm:pt>
  </dgm:ptLst>
  <dgm:cxnLst>
    <dgm:cxn modelId="{A36C2009-6A6A-473D-B030-4734B452588C}" type="presOf" srcId="{9E378168-966E-441E-9735-F41962860B98}" destId="{5C457116-44CA-48DA-BBDA-98B0E34BD531}" srcOrd="0" destOrd="0" presId="urn:microsoft.com/office/officeart/2008/layout/LinedList"/>
    <dgm:cxn modelId="{F1A1FC23-552A-4856-9C21-98700DD7E19B}" type="presOf" srcId="{3B3F1303-E003-4E72-866D-9174CFA5CA17}" destId="{0B83E523-2DAA-4238-AB0B-87EBAB1787BD}" srcOrd="0" destOrd="0" presId="urn:microsoft.com/office/officeart/2008/layout/LinedList"/>
    <dgm:cxn modelId="{CB28AD31-2CE5-4374-BEC0-44FDBDE4289F}" type="presOf" srcId="{7EDCD3F3-4E0C-4A46-932C-D15380EA9370}" destId="{6377BC0E-FB4D-4A91-B290-FB3A9BA7BA92}" srcOrd="0" destOrd="0" presId="urn:microsoft.com/office/officeart/2008/layout/LinedList"/>
    <dgm:cxn modelId="{4E839835-A297-4350-BF59-E245F391C6F1}" srcId="{3B3F1303-E003-4E72-866D-9174CFA5CA17}" destId="{DB00ED0C-01C7-4747-93DA-F228D1AC33C8}" srcOrd="0" destOrd="0" parTransId="{616E0A20-214F-4B69-B4FB-6447678095F8}" sibTransId="{164BD3FD-05AB-457F-9D8E-9730DCE2E704}"/>
    <dgm:cxn modelId="{CA02745C-4534-49E6-B468-789682ADF5A9}" type="presOf" srcId="{DB00ED0C-01C7-4747-93DA-F228D1AC33C8}" destId="{74509C5C-8820-4387-B3E1-8700DEE39E4E}" srcOrd="0" destOrd="0" presId="urn:microsoft.com/office/officeart/2008/layout/LinedList"/>
    <dgm:cxn modelId="{D0CDD543-85BE-46D2-A3B1-EC01002C0A16}" srcId="{22BF0B67-712C-46DF-8987-EC67F6583D4F}" destId="{3B3F1303-E003-4E72-866D-9174CFA5CA17}" srcOrd="3" destOrd="0" parTransId="{8504247F-0456-48BB-B5B6-E840C372CC6D}" sibTransId="{2ED8D149-677A-49A5-AE0A-E94C35C62E7F}"/>
    <dgm:cxn modelId="{0910F246-68E7-4DCB-80D1-5BDA000F0E15}" type="presOf" srcId="{BE766F97-AD83-4606-BD6D-E693B2850013}" destId="{E78491E7-E368-4E34-8318-809045572A9D}" srcOrd="0" destOrd="0" presId="urn:microsoft.com/office/officeart/2008/layout/LinedList"/>
    <dgm:cxn modelId="{26B39F4A-1F78-4EB0-9227-0F4E6863D0E3}" srcId="{494BF01F-9440-4520-810F-5A00265A8E81}" destId="{7EDCD3F3-4E0C-4A46-932C-D15380EA9370}" srcOrd="0" destOrd="0" parTransId="{4DECA832-F9A7-459A-BE61-287D4DCCD0F5}" sibTransId="{2EDCAE26-F4EB-4537-A440-DF39FF6CF530}"/>
    <dgm:cxn modelId="{A1DFE47C-D2C7-4104-88B3-0CCB0976747B}" srcId="{324364C0-E771-4444-AB6D-E3184EA964C1}" destId="{9E378168-966E-441E-9735-F41962860B98}" srcOrd="0" destOrd="0" parTransId="{016663F5-9F3A-47CC-92A6-1203CA613AFC}" sibTransId="{746D7290-C96D-412B-BCB8-73F213C343D9}"/>
    <dgm:cxn modelId="{F3458C95-5E97-4471-AB25-2E8E1CB40204}" type="presOf" srcId="{494BF01F-9440-4520-810F-5A00265A8E81}" destId="{45336CA8-873C-48EC-9926-19E77B9BA569}" srcOrd="0" destOrd="0" presId="urn:microsoft.com/office/officeart/2008/layout/LinedList"/>
    <dgm:cxn modelId="{E972A99C-992E-4FAF-97C2-B8FD500FD397}" srcId="{22BF0B67-712C-46DF-8987-EC67F6583D4F}" destId="{324364C0-E771-4444-AB6D-E3184EA964C1}" srcOrd="0" destOrd="0" parTransId="{A555CD5A-474A-4362-815E-4DA8F0E6CC67}" sibTransId="{1A5E0A0D-1AFE-46B4-8E62-896DA225C6CB}"/>
    <dgm:cxn modelId="{1136BFA6-6699-4D88-B757-16316353B156}" srcId="{22BF0B67-712C-46DF-8987-EC67F6583D4F}" destId="{BE766F97-AD83-4606-BD6D-E693B2850013}" srcOrd="1" destOrd="0" parTransId="{3AA54129-7FFA-46EB-9752-CBC5D4D3B855}" sibTransId="{16B59E53-FD0F-4B0A-AD45-0E9C323E14B6}"/>
    <dgm:cxn modelId="{340715B9-AA73-40F4-BD49-FFF940EDCBE6}" type="presOf" srcId="{324364C0-E771-4444-AB6D-E3184EA964C1}" destId="{F47C5ABC-A31D-4F50-8882-4EC0EFBD4783}" srcOrd="0" destOrd="0" presId="urn:microsoft.com/office/officeart/2008/layout/LinedList"/>
    <dgm:cxn modelId="{1D1AFBCB-8CC0-41B4-9757-22A383E5FEA5}" srcId="{BE766F97-AD83-4606-BD6D-E693B2850013}" destId="{A31BE9C9-44F4-482B-A8BC-99AC78ED74C7}" srcOrd="0" destOrd="0" parTransId="{36FB355A-29EF-4063-80F2-E388F16E76E4}" sibTransId="{F45A5771-E47C-4192-9AB1-E43392E9A485}"/>
    <dgm:cxn modelId="{D24FFBE5-C9D5-468C-BC30-6AF0EA659BD9}" srcId="{22BF0B67-712C-46DF-8987-EC67F6583D4F}" destId="{494BF01F-9440-4520-810F-5A00265A8E81}" srcOrd="2" destOrd="0" parTransId="{4F4CE4E6-A179-4351-96B6-3353676E3DB3}" sibTransId="{1FD56983-F5B1-4AB1-80A8-6D8E503299E1}"/>
    <dgm:cxn modelId="{8691C6EB-2B5A-47C8-8EB8-58B7B45B7F7C}" type="presOf" srcId="{A31BE9C9-44F4-482B-A8BC-99AC78ED74C7}" destId="{0D094DAA-EFB1-4BB6-AD2C-11116325F7F1}" srcOrd="0" destOrd="0" presId="urn:microsoft.com/office/officeart/2008/layout/LinedList"/>
    <dgm:cxn modelId="{591A45EF-B9A2-49B4-A0B0-87DF205EB3DF}" type="presOf" srcId="{22BF0B67-712C-46DF-8987-EC67F6583D4F}" destId="{FA1BF317-935F-4297-B260-972EFC55A444}" srcOrd="0" destOrd="0" presId="urn:microsoft.com/office/officeart/2008/layout/LinedList"/>
    <dgm:cxn modelId="{C2AB30A6-5682-475D-BF06-2CF3478F3AAA}" type="presParOf" srcId="{FA1BF317-935F-4297-B260-972EFC55A444}" destId="{A8F3092A-2786-4777-B702-0A75F2D4A5FC}" srcOrd="0" destOrd="0" presId="urn:microsoft.com/office/officeart/2008/layout/LinedList"/>
    <dgm:cxn modelId="{47CB59FD-C07B-438F-B4B0-9E1C9678EEC2}" type="presParOf" srcId="{FA1BF317-935F-4297-B260-972EFC55A444}" destId="{EC831CCB-E7FA-4425-B5E9-BB42B79141DB}" srcOrd="1" destOrd="0" presId="urn:microsoft.com/office/officeart/2008/layout/LinedList"/>
    <dgm:cxn modelId="{5045CCBA-108E-4982-A5A8-E3B52503C073}" type="presParOf" srcId="{EC831CCB-E7FA-4425-B5E9-BB42B79141DB}" destId="{F47C5ABC-A31D-4F50-8882-4EC0EFBD4783}" srcOrd="0" destOrd="0" presId="urn:microsoft.com/office/officeart/2008/layout/LinedList"/>
    <dgm:cxn modelId="{FA50042C-9951-467D-8E2F-62A463FAC3A0}" type="presParOf" srcId="{EC831CCB-E7FA-4425-B5E9-BB42B79141DB}" destId="{0BC9366C-30CE-46DD-9D34-36F6E8D63BD8}" srcOrd="1" destOrd="0" presId="urn:microsoft.com/office/officeart/2008/layout/LinedList"/>
    <dgm:cxn modelId="{00F04D74-3432-4553-8FE9-6AB16E75A920}" type="presParOf" srcId="{0BC9366C-30CE-46DD-9D34-36F6E8D63BD8}" destId="{DC87E624-4142-4815-AE06-43D03DCB2068}" srcOrd="0" destOrd="0" presId="urn:microsoft.com/office/officeart/2008/layout/LinedList"/>
    <dgm:cxn modelId="{361581E4-97A5-41E6-B4D1-B95EA15CA204}" type="presParOf" srcId="{0BC9366C-30CE-46DD-9D34-36F6E8D63BD8}" destId="{7D1F0C27-5BC5-405C-8CED-698A9CDA32F6}" srcOrd="1" destOrd="0" presId="urn:microsoft.com/office/officeart/2008/layout/LinedList"/>
    <dgm:cxn modelId="{717DC3AB-F712-4BB7-98B8-5ACD88A45F5D}" type="presParOf" srcId="{7D1F0C27-5BC5-405C-8CED-698A9CDA32F6}" destId="{9029D140-2031-4569-BC6D-66C2A099E0CA}" srcOrd="0" destOrd="0" presId="urn:microsoft.com/office/officeart/2008/layout/LinedList"/>
    <dgm:cxn modelId="{4D4F120B-7B9C-415C-B88D-A2C1788A8748}" type="presParOf" srcId="{7D1F0C27-5BC5-405C-8CED-698A9CDA32F6}" destId="{5C457116-44CA-48DA-BBDA-98B0E34BD531}" srcOrd="1" destOrd="0" presId="urn:microsoft.com/office/officeart/2008/layout/LinedList"/>
    <dgm:cxn modelId="{183777AD-1F09-48C0-BA27-C5BFA4F7FB00}" type="presParOf" srcId="{7D1F0C27-5BC5-405C-8CED-698A9CDA32F6}" destId="{2C38133A-F800-4C7B-98D5-0C7DA6C73A43}" srcOrd="2" destOrd="0" presId="urn:microsoft.com/office/officeart/2008/layout/LinedList"/>
    <dgm:cxn modelId="{8D6BB62B-366E-4E85-898A-4479E0FF0F4B}" type="presParOf" srcId="{0BC9366C-30CE-46DD-9D34-36F6E8D63BD8}" destId="{E87DE669-5C8F-4CF3-B1F4-3D3B8956F27F}" srcOrd="2" destOrd="0" presId="urn:microsoft.com/office/officeart/2008/layout/LinedList"/>
    <dgm:cxn modelId="{21A7F747-D6F8-4BEB-B99C-F05D64E3E13D}" type="presParOf" srcId="{0BC9366C-30CE-46DD-9D34-36F6E8D63BD8}" destId="{FD7859E0-CED9-4C22-B8E3-FED580E40516}" srcOrd="3" destOrd="0" presId="urn:microsoft.com/office/officeart/2008/layout/LinedList"/>
    <dgm:cxn modelId="{40BAC798-388C-465B-A3FA-E61F90B3B811}" type="presParOf" srcId="{FA1BF317-935F-4297-B260-972EFC55A444}" destId="{895CF975-740A-4408-8722-53D46A06AA65}" srcOrd="2" destOrd="0" presId="urn:microsoft.com/office/officeart/2008/layout/LinedList"/>
    <dgm:cxn modelId="{3D3809BB-B43E-4A36-BAFB-41495C288BD1}" type="presParOf" srcId="{FA1BF317-935F-4297-B260-972EFC55A444}" destId="{80A8AE31-97E2-473F-817C-B76A8B117FE7}" srcOrd="3" destOrd="0" presId="urn:microsoft.com/office/officeart/2008/layout/LinedList"/>
    <dgm:cxn modelId="{15245ED8-5E22-4EE2-881A-2665969301AC}" type="presParOf" srcId="{80A8AE31-97E2-473F-817C-B76A8B117FE7}" destId="{E78491E7-E368-4E34-8318-809045572A9D}" srcOrd="0" destOrd="0" presId="urn:microsoft.com/office/officeart/2008/layout/LinedList"/>
    <dgm:cxn modelId="{935C7F66-EB42-4E6C-995B-7C227320180A}" type="presParOf" srcId="{80A8AE31-97E2-473F-817C-B76A8B117FE7}" destId="{819A90FA-F395-454E-9816-76EA80CAF617}" srcOrd="1" destOrd="0" presId="urn:microsoft.com/office/officeart/2008/layout/LinedList"/>
    <dgm:cxn modelId="{0E7030BD-34D0-4B85-A064-83A95DDAB47D}" type="presParOf" srcId="{819A90FA-F395-454E-9816-76EA80CAF617}" destId="{C7F606CE-3E7B-4234-A832-C81B929F0D6C}" srcOrd="0" destOrd="0" presId="urn:microsoft.com/office/officeart/2008/layout/LinedList"/>
    <dgm:cxn modelId="{C370C3F7-0960-47EF-AF06-3BF7AF59D635}" type="presParOf" srcId="{819A90FA-F395-454E-9816-76EA80CAF617}" destId="{7F7539A2-EEAD-4A80-91B2-5077334D68AF}" srcOrd="1" destOrd="0" presId="urn:microsoft.com/office/officeart/2008/layout/LinedList"/>
    <dgm:cxn modelId="{A650156A-0F26-48BC-86C6-EF90EA5E50EF}" type="presParOf" srcId="{7F7539A2-EEAD-4A80-91B2-5077334D68AF}" destId="{E5572912-1EC5-4E5E-B418-00B2F1C5D301}" srcOrd="0" destOrd="0" presId="urn:microsoft.com/office/officeart/2008/layout/LinedList"/>
    <dgm:cxn modelId="{78523457-B002-45AA-992C-E9714FA43901}" type="presParOf" srcId="{7F7539A2-EEAD-4A80-91B2-5077334D68AF}" destId="{0D094DAA-EFB1-4BB6-AD2C-11116325F7F1}" srcOrd="1" destOrd="0" presId="urn:microsoft.com/office/officeart/2008/layout/LinedList"/>
    <dgm:cxn modelId="{0A800DE3-6634-400D-9F24-D9809A40AF6B}" type="presParOf" srcId="{7F7539A2-EEAD-4A80-91B2-5077334D68AF}" destId="{4B2041E0-25ED-4B26-93EA-4D719FC293D0}" srcOrd="2" destOrd="0" presId="urn:microsoft.com/office/officeart/2008/layout/LinedList"/>
    <dgm:cxn modelId="{35A64BEC-D7D9-46EC-BE87-165A28DE780E}" type="presParOf" srcId="{819A90FA-F395-454E-9816-76EA80CAF617}" destId="{7E998E9E-9E11-43A8-A332-8B65DE4C1D5B}" srcOrd="2" destOrd="0" presId="urn:microsoft.com/office/officeart/2008/layout/LinedList"/>
    <dgm:cxn modelId="{0A9ADA6E-FD41-4818-B53C-90798C3F90F7}" type="presParOf" srcId="{819A90FA-F395-454E-9816-76EA80CAF617}" destId="{878234D3-0D79-4840-8C8F-F36ADA66EC5B}" srcOrd="3" destOrd="0" presId="urn:microsoft.com/office/officeart/2008/layout/LinedList"/>
    <dgm:cxn modelId="{0757983F-D225-4B0D-92FF-1502921D75CD}" type="presParOf" srcId="{FA1BF317-935F-4297-B260-972EFC55A444}" destId="{AF886B41-3177-4631-9614-79178305201D}" srcOrd="4" destOrd="0" presId="urn:microsoft.com/office/officeart/2008/layout/LinedList"/>
    <dgm:cxn modelId="{2B247587-80AD-4744-88DA-EF053FAFE7B0}" type="presParOf" srcId="{FA1BF317-935F-4297-B260-972EFC55A444}" destId="{B92B5E35-1546-48F5-AB7F-869E1CFD0926}" srcOrd="5" destOrd="0" presId="urn:microsoft.com/office/officeart/2008/layout/LinedList"/>
    <dgm:cxn modelId="{1E0393D9-F7A8-4952-BC17-88EC74CE2EF5}" type="presParOf" srcId="{B92B5E35-1546-48F5-AB7F-869E1CFD0926}" destId="{45336CA8-873C-48EC-9926-19E77B9BA569}" srcOrd="0" destOrd="0" presId="urn:microsoft.com/office/officeart/2008/layout/LinedList"/>
    <dgm:cxn modelId="{00077C9D-A94A-45AB-836F-6B8C8248ED81}" type="presParOf" srcId="{B92B5E35-1546-48F5-AB7F-869E1CFD0926}" destId="{2C112325-77C7-4BDF-854C-DDFA739E7872}" srcOrd="1" destOrd="0" presId="urn:microsoft.com/office/officeart/2008/layout/LinedList"/>
    <dgm:cxn modelId="{00B4362E-22FD-4A2F-A8CE-565167229B38}" type="presParOf" srcId="{2C112325-77C7-4BDF-854C-DDFA739E7872}" destId="{16CE0EE7-BB3A-424D-B210-95612FC23019}" srcOrd="0" destOrd="0" presId="urn:microsoft.com/office/officeart/2008/layout/LinedList"/>
    <dgm:cxn modelId="{DB18FF69-9C9C-4663-B5FE-39DCBF16E8FC}" type="presParOf" srcId="{2C112325-77C7-4BDF-854C-DDFA739E7872}" destId="{2B5CAA8F-E664-4573-BBCD-4FA0ABC05D61}" srcOrd="1" destOrd="0" presId="urn:microsoft.com/office/officeart/2008/layout/LinedList"/>
    <dgm:cxn modelId="{C1F40063-3244-4917-AB50-183D2DC5A552}" type="presParOf" srcId="{2B5CAA8F-E664-4573-BBCD-4FA0ABC05D61}" destId="{98B18DD8-7D07-4AA0-814D-B257C784B278}" srcOrd="0" destOrd="0" presId="urn:microsoft.com/office/officeart/2008/layout/LinedList"/>
    <dgm:cxn modelId="{8BF10D21-FE6D-4B61-A6DA-28DE22E868CF}" type="presParOf" srcId="{2B5CAA8F-E664-4573-BBCD-4FA0ABC05D61}" destId="{6377BC0E-FB4D-4A91-B290-FB3A9BA7BA92}" srcOrd="1" destOrd="0" presId="urn:microsoft.com/office/officeart/2008/layout/LinedList"/>
    <dgm:cxn modelId="{CBDE3093-F2FC-4F60-B6CB-1626C68F8A17}" type="presParOf" srcId="{2B5CAA8F-E664-4573-BBCD-4FA0ABC05D61}" destId="{57E14D50-32CF-400E-846E-9C1276F8E51B}" srcOrd="2" destOrd="0" presId="urn:microsoft.com/office/officeart/2008/layout/LinedList"/>
    <dgm:cxn modelId="{DE14337D-00E1-4EF4-BECB-96C4FE47FA97}" type="presParOf" srcId="{2C112325-77C7-4BDF-854C-DDFA739E7872}" destId="{9782C4D7-601F-478E-B407-A9DE35175FB6}" srcOrd="2" destOrd="0" presId="urn:microsoft.com/office/officeart/2008/layout/LinedList"/>
    <dgm:cxn modelId="{45D43BAA-49BC-4B85-8CAB-8155197EE7B3}" type="presParOf" srcId="{2C112325-77C7-4BDF-854C-DDFA739E7872}" destId="{0527E1B3-0EB5-4522-9494-64A1B29ED775}" srcOrd="3" destOrd="0" presId="urn:microsoft.com/office/officeart/2008/layout/LinedList"/>
    <dgm:cxn modelId="{FDB59D83-D6ED-41CE-9928-896ECA9C7113}" type="presParOf" srcId="{FA1BF317-935F-4297-B260-972EFC55A444}" destId="{40DDF453-1DB1-4ACA-8983-195390EBFB72}" srcOrd="6" destOrd="0" presId="urn:microsoft.com/office/officeart/2008/layout/LinedList"/>
    <dgm:cxn modelId="{CE0384E2-CE82-4B0F-956E-D8699DB45FDC}" type="presParOf" srcId="{FA1BF317-935F-4297-B260-972EFC55A444}" destId="{93436AB2-8224-4CC6-8C7F-9790C6181233}" srcOrd="7" destOrd="0" presId="urn:microsoft.com/office/officeart/2008/layout/LinedList"/>
    <dgm:cxn modelId="{4A7F837D-DA9E-40AB-8918-C6F228EB7D8B}" type="presParOf" srcId="{93436AB2-8224-4CC6-8C7F-9790C6181233}" destId="{0B83E523-2DAA-4238-AB0B-87EBAB1787BD}" srcOrd="0" destOrd="0" presId="urn:microsoft.com/office/officeart/2008/layout/LinedList"/>
    <dgm:cxn modelId="{5623E165-9644-4D9A-8FB6-110339D22F5C}" type="presParOf" srcId="{93436AB2-8224-4CC6-8C7F-9790C6181233}" destId="{934169D8-F2D2-4C26-9B02-B00B17097FA7}" srcOrd="1" destOrd="0" presId="urn:microsoft.com/office/officeart/2008/layout/LinedList"/>
    <dgm:cxn modelId="{1E880794-2BC8-44B4-A691-4897AAACF405}" type="presParOf" srcId="{934169D8-F2D2-4C26-9B02-B00B17097FA7}" destId="{72475299-0368-45ED-BC00-5790D80E24B1}" srcOrd="0" destOrd="0" presId="urn:microsoft.com/office/officeart/2008/layout/LinedList"/>
    <dgm:cxn modelId="{7DE48C31-EED9-423F-8608-FA73B76F899A}" type="presParOf" srcId="{934169D8-F2D2-4C26-9B02-B00B17097FA7}" destId="{81A54EB9-F040-4225-A372-A5E9A2D5F2C4}" srcOrd="1" destOrd="0" presId="urn:microsoft.com/office/officeart/2008/layout/LinedList"/>
    <dgm:cxn modelId="{0F9A0301-82EF-48EE-A7D8-80D2FEC45704}" type="presParOf" srcId="{81A54EB9-F040-4225-A372-A5E9A2D5F2C4}" destId="{5703672A-55F3-412A-9DEE-7F679D9006BC}" srcOrd="0" destOrd="0" presId="urn:microsoft.com/office/officeart/2008/layout/LinedList"/>
    <dgm:cxn modelId="{A7A00B43-34F1-4608-A8BC-556D1E19274B}" type="presParOf" srcId="{81A54EB9-F040-4225-A372-A5E9A2D5F2C4}" destId="{74509C5C-8820-4387-B3E1-8700DEE39E4E}" srcOrd="1" destOrd="0" presId="urn:microsoft.com/office/officeart/2008/layout/LinedList"/>
    <dgm:cxn modelId="{980A9F1D-3041-41E3-A454-957A6F18A76D}" type="presParOf" srcId="{81A54EB9-F040-4225-A372-A5E9A2D5F2C4}" destId="{2C5A1A52-ABD9-44F7-AE73-36AAE6BB8CFB}" srcOrd="2" destOrd="0" presId="urn:microsoft.com/office/officeart/2008/layout/LinedList"/>
    <dgm:cxn modelId="{B770CF6B-01DE-4279-BAAB-4098A0D383B1}" type="presParOf" srcId="{934169D8-F2D2-4C26-9B02-B00B17097FA7}" destId="{28FD32CD-41DB-4EE5-BC6D-E6E286FD4177}" srcOrd="2" destOrd="0" presId="urn:microsoft.com/office/officeart/2008/layout/LinedList"/>
    <dgm:cxn modelId="{B8F5D619-F7A4-41F3-A288-A99612FFD53C}" type="presParOf" srcId="{934169D8-F2D2-4C26-9B02-B00B17097FA7}" destId="{3E55824A-5CAF-4FA1-AF84-923F0B9D0CF7}" srcOrd="3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2C6C4-49CA-40A1-A65C-DEB0ABACC9DA}">
      <dsp:nvSpPr>
        <dsp:cNvPr id="0" name=""/>
        <dsp:cNvSpPr/>
      </dsp:nvSpPr>
      <dsp:spPr>
        <a:xfrm>
          <a:off x="1028146" y="624387"/>
          <a:ext cx="1101515" cy="1101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D0459-19AC-46F2-8490-47897FFB7477}">
      <dsp:nvSpPr>
        <dsp:cNvPr id="0" name=""/>
        <dsp:cNvSpPr/>
      </dsp:nvSpPr>
      <dsp:spPr>
        <a:xfrm>
          <a:off x="5310" y="1816889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/>
            <a:t>Produce an offline mapping application</a:t>
          </a:r>
          <a:endParaRPr lang="en-US" sz="1500" kern="1200" dirty="0"/>
        </a:p>
      </dsp:txBody>
      <dsp:txXfrm>
        <a:off x="5310" y="1816889"/>
        <a:ext cx="3147187" cy="472078"/>
      </dsp:txXfrm>
    </dsp:sp>
    <dsp:sp modelId="{3A478291-9527-4DC3-BB08-A14A821CA266}">
      <dsp:nvSpPr>
        <dsp:cNvPr id="0" name=""/>
        <dsp:cNvSpPr/>
      </dsp:nvSpPr>
      <dsp:spPr>
        <a:xfrm>
          <a:off x="5310" y="2331287"/>
          <a:ext cx="3147187" cy="409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44621-1571-46EC-8170-5303F37F985B}">
      <dsp:nvSpPr>
        <dsp:cNvPr id="0" name=""/>
        <dsp:cNvSpPr/>
      </dsp:nvSpPr>
      <dsp:spPr>
        <a:xfrm>
          <a:off x="4726092" y="624387"/>
          <a:ext cx="1101515" cy="1101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FF82-EA79-46D1-BDDB-FB5A6A4EAF63}">
      <dsp:nvSpPr>
        <dsp:cNvPr id="0" name=""/>
        <dsp:cNvSpPr/>
      </dsp:nvSpPr>
      <dsp:spPr>
        <a:xfrm>
          <a:off x="3703256" y="1816889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 dirty="0"/>
            <a:t>Utilise application caching, local storage, and the indexedDB</a:t>
          </a:r>
          <a:endParaRPr lang="en-US" sz="1500" kern="1200" dirty="0"/>
        </a:p>
      </dsp:txBody>
      <dsp:txXfrm>
        <a:off x="3703256" y="1816889"/>
        <a:ext cx="3147187" cy="472078"/>
      </dsp:txXfrm>
    </dsp:sp>
    <dsp:sp modelId="{B88771A8-D4A3-4536-946A-6CEC171AD1B4}">
      <dsp:nvSpPr>
        <dsp:cNvPr id="0" name=""/>
        <dsp:cNvSpPr/>
      </dsp:nvSpPr>
      <dsp:spPr>
        <a:xfrm>
          <a:off x="3703256" y="2331287"/>
          <a:ext cx="3147187" cy="409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0F0B-83D9-478C-9839-074315F79D61}">
      <dsp:nvSpPr>
        <dsp:cNvPr id="0" name=""/>
        <dsp:cNvSpPr/>
      </dsp:nvSpPr>
      <dsp:spPr>
        <a:xfrm>
          <a:off x="8424037" y="624387"/>
          <a:ext cx="1101515" cy="1101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31AB5-C4AE-4599-BC44-DA09599A2962}">
      <dsp:nvSpPr>
        <dsp:cNvPr id="0" name=""/>
        <dsp:cNvSpPr/>
      </dsp:nvSpPr>
      <dsp:spPr>
        <a:xfrm>
          <a:off x="7401201" y="1816889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kern="1200"/>
            <a:t>Use Open Street Map (OSM) data to:</a:t>
          </a:r>
          <a:endParaRPr lang="en-US" sz="1500" kern="1200" dirty="0"/>
        </a:p>
      </dsp:txBody>
      <dsp:txXfrm>
        <a:off x="7401201" y="1816889"/>
        <a:ext cx="3147187" cy="472078"/>
      </dsp:txXfrm>
    </dsp:sp>
    <dsp:sp modelId="{A110A20F-4790-408D-A3CE-099ADBEBB949}">
      <dsp:nvSpPr>
        <dsp:cNvPr id="0" name=""/>
        <dsp:cNvSpPr/>
      </dsp:nvSpPr>
      <dsp:spPr>
        <a:xfrm>
          <a:off x="7401201" y="2331287"/>
          <a:ext cx="3147187" cy="409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Store in a local database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Render in real time</a:t>
          </a:r>
          <a:endParaRPr lang="en-US" sz="1100" kern="1200" dirty="0"/>
        </a:p>
      </dsp:txBody>
      <dsp:txXfrm>
        <a:off x="7401201" y="2331287"/>
        <a:ext cx="3147187" cy="409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816B8-48E0-4671-9374-0E6E7D3383B3}">
      <dsp:nvSpPr>
        <dsp:cNvPr id="0" name=""/>
        <dsp:cNvSpPr/>
      </dsp:nvSpPr>
      <dsp:spPr>
        <a:xfrm>
          <a:off x="0" y="0"/>
          <a:ext cx="41526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481D5-E62D-4DBF-8649-BD592B54E4E3}">
      <dsp:nvSpPr>
        <dsp:cNvPr id="0" name=""/>
        <dsp:cNvSpPr/>
      </dsp:nvSpPr>
      <dsp:spPr>
        <a:xfrm>
          <a:off x="0" y="0"/>
          <a:ext cx="4152655" cy="124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noProof="0" dirty="0"/>
            <a:t>Web Development</a:t>
          </a:r>
        </a:p>
      </dsp:txBody>
      <dsp:txXfrm>
        <a:off x="0" y="0"/>
        <a:ext cx="4152655" cy="1240696"/>
      </dsp:txXfrm>
    </dsp:sp>
    <dsp:sp modelId="{37A3F636-816B-47D8-9C3E-BF1ACE6D4600}">
      <dsp:nvSpPr>
        <dsp:cNvPr id="0" name=""/>
        <dsp:cNvSpPr/>
      </dsp:nvSpPr>
      <dsp:spPr>
        <a:xfrm>
          <a:off x="0" y="1240696"/>
          <a:ext cx="41526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632D9-8301-472A-810D-CE1155342DA3}">
      <dsp:nvSpPr>
        <dsp:cNvPr id="0" name=""/>
        <dsp:cNvSpPr/>
      </dsp:nvSpPr>
      <dsp:spPr>
        <a:xfrm>
          <a:off x="0" y="1240696"/>
          <a:ext cx="4152655" cy="124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noProof="0" dirty="0"/>
            <a:t>Web Applications</a:t>
          </a:r>
        </a:p>
      </dsp:txBody>
      <dsp:txXfrm>
        <a:off x="0" y="1240696"/>
        <a:ext cx="4152655" cy="1240696"/>
      </dsp:txXfrm>
    </dsp:sp>
    <dsp:sp modelId="{DED92EBB-2538-41A2-ABD5-38E27F37D3DF}">
      <dsp:nvSpPr>
        <dsp:cNvPr id="0" name=""/>
        <dsp:cNvSpPr/>
      </dsp:nvSpPr>
      <dsp:spPr>
        <a:xfrm>
          <a:off x="0" y="2481392"/>
          <a:ext cx="41526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3EBE8-268D-42AB-A243-FB70B68FD0DD}">
      <dsp:nvSpPr>
        <dsp:cNvPr id="0" name=""/>
        <dsp:cNvSpPr/>
      </dsp:nvSpPr>
      <dsp:spPr>
        <a:xfrm>
          <a:off x="0" y="2481392"/>
          <a:ext cx="4152655" cy="124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noProof="0" dirty="0"/>
            <a:t>Raster vs Vector</a:t>
          </a:r>
        </a:p>
      </dsp:txBody>
      <dsp:txXfrm>
        <a:off x="0" y="2481392"/>
        <a:ext cx="4152655" cy="1240696"/>
      </dsp:txXfrm>
    </dsp:sp>
    <dsp:sp modelId="{9491F024-FD8E-40D3-BEF1-C1089F2FAFEA}">
      <dsp:nvSpPr>
        <dsp:cNvPr id="0" name=""/>
        <dsp:cNvSpPr/>
      </dsp:nvSpPr>
      <dsp:spPr>
        <a:xfrm>
          <a:off x="0" y="3722088"/>
          <a:ext cx="41526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FE0AE-358C-4EE4-84CA-8784FE633FA3}">
      <dsp:nvSpPr>
        <dsp:cNvPr id="0" name=""/>
        <dsp:cNvSpPr/>
      </dsp:nvSpPr>
      <dsp:spPr>
        <a:xfrm>
          <a:off x="0" y="3722088"/>
          <a:ext cx="4152655" cy="124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noProof="0" dirty="0"/>
            <a:t>Open Street Map</a:t>
          </a:r>
        </a:p>
      </dsp:txBody>
      <dsp:txXfrm>
        <a:off x="0" y="3722088"/>
        <a:ext cx="4152655" cy="1240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77086-ED45-4048-86BE-6F6C98A980B2}">
      <dsp:nvSpPr>
        <dsp:cNvPr id="0" name=""/>
        <dsp:cNvSpPr/>
      </dsp:nvSpPr>
      <dsp:spPr>
        <a:xfrm>
          <a:off x="0" y="1509"/>
          <a:ext cx="10553700" cy="765040"/>
        </a:xfrm>
        <a:prstGeom prst="roundRect">
          <a:avLst>
            <a:gd name="adj" fmla="val 10000"/>
          </a:avLst>
        </a:prstGeom>
        <a:noFill/>
        <a:ln>
          <a:solidFill>
            <a:schemeClr val="accen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12826-9516-45D5-8A86-B8D5766E9CC0}">
      <dsp:nvSpPr>
        <dsp:cNvPr id="0" name=""/>
        <dsp:cNvSpPr/>
      </dsp:nvSpPr>
      <dsp:spPr>
        <a:xfrm>
          <a:off x="231424" y="173643"/>
          <a:ext cx="420772" cy="420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A223-C39A-48F5-B5A1-7B77898EFB6F}">
      <dsp:nvSpPr>
        <dsp:cNvPr id="0" name=""/>
        <dsp:cNvSpPr/>
      </dsp:nvSpPr>
      <dsp:spPr>
        <a:xfrm>
          <a:off x="883622" y="1509"/>
          <a:ext cx="9670077" cy="76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7" tIns="80967" rIns="80967" bIns="809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Has 3 cornerstone technologies</a:t>
          </a:r>
          <a:endParaRPr lang="en-US" sz="2200" kern="1200" dirty="0"/>
        </a:p>
      </dsp:txBody>
      <dsp:txXfrm>
        <a:off x="883622" y="1509"/>
        <a:ext cx="9670077" cy="765040"/>
      </dsp:txXfrm>
    </dsp:sp>
    <dsp:sp modelId="{3436F3B3-06C1-4CC7-80A6-7EBD97D2BA43}">
      <dsp:nvSpPr>
        <dsp:cNvPr id="0" name=""/>
        <dsp:cNvSpPr/>
      </dsp:nvSpPr>
      <dsp:spPr>
        <a:xfrm>
          <a:off x="0" y="957810"/>
          <a:ext cx="10553700" cy="765040"/>
        </a:xfrm>
        <a:prstGeom prst="roundRect">
          <a:avLst>
            <a:gd name="adj" fmla="val 10000"/>
          </a:avLst>
        </a:prstGeom>
        <a:noFill/>
        <a:ln>
          <a:solidFill>
            <a:schemeClr val="accen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3542F-1253-492B-8E77-036D751CDAE7}">
      <dsp:nvSpPr>
        <dsp:cNvPr id="0" name=""/>
        <dsp:cNvSpPr/>
      </dsp:nvSpPr>
      <dsp:spPr>
        <a:xfrm>
          <a:off x="231424" y="1129944"/>
          <a:ext cx="420772" cy="420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1010D-ADF1-427B-B3AF-54CAC771699F}">
      <dsp:nvSpPr>
        <dsp:cNvPr id="0" name=""/>
        <dsp:cNvSpPr/>
      </dsp:nvSpPr>
      <dsp:spPr>
        <a:xfrm>
          <a:off x="883622" y="957810"/>
          <a:ext cx="4749165" cy="76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7" tIns="80967" rIns="80967" bIns="809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HTML</a:t>
          </a:r>
          <a:endParaRPr lang="en-US" sz="2200" kern="1200"/>
        </a:p>
      </dsp:txBody>
      <dsp:txXfrm>
        <a:off x="883622" y="957810"/>
        <a:ext cx="4749165" cy="765040"/>
      </dsp:txXfrm>
    </dsp:sp>
    <dsp:sp modelId="{9909470C-D37B-4F6E-9BAE-A2ADC7C36870}">
      <dsp:nvSpPr>
        <dsp:cNvPr id="0" name=""/>
        <dsp:cNvSpPr/>
      </dsp:nvSpPr>
      <dsp:spPr>
        <a:xfrm>
          <a:off x="5632787" y="957810"/>
          <a:ext cx="4920912" cy="76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7" tIns="80967" rIns="80967" bIns="8096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International standard language for web-based applications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Focuses on the content</a:t>
          </a:r>
          <a:endParaRPr lang="en-US" sz="1200" kern="1200" dirty="0"/>
        </a:p>
      </dsp:txBody>
      <dsp:txXfrm>
        <a:off x="5632787" y="957810"/>
        <a:ext cx="4920912" cy="765040"/>
      </dsp:txXfrm>
    </dsp:sp>
    <dsp:sp modelId="{E36B8070-72D1-4713-8317-9581FB6C44D4}">
      <dsp:nvSpPr>
        <dsp:cNvPr id="0" name=""/>
        <dsp:cNvSpPr/>
      </dsp:nvSpPr>
      <dsp:spPr>
        <a:xfrm>
          <a:off x="0" y="1914111"/>
          <a:ext cx="10553700" cy="765040"/>
        </a:xfrm>
        <a:prstGeom prst="roundRect">
          <a:avLst>
            <a:gd name="adj" fmla="val 10000"/>
          </a:avLst>
        </a:prstGeom>
        <a:noFill/>
        <a:ln>
          <a:solidFill>
            <a:schemeClr val="accen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AB152-C5D7-41B6-8941-FEC68EDA80FF}">
      <dsp:nvSpPr>
        <dsp:cNvPr id="0" name=""/>
        <dsp:cNvSpPr/>
      </dsp:nvSpPr>
      <dsp:spPr>
        <a:xfrm>
          <a:off x="231424" y="2086245"/>
          <a:ext cx="420772" cy="420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B001A-7944-44B2-9BF0-09976F15D2CC}">
      <dsp:nvSpPr>
        <dsp:cNvPr id="0" name=""/>
        <dsp:cNvSpPr/>
      </dsp:nvSpPr>
      <dsp:spPr>
        <a:xfrm>
          <a:off x="883622" y="1914111"/>
          <a:ext cx="4749165" cy="76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7" tIns="80967" rIns="80967" bIns="809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CSS</a:t>
          </a:r>
          <a:endParaRPr lang="en-US" sz="2200" kern="1200"/>
        </a:p>
      </dsp:txBody>
      <dsp:txXfrm>
        <a:off x="883622" y="1914111"/>
        <a:ext cx="4749165" cy="765040"/>
      </dsp:txXfrm>
    </dsp:sp>
    <dsp:sp modelId="{3ECE3BA6-B508-402D-957B-CAE22D45A4B0}">
      <dsp:nvSpPr>
        <dsp:cNvPr id="0" name=""/>
        <dsp:cNvSpPr/>
      </dsp:nvSpPr>
      <dsp:spPr>
        <a:xfrm>
          <a:off x="5632787" y="1914111"/>
          <a:ext cx="4920912" cy="76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7" tIns="80967" rIns="80967" bIns="8096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Describes the layout of the HTML content</a:t>
          </a:r>
          <a:endParaRPr lang="en-US" sz="1200" kern="1200"/>
        </a:p>
      </dsp:txBody>
      <dsp:txXfrm>
        <a:off x="5632787" y="1914111"/>
        <a:ext cx="4920912" cy="765040"/>
      </dsp:txXfrm>
    </dsp:sp>
    <dsp:sp modelId="{192695BE-12CB-44FD-9EFA-5875993C6CB8}">
      <dsp:nvSpPr>
        <dsp:cNvPr id="0" name=""/>
        <dsp:cNvSpPr/>
      </dsp:nvSpPr>
      <dsp:spPr>
        <a:xfrm>
          <a:off x="0" y="2870412"/>
          <a:ext cx="10553700" cy="765040"/>
        </a:xfrm>
        <a:prstGeom prst="roundRect">
          <a:avLst>
            <a:gd name="adj" fmla="val 10000"/>
          </a:avLst>
        </a:prstGeom>
        <a:noFill/>
        <a:ln>
          <a:solidFill>
            <a:schemeClr val="accen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C41A6-C11F-4030-BE19-BE19547348CB}">
      <dsp:nvSpPr>
        <dsp:cNvPr id="0" name=""/>
        <dsp:cNvSpPr/>
      </dsp:nvSpPr>
      <dsp:spPr>
        <a:xfrm>
          <a:off x="231424" y="3042546"/>
          <a:ext cx="420772" cy="4207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0FDD1-1C2D-4642-96CE-70F980C3385E}">
      <dsp:nvSpPr>
        <dsp:cNvPr id="0" name=""/>
        <dsp:cNvSpPr/>
      </dsp:nvSpPr>
      <dsp:spPr>
        <a:xfrm>
          <a:off x="883622" y="2870412"/>
          <a:ext cx="4749165" cy="76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7" tIns="80967" rIns="80967" bIns="809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JavaScript</a:t>
          </a:r>
          <a:endParaRPr lang="en-US" sz="2200" kern="1200"/>
        </a:p>
      </dsp:txBody>
      <dsp:txXfrm>
        <a:off x="883622" y="2870412"/>
        <a:ext cx="4749165" cy="765040"/>
      </dsp:txXfrm>
    </dsp:sp>
    <dsp:sp modelId="{51F0B6FD-FA8B-448E-88C7-092DAB163F8A}">
      <dsp:nvSpPr>
        <dsp:cNvPr id="0" name=""/>
        <dsp:cNvSpPr/>
      </dsp:nvSpPr>
      <dsp:spPr>
        <a:xfrm>
          <a:off x="5632787" y="2870412"/>
          <a:ext cx="4920912" cy="76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67" tIns="80967" rIns="80967" bIns="8096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Used to develop dynamic webpage behaviours that are not possible with HTML and CSS alone</a:t>
          </a:r>
          <a:endParaRPr lang="en-US" sz="1200" kern="1200"/>
        </a:p>
      </dsp:txBody>
      <dsp:txXfrm>
        <a:off x="5632787" y="2870412"/>
        <a:ext cx="4920912" cy="765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3092A-2786-4777-B702-0A75F2D4A5FC}">
      <dsp:nvSpPr>
        <dsp:cNvPr id="0" name=""/>
        <dsp:cNvSpPr/>
      </dsp:nvSpPr>
      <dsp:spPr>
        <a:xfrm>
          <a:off x="0" y="0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l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7C5ABC-A31D-4F50-8882-4EC0EFBD4783}">
      <dsp:nvSpPr>
        <dsp:cNvPr id="0" name=""/>
        <dsp:cNvSpPr/>
      </dsp:nvSpPr>
      <dsp:spPr>
        <a:xfrm>
          <a:off x="0" y="0"/>
          <a:ext cx="2110740" cy="8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Node.JS</a:t>
          </a:r>
          <a:endParaRPr lang="en-US" sz="3000" kern="1200"/>
        </a:p>
      </dsp:txBody>
      <dsp:txXfrm>
        <a:off x="0" y="0"/>
        <a:ext cx="2110740" cy="841185"/>
      </dsp:txXfrm>
    </dsp:sp>
    <dsp:sp modelId="{5C457116-44CA-48DA-BBDA-98B0E34BD531}">
      <dsp:nvSpPr>
        <dsp:cNvPr id="0" name=""/>
        <dsp:cNvSpPr/>
      </dsp:nvSpPr>
      <dsp:spPr>
        <a:xfrm>
          <a:off x="2269045" y="38198"/>
          <a:ext cx="8284654" cy="76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Back-end runtime environment for web applications</a:t>
          </a:r>
          <a:endParaRPr lang="en-US" sz="2100" kern="1200" dirty="0"/>
        </a:p>
      </dsp:txBody>
      <dsp:txXfrm>
        <a:off x="2269045" y="38198"/>
        <a:ext cx="8284654" cy="763967"/>
      </dsp:txXfrm>
    </dsp:sp>
    <dsp:sp modelId="{E87DE669-5C8F-4CF3-B1F4-3D3B8956F27F}">
      <dsp:nvSpPr>
        <dsp:cNvPr id="0" name=""/>
        <dsp:cNvSpPr/>
      </dsp:nvSpPr>
      <dsp:spPr>
        <a:xfrm>
          <a:off x="2110740" y="802165"/>
          <a:ext cx="8442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5CF975-740A-4408-8722-53D46A06AA65}">
      <dsp:nvSpPr>
        <dsp:cNvPr id="0" name=""/>
        <dsp:cNvSpPr/>
      </dsp:nvSpPr>
      <dsp:spPr>
        <a:xfrm>
          <a:off x="0" y="841185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l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491E7-E368-4E34-8318-809045572A9D}">
      <dsp:nvSpPr>
        <dsp:cNvPr id="0" name=""/>
        <dsp:cNvSpPr/>
      </dsp:nvSpPr>
      <dsp:spPr>
        <a:xfrm>
          <a:off x="0" y="841185"/>
          <a:ext cx="2110740" cy="8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Express.JS</a:t>
          </a:r>
          <a:endParaRPr lang="en-US" sz="3000" kern="1200"/>
        </a:p>
      </dsp:txBody>
      <dsp:txXfrm>
        <a:off x="0" y="841185"/>
        <a:ext cx="2110740" cy="841185"/>
      </dsp:txXfrm>
    </dsp:sp>
    <dsp:sp modelId="{0D094DAA-EFB1-4BB6-AD2C-11116325F7F1}">
      <dsp:nvSpPr>
        <dsp:cNvPr id="0" name=""/>
        <dsp:cNvSpPr/>
      </dsp:nvSpPr>
      <dsp:spPr>
        <a:xfrm>
          <a:off x="2269045" y="879383"/>
          <a:ext cx="8284654" cy="76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Back-end web framework that utilises and builds upon the features on Node.JS</a:t>
          </a:r>
          <a:endParaRPr lang="en-US" sz="2100" kern="1200"/>
        </a:p>
      </dsp:txBody>
      <dsp:txXfrm>
        <a:off x="2269045" y="879383"/>
        <a:ext cx="8284654" cy="763967"/>
      </dsp:txXfrm>
    </dsp:sp>
    <dsp:sp modelId="{7E998E9E-9E11-43A8-A332-8B65DE4C1D5B}">
      <dsp:nvSpPr>
        <dsp:cNvPr id="0" name=""/>
        <dsp:cNvSpPr/>
      </dsp:nvSpPr>
      <dsp:spPr>
        <a:xfrm>
          <a:off x="2110740" y="1643350"/>
          <a:ext cx="8442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886B41-3177-4631-9614-79178305201D}">
      <dsp:nvSpPr>
        <dsp:cNvPr id="0" name=""/>
        <dsp:cNvSpPr/>
      </dsp:nvSpPr>
      <dsp:spPr>
        <a:xfrm>
          <a:off x="0" y="1682370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l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36CA8-873C-48EC-9926-19E77B9BA569}">
      <dsp:nvSpPr>
        <dsp:cNvPr id="0" name=""/>
        <dsp:cNvSpPr/>
      </dsp:nvSpPr>
      <dsp:spPr>
        <a:xfrm>
          <a:off x="0" y="1682370"/>
          <a:ext cx="2110740" cy="8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Nodemon</a:t>
          </a:r>
          <a:endParaRPr lang="en-US" sz="3000" kern="1200"/>
        </a:p>
      </dsp:txBody>
      <dsp:txXfrm>
        <a:off x="0" y="1682370"/>
        <a:ext cx="2110740" cy="841185"/>
      </dsp:txXfrm>
    </dsp:sp>
    <dsp:sp modelId="{6377BC0E-FB4D-4A91-B290-FB3A9BA7BA92}">
      <dsp:nvSpPr>
        <dsp:cNvPr id="0" name=""/>
        <dsp:cNvSpPr/>
      </dsp:nvSpPr>
      <dsp:spPr>
        <a:xfrm>
          <a:off x="2269045" y="1720568"/>
          <a:ext cx="8284654" cy="76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Automatically restarts node-based applications when changes are detected</a:t>
          </a:r>
          <a:endParaRPr lang="en-US" sz="2100" kern="1200" dirty="0"/>
        </a:p>
      </dsp:txBody>
      <dsp:txXfrm>
        <a:off x="2269045" y="1720568"/>
        <a:ext cx="8284654" cy="763967"/>
      </dsp:txXfrm>
    </dsp:sp>
    <dsp:sp modelId="{9782C4D7-601F-478E-B407-A9DE35175FB6}">
      <dsp:nvSpPr>
        <dsp:cNvPr id="0" name=""/>
        <dsp:cNvSpPr/>
      </dsp:nvSpPr>
      <dsp:spPr>
        <a:xfrm>
          <a:off x="2110740" y="2484535"/>
          <a:ext cx="8442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0DDF453-1DB1-4ACA-8983-195390EBFB72}">
      <dsp:nvSpPr>
        <dsp:cNvPr id="0" name=""/>
        <dsp:cNvSpPr/>
      </dsp:nvSpPr>
      <dsp:spPr>
        <a:xfrm>
          <a:off x="0" y="2523555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l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3E523-2DAA-4238-AB0B-87EBAB1787BD}">
      <dsp:nvSpPr>
        <dsp:cNvPr id="0" name=""/>
        <dsp:cNvSpPr/>
      </dsp:nvSpPr>
      <dsp:spPr>
        <a:xfrm>
          <a:off x="0" y="2523555"/>
          <a:ext cx="2110740" cy="84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OpenSSL</a:t>
          </a:r>
          <a:endParaRPr lang="en-US" sz="3000" kern="1200"/>
        </a:p>
      </dsp:txBody>
      <dsp:txXfrm>
        <a:off x="0" y="2523555"/>
        <a:ext cx="2110740" cy="841185"/>
      </dsp:txXfrm>
    </dsp:sp>
    <dsp:sp modelId="{74509C5C-8820-4387-B3E1-8700DEE39E4E}">
      <dsp:nvSpPr>
        <dsp:cNvPr id="0" name=""/>
        <dsp:cNvSpPr/>
      </dsp:nvSpPr>
      <dsp:spPr>
        <a:xfrm>
          <a:off x="2269045" y="2561754"/>
          <a:ext cx="8284654" cy="76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Tool to generate SSL certificates required for HTTPS websites</a:t>
          </a:r>
          <a:endParaRPr lang="en-US" sz="2100" kern="1200"/>
        </a:p>
      </dsp:txBody>
      <dsp:txXfrm>
        <a:off x="2269045" y="2561754"/>
        <a:ext cx="8284654" cy="763967"/>
      </dsp:txXfrm>
    </dsp:sp>
    <dsp:sp modelId="{28FD32CD-41DB-4EE5-BC6D-E6E286FD4177}">
      <dsp:nvSpPr>
        <dsp:cNvPr id="0" name=""/>
        <dsp:cNvSpPr/>
      </dsp:nvSpPr>
      <dsp:spPr>
        <a:xfrm>
          <a:off x="2110740" y="3325721"/>
          <a:ext cx="8442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76DFB-F5BD-4309-8B8E-CC26B07EF328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4B5F-C0D5-472F-BF74-D68FE763CAA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9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D4B5F-C0D5-472F-BF74-D68FE763CAA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15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2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8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52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20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222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78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0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70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8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10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65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7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97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3EBCE7-2F34-485F-B2E9-3AFEEE4DA6E4}" type="datetimeFigureOut">
              <a:rPr lang="en-GB" smtClean="0"/>
              <a:t>05/12/2022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C48109-732B-4C3D-B580-433B3575C4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133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9ED-50B7-9881-E190-77A1439AC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Offline HTML5 Maps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4CD26-3483-596F-426F-6D222CD65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Adil Mushtaq</a:t>
            </a:r>
          </a:p>
        </p:txBody>
      </p:sp>
    </p:spTree>
    <p:extLst>
      <p:ext uri="{BB962C8B-B14F-4D97-AF65-F5344CB8AC3E}">
        <p14:creationId xmlns:p14="http://schemas.microsoft.com/office/powerpoint/2010/main" val="229934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Hello World Application (Complete)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E5AF-C295-3B1A-4C90-7DFD32ED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the technologies mentioned earlier for:</a:t>
            </a:r>
          </a:p>
          <a:p>
            <a:pPr lvl="1"/>
            <a:r>
              <a:rPr lang="en-GB" dirty="0"/>
              <a:t>Web Development</a:t>
            </a:r>
          </a:p>
          <a:p>
            <a:pPr lvl="1"/>
            <a:r>
              <a:rPr lang="en-GB" dirty="0"/>
              <a:t>Offline Web Applications</a:t>
            </a:r>
          </a:p>
          <a:p>
            <a:r>
              <a:rPr lang="en-GB" dirty="0"/>
              <a:t>Progressive Web Applications (PWAs):</a:t>
            </a:r>
          </a:p>
          <a:p>
            <a:pPr lvl="1"/>
            <a:r>
              <a:rPr lang="en-GB" dirty="0"/>
              <a:t>8 key criteria: Discoverable, Installable, Linkable, Network Independent, Progressively Enhanced, Re-Engageable, Responsively Designed and Secure</a:t>
            </a:r>
          </a:p>
          <a:p>
            <a:pPr lvl="1"/>
            <a:r>
              <a:rPr lang="en-GB" dirty="0"/>
              <a:t>Google Lighthouse allows to check for criteria and gives feedback to developers</a:t>
            </a:r>
          </a:p>
        </p:txBody>
      </p:sp>
    </p:spTree>
    <p:extLst>
      <p:ext uri="{BB962C8B-B14F-4D97-AF65-F5344CB8AC3E}">
        <p14:creationId xmlns:p14="http://schemas.microsoft.com/office/powerpoint/2010/main" val="423938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4E670-B7A0-4DC9-18FF-FA8998F1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To Do Next</a:t>
            </a:r>
          </a:p>
        </p:txBody>
      </p:sp>
    </p:spTree>
    <p:extLst>
      <p:ext uri="{BB962C8B-B14F-4D97-AF65-F5344CB8AC3E}">
        <p14:creationId xmlns:p14="http://schemas.microsoft.com/office/powerpoint/2010/main" val="391832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6682-A985-572F-B1AD-927B23B9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 </a:t>
            </a:r>
            <a:r>
              <a:rPr lang="en-GB"/>
              <a:t>List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11A0-B9FB-C2A5-48B9-B0B78076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PWA</a:t>
            </a:r>
          </a:p>
          <a:p>
            <a:r>
              <a:rPr lang="en-GB" dirty="0"/>
              <a:t>User can create multiple to do lists</a:t>
            </a:r>
          </a:p>
          <a:p>
            <a:r>
              <a:rPr lang="en-GB" dirty="0"/>
              <a:t>The data should then be stored in an IndexedDB</a:t>
            </a:r>
          </a:p>
          <a:p>
            <a:r>
              <a:rPr lang="en-GB" dirty="0"/>
              <a:t>Should be able to prevent cache deletion</a:t>
            </a:r>
          </a:p>
        </p:txBody>
      </p:sp>
    </p:spTree>
    <p:extLst>
      <p:ext uri="{BB962C8B-B14F-4D97-AF65-F5344CB8AC3E}">
        <p14:creationId xmlns:p14="http://schemas.microsoft.com/office/powerpoint/2010/main" val="284917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B4FC-F673-2D54-AC2D-A1E2E1F6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EAA-DBBE-156D-7DA0-5F37D0E2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OSM sends vector data which can be used to create the map on the canvas.</a:t>
            </a:r>
          </a:p>
          <a:p>
            <a:r>
              <a:rPr lang="en-GB" dirty="0"/>
              <a:t>Lines for roads, streets + directions</a:t>
            </a:r>
          </a:p>
          <a:p>
            <a:r>
              <a:rPr lang="en-GB" dirty="0"/>
              <a:t>Polygons for buildings</a:t>
            </a:r>
          </a:p>
          <a:p>
            <a:r>
              <a:rPr lang="en-GB" dirty="0"/>
              <a:t>Text for place names</a:t>
            </a:r>
          </a:p>
          <a:p>
            <a:r>
              <a:rPr lang="en-GB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387348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B4FC-F673-2D54-AC2D-A1E2E1F6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EAA-DBBE-156D-7DA0-5F37D0E2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OSM API to retrieve data from OSM</a:t>
            </a:r>
          </a:p>
          <a:p>
            <a:r>
              <a:rPr lang="en-GB" dirty="0"/>
              <a:t>Process responses that are in XML format</a:t>
            </a:r>
          </a:p>
          <a:p>
            <a:r>
              <a:rPr lang="en-GB" dirty="0"/>
              <a:t>Convert them to canvas objects to be displayed</a:t>
            </a:r>
          </a:p>
        </p:txBody>
      </p:sp>
    </p:spTree>
    <p:extLst>
      <p:ext uri="{BB962C8B-B14F-4D97-AF65-F5344CB8AC3E}">
        <p14:creationId xmlns:p14="http://schemas.microsoft.com/office/powerpoint/2010/main" val="362607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E71650BC-B374-F360-AB6D-7AC9F5562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1F6F2-401E-4C79-D7D3-15D14A91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825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C284-F42A-EC33-439E-46604B5D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Aims/Objectives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E36F89B-F9E6-DA46-D24A-5ECE641F2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1380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88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1B9EF-E2DE-4DBA-6E23-91854F72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Background</a:t>
            </a:r>
          </a:p>
        </p:txBody>
      </p:sp>
      <p:graphicFrame>
        <p:nvGraphicFramePr>
          <p:cNvPr id="24" name="Text Placeholder 3">
            <a:extLst>
              <a:ext uri="{FF2B5EF4-FFF2-40B4-BE49-F238E27FC236}">
                <a16:creationId xmlns:a16="http://schemas.microsoft.com/office/drawing/2014/main" id="{D919764B-0159-6CAC-122A-AD40E2191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102345"/>
              </p:ext>
            </p:extLst>
          </p:nvPr>
        </p:nvGraphicFramePr>
        <p:xfrm>
          <a:off x="7229345" y="947607"/>
          <a:ext cx="4152655" cy="496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1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 Development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BD60E7-7144-76F6-04FF-DA85AB3FC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469635"/>
              </p:ext>
            </p:extLst>
          </p:nvPr>
        </p:nvGraphicFramePr>
        <p:xfrm>
          <a:off x="819150" y="250825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867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/>
              <a:t>Web Applications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179045-A0E5-F164-F175-C1B0F0702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53780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3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Raster vs Vectors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A724E-BE6C-5DDF-F897-324B2588ECA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GB" dirty="0"/>
              <a:t>Raster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C015E2-F257-24EA-FDC2-D5ABDEF082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Grid of pixels</a:t>
            </a:r>
          </a:p>
          <a:p>
            <a:r>
              <a:rPr lang="en-GB" dirty="0"/>
              <a:t>Larger Size</a:t>
            </a:r>
          </a:p>
          <a:p>
            <a:r>
              <a:rPr lang="en-GB" dirty="0"/>
              <a:t>Server Heavy</a:t>
            </a:r>
          </a:p>
          <a:p>
            <a:r>
              <a:rPr lang="en-GB" dirty="0"/>
              <a:t>Slower to load</a:t>
            </a:r>
          </a:p>
          <a:p>
            <a:r>
              <a:rPr lang="en-GB" dirty="0"/>
              <a:t>Step Zooming</a:t>
            </a:r>
          </a:p>
          <a:p>
            <a:r>
              <a:rPr lang="en-GB" dirty="0"/>
              <a:t>Reduction in Resolution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2EFF3-8293-E74B-BC87-7E21F7F6A5D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dirty="0"/>
              <a:t>Vector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29B921-6843-B243-F319-4DCB809C80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Geometry and Metadata</a:t>
            </a:r>
          </a:p>
          <a:p>
            <a:r>
              <a:rPr lang="en-GB" dirty="0"/>
              <a:t>Smaller Size</a:t>
            </a:r>
          </a:p>
          <a:p>
            <a:r>
              <a:rPr lang="en-GB" dirty="0"/>
              <a:t>Client Heavy</a:t>
            </a:r>
          </a:p>
          <a:p>
            <a:r>
              <a:rPr lang="en-GB" dirty="0"/>
              <a:t>Faster to load</a:t>
            </a:r>
          </a:p>
          <a:p>
            <a:r>
              <a:rPr lang="en-GB" dirty="0"/>
              <a:t>Smooth zooming</a:t>
            </a:r>
          </a:p>
          <a:p>
            <a:r>
              <a:rPr lang="en-GB" dirty="0"/>
              <a:t>Consistent Resolution</a:t>
            </a:r>
          </a:p>
        </p:txBody>
      </p:sp>
    </p:spTree>
    <p:extLst>
      <p:ext uri="{BB962C8B-B14F-4D97-AF65-F5344CB8AC3E}">
        <p14:creationId xmlns:p14="http://schemas.microsoft.com/office/powerpoint/2010/main" val="302263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Street Map (OSM)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6FE5AF-C295-3B1A-4C90-7DFD32ED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Collaborative geographical database which utilises vector map data.</a:t>
            </a:r>
          </a:p>
          <a:p>
            <a:r>
              <a:rPr lang="en-GB" dirty="0"/>
              <a:t>Comes with APIs which can be used to gather data for use in web applications</a:t>
            </a:r>
          </a:p>
          <a:p>
            <a:pPr lvl="1"/>
            <a:r>
              <a:rPr lang="en-GB" dirty="0"/>
              <a:t>Standard API allows for full edit access to the database</a:t>
            </a:r>
          </a:p>
          <a:p>
            <a:pPr lvl="1"/>
            <a:r>
              <a:rPr lang="en-GB" dirty="0"/>
              <a:t>Overpass API gives read-only access</a:t>
            </a:r>
          </a:p>
          <a:p>
            <a:r>
              <a:rPr lang="en-GB" dirty="0"/>
              <a:t>Standard API returns a .osm file</a:t>
            </a:r>
          </a:p>
          <a:p>
            <a:pPr lvl="1"/>
            <a:r>
              <a:rPr lang="en-GB" dirty="0"/>
              <a:t>XML format</a:t>
            </a:r>
          </a:p>
          <a:p>
            <a:pPr lvl="1"/>
            <a:r>
              <a:rPr lang="en-GB" dirty="0"/>
              <a:t>Contains nodes, ways, relations</a:t>
            </a:r>
          </a:p>
          <a:p>
            <a:r>
              <a:rPr lang="en-GB" dirty="0"/>
              <a:t>Data needs to be processed before it can be displayed</a:t>
            </a:r>
          </a:p>
        </p:txBody>
      </p:sp>
    </p:spTree>
    <p:extLst>
      <p:ext uri="{BB962C8B-B14F-4D97-AF65-F5344CB8AC3E}">
        <p14:creationId xmlns:p14="http://schemas.microsoft.com/office/powerpoint/2010/main" val="271384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15420-7C2B-F457-1566-B9569E2C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Project Breakdown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752CA-CF39-C784-FCB5-6BE44AE5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8BB85-7685-D236-EA4E-74006CB3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Proof of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CE780-ABAC-BEC9-99E6-947801A5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/>
              <a:t>Hello World Application</a:t>
            </a:r>
          </a:p>
          <a:p>
            <a:pPr algn="l"/>
            <a:r>
              <a:rPr lang="en-US" sz="2400" dirty="0"/>
              <a:t>To-Do List Application</a:t>
            </a:r>
          </a:p>
          <a:p>
            <a:pPr algn="l"/>
            <a:r>
              <a:rPr lang="en-US" sz="2400" dirty="0"/>
              <a:t>HTML Canvas</a:t>
            </a:r>
          </a:p>
          <a:p>
            <a:pPr algn="l"/>
            <a:r>
              <a:rPr lang="en-US" sz="2400" dirty="0"/>
              <a:t>OSM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84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706</TotalTime>
  <Words>412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Offline HTML5 Maps Application</vt:lpstr>
      <vt:lpstr>Aims/Objectives</vt:lpstr>
      <vt:lpstr>Background</vt:lpstr>
      <vt:lpstr>Web Development</vt:lpstr>
      <vt:lpstr>Web Applications</vt:lpstr>
      <vt:lpstr>Raster vs Vectors</vt:lpstr>
      <vt:lpstr>Open Street Map (OSM)</vt:lpstr>
      <vt:lpstr>Project Breakdown</vt:lpstr>
      <vt:lpstr>Proof of Concepts</vt:lpstr>
      <vt:lpstr>Hello World Application (Complete)</vt:lpstr>
      <vt:lpstr>To Do Next</vt:lpstr>
      <vt:lpstr>To-Do List Application</vt:lpstr>
      <vt:lpstr>HTML Canvas</vt:lpstr>
      <vt:lpstr>OSM Data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HTML5 Maps Application</dc:title>
  <dc:creator>Mushtaq, Adil (2019)</dc:creator>
  <cp:lastModifiedBy>Mushtaq, Adil (2019)</cp:lastModifiedBy>
  <cp:revision>6</cp:revision>
  <dcterms:created xsi:type="dcterms:W3CDTF">2022-12-04T19:00:16Z</dcterms:created>
  <dcterms:modified xsi:type="dcterms:W3CDTF">2022-12-05T18:18:50Z</dcterms:modified>
</cp:coreProperties>
</file>