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3" d="100"/>
          <a:sy n="103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8E342-1F89-4A7E-A1DA-5C25EBAB12F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CB2DD6-5EE2-45C3-9B47-12FFBBAE01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Produce an offline mapping application</a:t>
          </a:r>
          <a:endParaRPr lang="en-US" dirty="0"/>
        </a:p>
      </dgm:t>
    </dgm:pt>
    <dgm:pt modelId="{52571D97-455B-40FA-8DE1-3FAB14B6CE24}" type="parTrans" cxnId="{5016E567-7152-45B8-8093-427380EB61A0}">
      <dgm:prSet/>
      <dgm:spPr/>
      <dgm:t>
        <a:bodyPr/>
        <a:lstStyle/>
        <a:p>
          <a:endParaRPr lang="en-US"/>
        </a:p>
      </dgm:t>
    </dgm:pt>
    <dgm:pt modelId="{42C5E7CB-7B14-4BC9-871E-843D74F59B9B}" type="sibTrans" cxnId="{5016E567-7152-45B8-8093-427380EB61A0}">
      <dgm:prSet/>
      <dgm:spPr/>
      <dgm:t>
        <a:bodyPr/>
        <a:lstStyle/>
        <a:p>
          <a:endParaRPr lang="en-US"/>
        </a:p>
      </dgm:t>
    </dgm:pt>
    <dgm:pt modelId="{57A4661B-B2B0-42B9-AAF0-3DBEDCD3A8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Utilise application caching, local storage, and the indexedDB</a:t>
          </a:r>
          <a:endParaRPr lang="en-US" dirty="0"/>
        </a:p>
      </dgm:t>
    </dgm:pt>
    <dgm:pt modelId="{2A3BF8A8-A529-47D8-9D7F-C7D9626945F7}" type="parTrans" cxnId="{3005B75C-BF83-4ABB-8963-1F73CC13E49A}">
      <dgm:prSet/>
      <dgm:spPr/>
      <dgm:t>
        <a:bodyPr/>
        <a:lstStyle/>
        <a:p>
          <a:endParaRPr lang="en-US"/>
        </a:p>
      </dgm:t>
    </dgm:pt>
    <dgm:pt modelId="{571C3E6D-8917-46C0-8033-F68D467622E6}" type="sibTrans" cxnId="{3005B75C-BF83-4ABB-8963-1F73CC13E49A}">
      <dgm:prSet/>
      <dgm:spPr/>
      <dgm:t>
        <a:bodyPr/>
        <a:lstStyle/>
        <a:p>
          <a:endParaRPr lang="en-US"/>
        </a:p>
      </dgm:t>
    </dgm:pt>
    <dgm:pt modelId="{9FE202E6-5F58-48AF-98D8-03999222892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Use Open Street Map (OSM) data to:</a:t>
          </a:r>
          <a:endParaRPr lang="en-US" dirty="0"/>
        </a:p>
      </dgm:t>
    </dgm:pt>
    <dgm:pt modelId="{09634DFF-43E3-4BDA-BFF2-D64A4F86350E}" type="parTrans" cxnId="{757BFCD3-E609-4892-B61B-F4A8B7245357}">
      <dgm:prSet/>
      <dgm:spPr/>
      <dgm:t>
        <a:bodyPr/>
        <a:lstStyle/>
        <a:p>
          <a:endParaRPr lang="en-US"/>
        </a:p>
      </dgm:t>
    </dgm:pt>
    <dgm:pt modelId="{269F5522-793F-4DEF-97C7-B039F101A7A0}" type="sibTrans" cxnId="{757BFCD3-E609-4892-B61B-F4A8B7245357}">
      <dgm:prSet/>
      <dgm:spPr/>
      <dgm:t>
        <a:bodyPr/>
        <a:lstStyle/>
        <a:p>
          <a:endParaRPr lang="en-US"/>
        </a:p>
      </dgm:t>
    </dgm:pt>
    <dgm:pt modelId="{13248216-6241-4F78-9B54-DFC4F4E9247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Store in a local database</a:t>
          </a:r>
          <a:endParaRPr lang="en-US" dirty="0"/>
        </a:p>
      </dgm:t>
    </dgm:pt>
    <dgm:pt modelId="{2AB50816-6B89-456E-87EE-C23B940ED69A}" type="parTrans" cxnId="{A58FF337-3E23-4EB2-99E0-DDF3C91AEDC6}">
      <dgm:prSet/>
      <dgm:spPr/>
      <dgm:t>
        <a:bodyPr/>
        <a:lstStyle/>
        <a:p>
          <a:endParaRPr lang="en-US"/>
        </a:p>
      </dgm:t>
    </dgm:pt>
    <dgm:pt modelId="{8618CD71-ECB3-4261-9B67-587DEE1FB5A7}" type="sibTrans" cxnId="{A58FF337-3E23-4EB2-99E0-DDF3C91AEDC6}">
      <dgm:prSet/>
      <dgm:spPr/>
      <dgm:t>
        <a:bodyPr/>
        <a:lstStyle/>
        <a:p>
          <a:endParaRPr lang="en-US"/>
        </a:p>
      </dgm:t>
    </dgm:pt>
    <dgm:pt modelId="{76625BDB-DD04-4A4B-8DD5-CAA4AF5611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Render in real time</a:t>
          </a:r>
          <a:endParaRPr lang="en-US" dirty="0"/>
        </a:p>
      </dgm:t>
    </dgm:pt>
    <dgm:pt modelId="{AF0880C7-D525-4E7F-A366-2E7E32183CB7}" type="parTrans" cxnId="{C6F201F1-B196-4061-8EE3-6E908E29A0EA}">
      <dgm:prSet/>
      <dgm:spPr/>
      <dgm:t>
        <a:bodyPr/>
        <a:lstStyle/>
        <a:p>
          <a:endParaRPr lang="en-US"/>
        </a:p>
      </dgm:t>
    </dgm:pt>
    <dgm:pt modelId="{B9E16443-ECEA-4295-844D-F28F1E8ED0B5}" type="sibTrans" cxnId="{C6F201F1-B196-4061-8EE3-6E908E29A0EA}">
      <dgm:prSet/>
      <dgm:spPr/>
      <dgm:t>
        <a:bodyPr/>
        <a:lstStyle/>
        <a:p>
          <a:endParaRPr lang="en-US"/>
        </a:p>
      </dgm:t>
    </dgm:pt>
    <dgm:pt modelId="{2B6DB29B-392B-461E-8775-D24C7E774B39}" type="pres">
      <dgm:prSet presAssocID="{7138E342-1F89-4A7E-A1DA-5C25EBAB12F7}" presName="root" presStyleCnt="0">
        <dgm:presLayoutVars>
          <dgm:dir/>
          <dgm:resizeHandles val="exact"/>
        </dgm:presLayoutVars>
      </dgm:prSet>
      <dgm:spPr/>
    </dgm:pt>
    <dgm:pt modelId="{6F86A84E-F99F-4F90-A13D-0720770360C6}" type="pres">
      <dgm:prSet presAssocID="{55CB2DD6-5EE2-45C3-9B47-12FFBBAE014D}" presName="compNode" presStyleCnt="0"/>
      <dgm:spPr/>
    </dgm:pt>
    <dgm:pt modelId="{7A22C6C4-49CA-40A1-A65C-DEB0ABACC9DA}" type="pres">
      <dgm:prSet presAssocID="{55CB2DD6-5EE2-45C3-9B47-12FFBBAE01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474F407-2765-473D-8475-4138F36FC48F}" type="pres">
      <dgm:prSet presAssocID="{55CB2DD6-5EE2-45C3-9B47-12FFBBAE014D}" presName="iconSpace" presStyleCnt="0"/>
      <dgm:spPr/>
    </dgm:pt>
    <dgm:pt modelId="{A72D0459-19AC-46F2-8490-47897FFB7477}" type="pres">
      <dgm:prSet presAssocID="{55CB2DD6-5EE2-45C3-9B47-12FFBBAE014D}" presName="parTx" presStyleLbl="revTx" presStyleIdx="0" presStyleCnt="6">
        <dgm:presLayoutVars>
          <dgm:chMax val="0"/>
          <dgm:chPref val="0"/>
        </dgm:presLayoutVars>
      </dgm:prSet>
      <dgm:spPr/>
    </dgm:pt>
    <dgm:pt modelId="{E224CAE4-1FA4-4925-991C-2DB59A8738ED}" type="pres">
      <dgm:prSet presAssocID="{55CB2DD6-5EE2-45C3-9B47-12FFBBAE014D}" presName="txSpace" presStyleCnt="0"/>
      <dgm:spPr/>
    </dgm:pt>
    <dgm:pt modelId="{3A478291-9527-4DC3-BB08-A14A821CA266}" type="pres">
      <dgm:prSet presAssocID="{55CB2DD6-5EE2-45C3-9B47-12FFBBAE014D}" presName="desTx" presStyleLbl="revTx" presStyleIdx="1" presStyleCnt="6">
        <dgm:presLayoutVars/>
      </dgm:prSet>
      <dgm:spPr/>
    </dgm:pt>
    <dgm:pt modelId="{C39548FC-CCAF-41E4-A507-ECBA3B3B5F26}" type="pres">
      <dgm:prSet presAssocID="{42C5E7CB-7B14-4BC9-871E-843D74F59B9B}" presName="sibTrans" presStyleCnt="0"/>
      <dgm:spPr/>
    </dgm:pt>
    <dgm:pt modelId="{AF3AD002-82BE-4AB1-87AD-76A524F4A271}" type="pres">
      <dgm:prSet presAssocID="{57A4661B-B2B0-42B9-AAF0-3DBEDCD3A8B3}" presName="compNode" presStyleCnt="0"/>
      <dgm:spPr/>
    </dgm:pt>
    <dgm:pt modelId="{4CF44621-1571-46EC-8170-5303F37F985B}" type="pres">
      <dgm:prSet presAssocID="{57A4661B-B2B0-42B9-AAF0-3DBEDCD3A8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9EDC4-09BF-42A6-8DFA-1C27C0AF025F}" type="pres">
      <dgm:prSet presAssocID="{57A4661B-B2B0-42B9-AAF0-3DBEDCD3A8B3}" presName="iconSpace" presStyleCnt="0"/>
      <dgm:spPr/>
    </dgm:pt>
    <dgm:pt modelId="{F5B6FF82-EA79-46D1-BDDB-FB5A6A4EAF63}" type="pres">
      <dgm:prSet presAssocID="{57A4661B-B2B0-42B9-AAF0-3DBEDCD3A8B3}" presName="parTx" presStyleLbl="revTx" presStyleIdx="2" presStyleCnt="6">
        <dgm:presLayoutVars>
          <dgm:chMax val="0"/>
          <dgm:chPref val="0"/>
        </dgm:presLayoutVars>
      </dgm:prSet>
      <dgm:spPr/>
    </dgm:pt>
    <dgm:pt modelId="{EA28E81E-658A-416F-8DEB-36C5D641843D}" type="pres">
      <dgm:prSet presAssocID="{57A4661B-B2B0-42B9-AAF0-3DBEDCD3A8B3}" presName="txSpace" presStyleCnt="0"/>
      <dgm:spPr/>
    </dgm:pt>
    <dgm:pt modelId="{B88771A8-D4A3-4536-946A-6CEC171AD1B4}" type="pres">
      <dgm:prSet presAssocID="{57A4661B-B2B0-42B9-AAF0-3DBEDCD3A8B3}" presName="desTx" presStyleLbl="revTx" presStyleIdx="3" presStyleCnt="6">
        <dgm:presLayoutVars/>
      </dgm:prSet>
      <dgm:spPr/>
    </dgm:pt>
    <dgm:pt modelId="{F6D8ED26-BDBB-4E77-AB8A-185B0EC57879}" type="pres">
      <dgm:prSet presAssocID="{571C3E6D-8917-46C0-8033-F68D467622E6}" presName="sibTrans" presStyleCnt="0"/>
      <dgm:spPr/>
    </dgm:pt>
    <dgm:pt modelId="{BF05DDEB-D2E6-4720-B4D6-15A2B8F559E0}" type="pres">
      <dgm:prSet presAssocID="{9FE202E6-5F58-48AF-98D8-039992228927}" presName="compNode" presStyleCnt="0"/>
      <dgm:spPr/>
    </dgm:pt>
    <dgm:pt modelId="{F18A0F0B-83D9-478C-9839-074315F79D61}" type="pres">
      <dgm:prSet presAssocID="{9FE202E6-5F58-48AF-98D8-0399922289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370640F-4094-4887-81BE-8EE186936C83}" type="pres">
      <dgm:prSet presAssocID="{9FE202E6-5F58-48AF-98D8-039992228927}" presName="iconSpace" presStyleCnt="0"/>
      <dgm:spPr/>
    </dgm:pt>
    <dgm:pt modelId="{54E31AB5-C4AE-4599-BC44-DA09599A2962}" type="pres">
      <dgm:prSet presAssocID="{9FE202E6-5F58-48AF-98D8-039992228927}" presName="parTx" presStyleLbl="revTx" presStyleIdx="4" presStyleCnt="6">
        <dgm:presLayoutVars>
          <dgm:chMax val="0"/>
          <dgm:chPref val="0"/>
        </dgm:presLayoutVars>
      </dgm:prSet>
      <dgm:spPr/>
    </dgm:pt>
    <dgm:pt modelId="{8CFC89C4-2F35-4F86-B62C-3413945CA417}" type="pres">
      <dgm:prSet presAssocID="{9FE202E6-5F58-48AF-98D8-039992228927}" presName="txSpace" presStyleCnt="0"/>
      <dgm:spPr/>
    </dgm:pt>
    <dgm:pt modelId="{A110A20F-4790-408D-A3CE-099ADBEBB949}" type="pres">
      <dgm:prSet presAssocID="{9FE202E6-5F58-48AF-98D8-039992228927}" presName="desTx" presStyleLbl="revTx" presStyleIdx="5" presStyleCnt="6">
        <dgm:presLayoutVars/>
      </dgm:prSet>
      <dgm:spPr/>
    </dgm:pt>
  </dgm:ptLst>
  <dgm:cxnLst>
    <dgm:cxn modelId="{5A71EC07-C3D2-4948-B339-9A68668DE6B5}" type="presOf" srcId="{9FE202E6-5F58-48AF-98D8-039992228927}" destId="{54E31AB5-C4AE-4599-BC44-DA09599A2962}" srcOrd="0" destOrd="0" presId="urn:microsoft.com/office/officeart/2018/5/layout/CenteredIconLabelDescriptionList"/>
    <dgm:cxn modelId="{8EC6C109-3784-4997-ADAB-59F36CD28FA9}" type="presOf" srcId="{57A4661B-B2B0-42B9-AAF0-3DBEDCD3A8B3}" destId="{F5B6FF82-EA79-46D1-BDDB-FB5A6A4EAF63}" srcOrd="0" destOrd="0" presId="urn:microsoft.com/office/officeart/2018/5/layout/CenteredIconLabelDescriptionList"/>
    <dgm:cxn modelId="{CE8B4613-AF6D-4A9C-8D7B-80EFB3F1184C}" type="presOf" srcId="{7138E342-1F89-4A7E-A1DA-5C25EBAB12F7}" destId="{2B6DB29B-392B-461E-8775-D24C7E774B39}" srcOrd="0" destOrd="0" presId="urn:microsoft.com/office/officeart/2018/5/layout/CenteredIconLabelDescriptionList"/>
    <dgm:cxn modelId="{A58FF337-3E23-4EB2-99E0-DDF3C91AEDC6}" srcId="{9FE202E6-5F58-48AF-98D8-039992228927}" destId="{13248216-6241-4F78-9B54-DFC4F4E9247F}" srcOrd="0" destOrd="0" parTransId="{2AB50816-6B89-456E-87EE-C23B940ED69A}" sibTransId="{8618CD71-ECB3-4261-9B67-587DEE1FB5A7}"/>
    <dgm:cxn modelId="{3005B75C-BF83-4ABB-8963-1F73CC13E49A}" srcId="{7138E342-1F89-4A7E-A1DA-5C25EBAB12F7}" destId="{57A4661B-B2B0-42B9-AAF0-3DBEDCD3A8B3}" srcOrd="1" destOrd="0" parTransId="{2A3BF8A8-A529-47D8-9D7F-C7D9626945F7}" sibTransId="{571C3E6D-8917-46C0-8033-F68D467622E6}"/>
    <dgm:cxn modelId="{72EF8462-95F4-4AFC-881C-CF9FFA23B078}" type="presOf" srcId="{76625BDB-DD04-4A4B-8DD5-CAA4AF56116B}" destId="{A110A20F-4790-408D-A3CE-099ADBEBB949}" srcOrd="0" destOrd="1" presId="urn:microsoft.com/office/officeart/2018/5/layout/CenteredIconLabelDescriptionList"/>
    <dgm:cxn modelId="{580C0067-7350-4DAF-91CC-BB6A94A46E43}" type="presOf" srcId="{55CB2DD6-5EE2-45C3-9B47-12FFBBAE014D}" destId="{A72D0459-19AC-46F2-8490-47897FFB7477}" srcOrd="0" destOrd="0" presId="urn:microsoft.com/office/officeart/2018/5/layout/CenteredIconLabelDescriptionList"/>
    <dgm:cxn modelId="{5016E567-7152-45B8-8093-427380EB61A0}" srcId="{7138E342-1F89-4A7E-A1DA-5C25EBAB12F7}" destId="{55CB2DD6-5EE2-45C3-9B47-12FFBBAE014D}" srcOrd="0" destOrd="0" parTransId="{52571D97-455B-40FA-8DE1-3FAB14B6CE24}" sibTransId="{42C5E7CB-7B14-4BC9-871E-843D74F59B9B}"/>
    <dgm:cxn modelId="{35731DAB-BA64-4040-8AFB-1966D58A167C}" type="presOf" srcId="{13248216-6241-4F78-9B54-DFC4F4E9247F}" destId="{A110A20F-4790-408D-A3CE-099ADBEBB949}" srcOrd="0" destOrd="0" presId="urn:microsoft.com/office/officeart/2018/5/layout/CenteredIconLabelDescriptionList"/>
    <dgm:cxn modelId="{757BFCD3-E609-4892-B61B-F4A8B7245357}" srcId="{7138E342-1F89-4A7E-A1DA-5C25EBAB12F7}" destId="{9FE202E6-5F58-48AF-98D8-039992228927}" srcOrd="2" destOrd="0" parTransId="{09634DFF-43E3-4BDA-BFF2-D64A4F86350E}" sibTransId="{269F5522-793F-4DEF-97C7-B039F101A7A0}"/>
    <dgm:cxn modelId="{C6F201F1-B196-4061-8EE3-6E908E29A0EA}" srcId="{9FE202E6-5F58-48AF-98D8-039992228927}" destId="{76625BDB-DD04-4A4B-8DD5-CAA4AF56116B}" srcOrd="1" destOrd="0" parTransId="{AF0880C7-D525-4E7F-A366-2E7E32183CB7}" sibTransId="{B9E16443-ECEA-4295-844D-F28F1E8ED0B5}"/>
    <dgm:cxn modelId="{AAE403A4-49A1-4FD9-AA2D-9A061E30A7EE}" type="presParOf" srcId="{2B6DB29B-392B-461E-8775-D24C7E774B39}" destId="{6F86A84E-F99F-4F90-A13D-0720770360C6}" srcOrd="0" destOrd="0" presId="urn:microsoft.com/office/officeart/2018/5/layout/CenteredIconLabelDescriptionList"/>
    <dgm:cxn modelId="{549F22F3-EB12-4519-A65E-88F12975D910}" type="presParOf" srcId="{6F86A84E-F99F-4F90-A13D-0720770360C6}" destId="{7A22C6C4-49CA-40A1-A65C-DEB0ABACC9DA}" srcOrd="0" destOrd="0" presId="urn:microsoft.com/office/officeart/2018/5/layout/CenteredIconLabelDescriptionList"/>
    <dgm:cxn modelId="{54691E56-984A-4052-9494-2E00F4E82787}" type="presParOf" srcId="{6F86A84E-F99F-4F90-A13D-0720770360C6}" destId="{A474F407-2765-473D-8475-4138F36FC48F}" srcOrd="1" destOrd="0" presId="urn:microsoft.com/office/officeart/2018/5/layout/CenteredIconLabelDescriptionList"/>
    <dgm:cxn modelId="{D959CE8E-13B3-49D3-A78F-BD4B04A29F7B}" type="presParOf" srcId="{6F86A84E-F99F-4F90-A13D-0720770360C6}" destId="{A72D0459-19AC-46F2-8490-47897FFB7477}" srcOrd="2" destOrd="0" presId="urn:microsoft.com/office/officeart/2018/5/layout/CenteredIconLabelDescriptionList"/>
    <dgm:cxn modelId="{96DCAFB7-C331-4180-B382-3DB48123C4E1}" type="presParOf" srcId="{6F86A84E-F99F-4F90-A13D-0720770360C6}" destId="{E224CAE4-1FA4-4925-991C-2DB59A8738ED}" srcOrd="3" destOrd="0" presId="urn:microsoft.com/office/officeart/2018/5/layout/CenteredIconLabelDescriptionList"/>
    <dgm:cxn modelId="{5B2CA97E-51EB-457A-B942-B281FC52B6CC}" type="presParOf" srcId="{6F86A84E-F99F-4F90-A13D-0720770360C6}" destId="{3A478291-9527-4DC3-BB08-A14A821CA266}" srcOrd="4" destOrd="0" presId="urn:microsoft.com/office/officeart/2018/5/layout/CenteredIconLabelDescriptionList"/>
    <dgm:cxn modelId="{2A94C1EF-7924-476C-9997-A793CB10048E}" type="presParOf" srcId="{2B6DB29B-392B-461E-8775-D24C7E774B39}" destId="{C39548FC-CCAF-41E4-A507-ECBA3B3B5F26}" srcOrd="1" destOrd="0" presId="urn:microsoft.com/office/officeart/2018/5/layout/CenteredIconLabelDescriptionList"/>
    <dgm:cxn modelId="{358367A2-216B-4512-ABC1-2A6F4508072A}" type="presParOf" srcId="{2B6DB29B-392B-461E-8775-D24C7E774B39}" destId="{AF3AD002-82BE-4AB1-87AD-76A524F4A271}" srcOrd="2" destOrd="0" presId="urn:microsoft.com/office/officeart/2018/5/layout/CenteredIconLabelDescriptionList"/>
    <dgm:cxn modelId="{50D7BCEA-0A06-4174-AF17-036B95006A51}" type="presParOf" srcId="{AF3AD002-82BE-4AB1-87AD-76A524F4A271}" destId="{4CF44621-1571-46EC-8170-5303F37F985B}" srcOrd="0" destOrd="0" presId="urn:microsoft.com/office/officeart/2018/5/layout/CenteredIconLabelDescriptionList"/>
    <dgm:cxn modelId="{2C03DF47-2350-42F9-98F9-61827620B837}" type="presParOf" srcId="{AF3AD002-82BE-4AB1-87AD-76A524F4A271}" destId="{D369EDC4-09BF-42A6-8DFA-1C27C0AF025F}" srcOrd="1" destOrd="0" presId="urn:microsoft.com/office/officeart/2018/5/layout/CenteredIconLabelDescriptionList"/>
    <dgm:cxn modelId="{E04D8607-B3DF-4C4F-835A-3F6B63CA22D9}" type="presParOf" srcId="{AF3AD002-82BE-4AB1-87AD-76A524F4A271}" destId="{F5B6FF82-EA79-46D1-BDDB-FB5A6A4EAF63}" srcOrd="2" destOrd="0" presId="urn:microsoft.com/office/officeart/2018/5/layout/CenteredIconLabelDescriptionList"/>
    <dgm:cxn modelId="{0A149A8B-D78D-4117-93C0-7E75C68A1986}" type="presParOf" srcId="{AF3AD002-82BE-4AB1-87AD-76A524F4A271}" destId="{EA28E81E-658A-416F-8DEB-36C5D641843D}" srcOrd="3" destOrd="0" presId="urn:microsoft.com/office/officeart/2018/5/layout/CenteredIconLabelDescriptionList"/>
    <dgm:cxn modelId="{78B9F851-186E-452F-8574-57C370BB7BC5}" type="presParOf" srcId="{AF3AD002-82BE-4AB1-87AD-76A524F4A271}" destId="{B88771A8-D4A3-4536-946A-6CEC171AD1B4}" srcOrd="4" destOrd="0" presId="urn:microsoft.com/office/officeart/2018/5/layout/CenteredIconLabelDescriptionList"/>
    <dgm:cxn modelId="{54E6FD97-2C27-485A-A53B-F0061DA45BEA}" type="presParOf" srcId="{2B6DB29B-392B-461E-8775-D24C7E774B39}" destId="{F6D8ED26-BDBB-4E77-AB8A-185B0EC57879}" srcOrd="3" destOrd="0" presId="urn:microsoft.com/office/officeart/2018/5/layout/CenteredIconLabelDescriptionList"/>
    <dgm:cxn modelId="{A2FCB019-71D9-4121-839D-6904F03FD275}" type="presParOf" srcId="{2B6DB29B-392B-461E-8775-D24C7E774B39}" destId="{BF05DDEB-D2E6-4720-B4D6-15A2B8F559E0}" srcOrd="4" destOrd="0" presId="urn:microsoft.com/office/officeart/2018/5/layout/CenteredIconLabelDescriptionList"/>
    <dgm:cxn modelId="{EE821DC7-72B4-45EC-B68F-7E8E3B277C2F}" type="presParOf" srcId="{BF05DDEB-D2E6-4720-B4D6-15A2B8F559E0}" destId="{F18A0F0B-83D9-478C-9839-074315F79D61}" srcOrd="0" destOrd="0" presId="urn:microsoft.com/office/officeart/2018/5/layout/CenteredIconLabelDescriptionList"/>
    <dgm:cxn modelId="{D3E7AA31-23ED-4286-B482-28B6E96477E3}" type="presParOf" srcId="{BF05DDEB-D2E6-4720-B4D6-15A2B8F559E0}" destId="{9370640F-4094-4887-81BE-8EE186936C83}" srcOrd="1" destOrd="0" presId="urn:microsoft.com/office/officeart/2018/5/layout/CenteredIconLabelDescriptionList"/>
    <dgm:cxn modelId="{10510D6F-F85B-4CD6-8A05-393466B1E446}" type="presParOf" srcId="{BF05DDEB-D2E6-4720-B4D6-15A2B8F559E0}" destId="{54E31AB5-C4AE-4599-BC44-DA09599A2962}" srcOrd="2" destOrd="0" presId="urn:microsoft.com/office/officeart/2018/5/layout/CenteredIconLabelDescriptionList"/>
    <dgm:cxn modelId="{3DB7DEC9-D83A-45B2-A9C9-33842DDAC93C}" type="presParOf" srcId="{BF05DDEB-D2E6-4720-B4D6-15A2B8F559E0}" destId="{8CFC89C4-2F35-4F86-B62C-3413945CA417}" srcOrd="3" destOrd="0" presId="urn:microsoft.com/office/officeart/2018/5/layout/CenteredIconLabelDescriptionList"/>
    <dgm:cxn modelId="{0C57561C-9AB2-46A1-8D6A-4D9D60EDCEF1}" type="presParOf" srcId="{BF05DDEB-D2E6-4720-B4D6-15A2B8F559E0}" destId="{A110A20F-4790-408D-A3CE-099ADBEBB94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7181A-F9ED-4CED-99DF-AB42F37F244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6ABBB-1C40-4DEE-88A9-85675E78887B}">
      <dgm:prSet/>
      <dgm:spPr/>
      <dgm:t>
        <a:bodyPr/>
        <a:lstStyle/>
        <a:p>
          <a:r>
            <a:rPr lang="en-GB" noProof="0" dirty="0"/>
            <a:t>Web Development</a:t>
          </a:r>
        </a:p>
      </dgm:t>
    </dgm:pt>
    <dgm:pt modelId="{27706EF0-E973-4F64-8A57-9382BE15D27D}" type="parTrans" cxnId="{B842E9E1-4EB7-44A4-A468-D7198311081D}">
      <dgm:prSet/>
      <dgm:spPr/>
      <dgm:t>
        <a:bodyPr/>
        <a:lstStyle/>
        <a:p>
          <a:endParaRPr lang="en-GB" noProof="0" dirty="0"/>
        </a:p>
      </dgm:t>
    </dgm:pt>
    <dgm:pt modelId="{270B046B-D17D-42D5-8BF8-DE39A378D3B4}" type="sibTrans" cxnId="{B842E9E1-4EB7-44A4-A468-D7198311081D}">
      <dgm:prSet/>
      <dgm:spPr/>
      <dgm:t>
        <a:bodyPr/>
        <a:lstStyle/>
        <a:p>
          <a:endParaRPr lang="en-GB" noProof="0" dirty="0"/>
        </a:p>
      </dgm:t>
    </dgm:pt>
    <dgm:pt modelId="{2663249A-88E5-47A5-BB1F-2BD6C1F5300A}">
      <dgm:prSet/>
      <dgm:spPr/>
      <dgm:t>
        <a:bodyPr/>
        <a:lstStyle/>
        <a:p>
          <a:r>
            <a:rPr lang="en-GB" noProof="0" dirty="0"/>
            <a:t>Offline Web Applications</a:t>
          </a:r>
        </a:p>
      </dgm:t>
    </dgm:pt>
    <dgm:pt modelId="{6EDDFE58-558A-4CA0-B993-05C4A2129D76}" type="parTrans" cxnId="{667373D9-6D44-4E85-80A0-ABA4CADD2680}">
      <dgm:prSet/>
      <dgm:spPr/>
      <dgm:t>
        <a:bodyPr/>
        <a:lstStyle/>
        <a:p>
          <a:endParaRPr lang="en-GB" noProof="0" dirty="0"/>
        </a:p>
      </dgm:t>
    </dgm:pt>
    <dgm:pt modelId="{3A62CF9E-8E85-4F94-A4E5-53E8F36034E0}" type="sibTrans" cxnId="{667373D9-6D44-4E85-80A0-ABA4CADD2680}">
      <dgm:prSet/>
      <dgm:spPr/>
      <dgm:t>
        <a:bodyPr/>
        <a:lstStyle/>
        <a:p>
          <a:endParaRPr lang="en-GB" noProof="0" dirty="0"/>
        </a:p>
      </dgm:t>
    </dgm:pt>
    <dgm:pt modelId="{34F429E3-D01D-4D02-A2DA-F089563B98D2}">
      <dgm:prSet/>
      <dgm:spPr/>
      <dgm:t>
        <a:bodyPr/>
        <a:lstStyle/>
        <a:p>
          <a:r>
            <a:rPr lang="en-GB" noProof="0" dirty="0"/>
            <a:t>Raster vs Vector</a:t>
          </a:r>
        </a:p>
      </dgm:t>
    </dgm:pt>
    <dgm:pt modelId="{B21FA454-798F-43D0-ACA1-B209EC50CBB7}" type="parTrans" cxnId="{C54271CD-693E-4653-BCEF-55E8BA9F75C8}">
      <dgm:prSet/>
      <dgm:spPr/>
      <dgm:t>
        <a:bodyPr/>
        <a:lstStyle/>
        <a:p>
          <a:endParaRPr lang="en-GB" noProof="0" dirty="0"/>
        </a:p>
      </dgm:t>
    </dgm:pt>
    <dgm:pt modelId="{2CE1BC90-8A17-4512-B087-3B4BB82A4924}" type="sibTrans" cxnId="{C54271CD-693E-4653-BCEF-55E8BA9F75C8}">
      <dgm:prSet/>
      <dgm:spPr/>
      <dgm:t>
        <a:bodyPr/>
        <a:lstStyle/>
        <a:p>
          <a:endParaRPr lang="en-GB" noProof="0" dirty="0"/>
        </a:p>
      </dgm:t>
    </dgm:pt>
    <dgm:pt modelId="{723E1EEE-E7EB-44A3-961D-B0705C9BED0F}">
      <dgm:prSet/>
      <dgm:spPr/>
      <dgm:t>
        <a:bodyPr/>
        <a:lstStyle/>
        <a:p>
          <a:r>
            <a:rPr lang="en-GB" noProof="0" dirty="0"/>
            <a:t>Open Street Map</a:t>
          </a:r>
        </a:p>
      </dgm:t>
    </dgm:pt>
    <dgm:pt modelId="{189E5323-17F3-4B1E-9F28-A9C7143EFC0A}" type="parTrans" cxnId="{0145D2BC-46F6-49C0-A099-41C1FFE8DB2E}">
      <dgm:prSet/>
      <dgm:spPr/>
      <dgm:t>
        <a:bodyPr/>
        <a:lstStyle/>
        <a:p>
          <a:endParaRPr lang="en-GB" noProof="0" dirty="0"/>
        </a:p>
      </dgm:t>
    </dgm:pt>
    <dgm:pt modelId="{905C474A-7A5F-4134-897A-F1AE79408F97}" type="sibTrans" cxnId="{0145D2BC-46F6-49C0-A099-41C1FFE8DB2E}">
      <dgm:prSet/>
      <dgm:spPr/>
      <dgm:t>
        <a:bodyPr/>
        <a:lstStyle/>
        <a:p>
          <a:endParaRPr lang="en-GB" noProof="0" dirty="0"/>
        </a:p>
      </dgm:t>
    </dgm:pt>
    <dgm:pt modelId="{6AA9F692-4253-4E7B-8A41-A468E2526CEF}" type="pres">
      <dgm:prSet presAssocID="{F8D7181A-F9ED-4CED-99DF-AB42F37F244C}" presName="vert0" presStyleCnt="0">
        <dgm:presLayoutVars>
          <dgm:dir/>
          <dgm:animOne val="branch"/>
          <dgm:animLvl val="lvl"/>
        </dgm:presLayoutVars>
      </dgm:prSet>
      <dgm:spPr/>
    </dgm:pt>
    <dgm:pt modelId="{33D816B8-48E0-4671-9374-0E6E7D3383B3}" type="pres">
      <dgm:prSet presAssocID="{2376ABBB-1C40-4DEE-88A9-85675E78887B}" presName="thickLine" presStyleLbl="alignNode1" presStyleIdx="0" presStyleCnt="4"/>
      <dgm:spPr/>
    </dgm:pt>
    <dgm:pt modelId="{E14A102D-A587-4244-AF37-1D466A881E64}" type="pres">
      <dgm:prSet presAssocID="{2376ABBB-1C40-4DEE-88A9-85675E78887B}" presName="horz1" presStyleCnt="0"/>
      <dgm:spPr/>
    </dgm:pt>
    <dgm:pt modelId="{A23481D5-E62D-4DBF-8649-BD592B54E4E3}" type="pres">
      <dgm:prSet presAssocID="{2376ABBB-1C40-4DEE-88A9-85675E78887B}" presName="tx1" presStyleLbl="revTx" presStyleIdx="0" presStyleCnt="4"/>
      <dgm:spPr/>
    </dgm:pt>
    <dgm:pt modelId="{CDE48285-EA48-4E5F-ABC4-07658CCF83D9}" type="pres">
      <dgm:prSet presAssocID="{2376ABBB-1C40-4DEE-88A9-85675E78887B}" presName="vert1" presStyleCnt="0"/>
      <dgm:spPr/>
    </dgm:pt>
    <dgm:pt modelId="{37A3F636-816B-47D8-9C3E-BF1ACE6D4600}" type="pres">
      <dgm:prSet presAssocID="{2663249A-88E5-47A5-BB1F-2BD6C1F5300A}" presName="thickLine" presStyleLbl="alignNode1" presStyleIdx="1" presStyleCnt="4"/>
      <dgm:spPr/>
    </dgm:pt>
    <dgm:pt modelId="{C3A7E6FD-2FDC-45D4-A2FD-2A5D4103478B}" type="pres">
      <dgm:prSet presAssocID="{2663249A-88E5-47A5-BB1F-2BD6C1F5300A}" presName="horz1" presStyleCnt="0"/>
      <dgm:spPr/>
    </dgm:pt>
    <dgm:pt modelId="{41D632D9-8301-472A-810D-CE1155342DA3}" type="pres">
      <dgm:prSet presAssocID="{2663249A-88E5-47A5-BB1F-2BD6C1F5300A}" presName="tx1" presStyleLbl="revTx" presStyleIdx="1" presStyleCnt="4"/>
      <dgm:spPr/>
    </dgm:pt>
    <dgm:pt modelId="{55D672B1-0E1D-4146-8355-FA1C52BBA59E}" type="pres">
      <dgm:prSet presAssocID="{2663249A-88E5-47A5-BB1F-2BD6C1F5300A}" presName="vert1" presStyleCnt="0"/>
      <dgm:spPr/>
    </dgm:pt>
    <dgm:pt modelId="{DED92EBB-2538-41A2-ABD5-38E27F37D3DF}" type="pres">
      <dgm:prSet presAssocID="{34F429E3-D01D-4D02-A2DA-F089563B98D2}" presName="thickLine" presStyleLbl="alignNode1" presStyleIdx="2" presStyleCnt="4"/>
      <dgm:spPr/>
    </dgm:pt>
    <dgm:pt modelId="{C05AD36F-7FB4-473A-9DFF-324F397DE3CB}" type="pres">
      <dgm:prSet presAssocID="{34F429E3-D01D-4D02-A2DA-F089563B98D2}" presName="horz1" presStyleCnt="0"/>
      <dgm:spPr/>
    </dgm:pt>
    <dgm:pt modelId="{5423EBE8-268D-42AB-A243-FB70B68FD0DD}" type="pres">
      <dgm:prSet presAssocID="{34F429E3-D01D-4D02-A2DA-F089563B98D2}" presName="tx1" presStyleLbl="revTx" presStyleIdx="2" presStyleCnt="4"/>
      <dgm:spPr/>
    </dgm:pt>
    <dgm:pt modelId="{74609CF3-3D11-490A-A957-551052BC57A2}" type="pres">
      <dgm:prSet presAssocID="{34F429E3-D01D-4D02-A2DA-F089563B98D2}" presName="vert1" presStyleCnt="0"/>
      <dgm:spPr/>
    </dgm:pt>
    <dgm:pt modelId="{9491F024-FD8E-40D3-BEF1-C1089F2FAFEA}" type="pres">
      <dgm:prSet presAssocID="{723E1EEE-E7EB-44A3-961D-B0705C9BED0F}" presName="thickLine" presStyleLbl="alignNode1" presStyleIdx="3" presStyleCnt="4"/>
      <dgm:spPr/>
    </dgm:pt>
    <dgm:pt modelId="{43177502-1DF1-4A61-8727-6E9EC16BFDB8}" type="pres">
      <dgm:prSet presAssocID="{723E1EEE-E7EB-44A3-961D-B0705C9BED0F}" presName="horz1" presStyleCnt="0"/>
      <dgm:spPr/>
    </dgm:pt>
    <dgm:pt modelId="{A84FE0AE-358C-4EE4-84CA-8784FE633FA3}" type="pres">
      <dgm:prSet presAssocID="{723E1EEE-E7EB-44A3-961D-B0705C9BED0F}" presName="tx1" presStyleLbl="revTx" presStyleIdx="3" presStyleCnt="4"/>
      <dgm:spPr/>
    </dgm:pt>
    <dgm:pt modelId="{1F586767-FC16-4492-8FBA-94399939DBC1}" type="pres">
      <dgm:prSet presAssocID="{723E1EEE-E7EB-44A3-961D-B0705C9BED0F}" presName="vert1" presStyleCnt="0"/>
      <dgm:spPr/>
    </dgm:pt>
  </dgm:ptLst>
  <dgm:cxnLst>
    <dgm:cxn modelId="{9D0CF302-CBBC-4DDE-82DA-93BB6DE5872D}" type="presOf" srcId="{2663249A-88E5-47A5-BB1F-2BD6C1F5300A}" destId="{41D632D9-8301-472A-810D-CE1155342DA3}" srcOrd="0" destOrd="0" presId="urn:microsoft.com/office/officeart/2008/layout/LinedList"/>
    <dgm:cxn modelId="{FDEBD913-03D5-4CB0-839B-B7BFE603DC52}" type="presOf" srcId="{F8D7181A-F9ED-4CED-99DF-AB42F37F244C}" destId="{6AA9F692-4253-4E7B-8A41-A468E2526CEF}" srcOrd="0" destOrd="0" presId="urn:microsoft.com/office/officeart/2008/layout/LinedList"/>
    <dgm:cxn modelId="{E975BF21-45F6-409D-922A-BB5CBA98F4C8}" type="presOf" srcId="{723E1EEE-E7EB-44A3-961D-B0705C9BED0F}" destId="{A84FE0AE-358C-4EE4-84CA-8784FE633FA3}" srcOrd="0" destOrd="0" presId="urn:microsoft.com/office/officeart/2008/layout/LinedList"/>
    <dgm:cxn modelId="{890FE97A-125A-4DBD-8DC9-42CF1FAF4F8F}" type="presOf" srcId="{34F429E3-D01D-4D02-A2DA-F089563B98D2}" destId="{5423EBE8-268D-42AB-A243-FB70B68FD0DD}" srcOrd="0" destOrd="0" presId="urn:microsoft.com/office/officeart/2008/layout/LinedList"/>
    <dgm:cxn modelId="{429E5D94-7E6B-4D79-AA60-1F94AC6F0591}" type="presOf" srcId="{2376ABBB-1C40-4DEE-88A9-85675E78887B}" destId="{A23481D5-E62D-4DBF-8649-BD592B54E4E3}" srcOrd="0" destOrd="0" presId="urn:microsoft.com/office/officeart/2008/layout/LinedList"/>
    <dgm:cxn modelId="{0145D2BC-46F6-49C0-A099-41C1FFE8DB2E}" srcId="{F8D7181A-F9ED-4CED-99DF-AB42F37F244C}" destId="{723E1EEE-E7EB-44A3-961D-B0705C9BED0F}" srcOrd="3" destOrd="0" parTransId="{189E5323-17F3-4B1E-9F28-A9C7143EFC0A}" sibTransId="{905C474A-7A5F-4134-897A-F1AE79408F97}"/>
    <dgm:cxn modelId="{C54271CD-693E-4653-BCEF-55E8BA9F75C8}" srcId="{F8D7181A-F9ED-4CED-99DF-AB42F37F244C}" destId="{34F429E3-D01D-4D02-A2DA-F089563B98D2}" srcOrd="2" destOrd="0" parTransId="{B21FA454-798F-43D0-ACA1-B209EC50CBB7}" sibTransId="{2CE1BC90-8A17-4512-B087-3B4BB82A4924}"/>
    <dgm:cxn modelId="{667373D9-6D44-4E85-80A0-ABA4CADD2680}" srcId="{F8D7181A-F9ED-4CED-99DF-AB42F37F244C}" destId="{2663249A-88E5-47A5-BB1F-2BD6C1F5300A}" srcOrd="1" destOrd="0" parTransId="{6EDDFE58-558A-4CA0-B993-05C4A2129D76}" sibTransId="{3A62CF9E-8E85-4F94-A4E5-53E8F36034E0}"/>
    <dgm:cxn modelId="{B842E9E1-4EB7-44A4-A468-D7198311081D}" srcId="{F8D7181A-F9ED-4CED-99DF-AB42F37F244C}" destId="{2376ABBB-1C40-4DEE-88A9-85675E78887B}" srcOrd="0" destOrd="0" parTransId="{27706EF0-E973-4F64-8A57-9382BE15D27D}" sibTransId="{270B046B-D17D-42D5-8BF8-DE39A378D3B4}"/>
    <dgm:cxn modelId="{AD12F313-085D-4EC0-96A6-B08E8F30CBDD}" type="presParOf" srcId="{6AA9F692-4253-4E7B-8A41-A468E2526CEF}" destId="{33D816B8-48E0-4671-9374-0E6E7D3383B3}" srcOrd="0" destOrd="0" presId="urn:microsoft.com/office/officeart/2008/layout/LinedList"/>
    <dgm:cxn modelId="{D28D54F4-1BCF-4993-BDEF-297C6E694D8B}" type="presParOf" srcId="{6AA9F692-4253-4E7B-8A41-A468E2526CEF}" destId="{E14A102D-A587-4244-AF37-1D466A881E64}" srcOrd="1" destOrd="0" presId="urn:microsoft.com/office/officeart/2008/layout/LinedList"/>
    <dgm:cxn modelId="{A69C5BF5-A7AB-4049-81AC-3AFA788CBC49}" type="presParOf" srcId="{E14A102D-A587-4244-AF37-1D466A881E64}" destId="{A23481D5-E62D-4DBF-8649-BD592B54E4E3}" srcOrd="0" destOrd="0" presId="urn:microsoft.com/office/officeart/2008/layout/LinedList"/>
    <dgm:cxn modelId="{0047EB1C-F751-4B12-B717-C5AB21894591}" type="presParOf" srcId="{E14A102D-A587-4244-AF37-1D466A881E64}" destId="{CDE48285-EA48-4E5F-ABC4-07658CCF83D9}" srcOrd="1" destOrd="0" presId="urn:microsoft.com/office/officeart/2008/layout/LinedList"/>
    <dgm:cxn modelId="{A08D2C52-28F4-4A0E-9883-ED9C9860B440}" type="presParOf" srcId="{6AA9F692-4253-4E7B-8A41-A468E2526CEF}" destId="{37A3F636-816B-47D8-9C3E-BF1ACE6D4600}" srcOrd="2" destOrd="0" presId="urn:microsoft.com/office/officeart/2008/layout/LinedList"/>
    <dgm:cxn modelId="{CCB4ADB2-8535-4EAC-8D53-17ED6D56313E}" type="presParOf" srcId="{6AA9F692-4253-4E7B-8A41-A468E2526CEF}" destId="{C3A7E6FD-2FDC-45D4-A2FD-2A5D4103478B}" srcOrd="3" destOrd="0" presId="urn:microsoft.com/office/officeart/2008/layout/LinedList"/>
    <dgm:cxn modelId="{0B08FCAA-924A-4C92-809A-785D62AB9DA0}" type="presParOf" srcId="{C3A7E6FD-2FDC-45D4-A2FD-2A5D4103478B}" destId="{41D632D9-8301-472A-810D-CE1155342DA3}" srcOrd="0" destOrd="0" presId="urn:microsoft.com/office/officeart/2008/layout/LinedList"/>
    <dgm:cxn modelId="{2DA2465E-38D2-4576-BC37-C5D2FBDE551D}" type="presParOf" srcId="{C3A7E6FD-2FDC-45D4-A2FD-2A5D4103478B}" destId="{55D672B1-0E1D-4146-8355-FA1C52BBA59E}" srcOrd="1" destOrd="0" presId="urn:microsoft.com/office/officeart/2008/layout/LinedList"/>
    <dgm:cxn modelId="{EBD0210E-FC51-4B76-8482-93F8961E571A}" type="presParOf" srcId="{6AA9F692-4253-4E7B-8A41-A468E2526CEF}" destId="{DED92EBB-2538-41A2-ABD5-38E27F37D3DF}" srcOrd="4" destOrd="0" presId="urn:microsoft.com/office/officeart/2008/layout/LinedList"/>
    <dgm:cxn modelId="{00F0305B-6645-49FA-974B-F2EB543A4A42}" type="presParOf" srcId="{6AA9F692-4253-4E7B-8A41-A468E2526CEF}" destId="{C05AD36F-7FB4-473A-9DFF-324F397DE3CB}" srcOrd="5" destOrd="0" presId="urn:microsoft.com/office/officeart/2008/layout/LinedList"/>
    <dgm:cxn modelId="{3A1435F3-A349-4240-9A07-04E17F65F748}" type="presParOf" srcId="{C05AD36F-7FB4-473A-9DFF-324F397DE3CB}" destId="{5423EBE8-268D-42AB-A243-FB70B68FD0DD}" srcOrd="0" destOrd="0" presId="urn:microsoft.com/office/officeart/2008/layout/LinedList"/>
    <dgm:cxn modelId="{A547E7F2-36D4-437B-BDDD-9EB23DD8762A}" type="presParOf" srcId="{C05AD36F-7FB4-473A-9DFF-324F397DE3CB}" destId="{74609CF3-3D11-490A-A957-551052BC57A2}" srcOrd="1" destOrd="0" presId="urn:microsoft.com/office/officeart/2008/layout/LinedList"/>
    <dgm:cxn modelId="{B655BB50-A7A2-4D9F-9327-613C62C9BD7A}" type="presParOf" srcId="{6AA9F692-4253-4E7B-8A41-A468E2526CEF}" destId="{9491F024-FD8E-40D3-BEF1-C1089F2FAFEA}" srcOrd="6" destOrd="0" presId="urn:microsoft.com/office/officeart/2008/layout/LinedList"/>
    <dgm:cxn modelId="{43809927-7387-45C4-A020-C77A4DBD3731}" type="presParOf" srcId="{6AA9F692-4253-4E7B-8A41-A468E2526CEF}" destId="{43177502-1DF1-4A61-8727-6E9EC16BFDB8}" srcOrd="7" destOrd="0" presId="urn:microsoft.com/office/officeart/2008/layout/LinedList"/>
    <dgm:cxn modelId="{22DEBE8A-35B3-4ACD-99FB-4E7DEA76DFC0}" type="presParOf" srcId="{43177502-1DF1-4A61-8727-6E9EC16BFDB8}" destId="{A84FE0AE-358C-4EE4-84CA-8784FE633FA3}" srcOrd="0" destOrd="0" presId="urn:microsoft.com/office/officeart/2008/layout/LinedList"/>
    <dgm:cxn modelId="{16F3067F-C3F2-44CE-B0BF-9378F1A8C6EE}" type="presParOf" srcId="{43177502-1DF1-4A61-8727-6E9EC16BFDB8}" destId="{1F586767-FC16-4492-8FBA-94399939DB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2C6C4-49CA-40A1-A65C-DEB0ABACC9DA}">
      <dsp:nvSpPr>
        <dsp:cNvPr id="0" name=""/>
        <dsp:cNvSpPr/>
      </dsp:nvSpPr>
      <dsp:spPr>
        <a:xfrm>
          <a:off x="1028146" y="624387"/>
          <a:ext cx="1101515" cy="1101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D0459-19AC-46F2-8490-47897FFB7477}">
      <dsp:nvSpPr>
        <dsp:cNvPr id="0" name=""/>
        <dsp:cNvSpPr/>
      </dsp:nvSpPr>
      <dsp:spPr>
        <a:xfrm>
          <a:off x="5310" y="1816889"/>
          <a:ext cx="3147187" cy="47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kern="1200" dirty="0"/>
            <a:t>Produce an offline mapping application</a:t>
          </a:r>
          <a:endParaRPr lang="en-US" sz="1500" kern="1200" dirty="0"/>
        </a:p>
      </dsp:txBody>
      <dsp:txXfrm>
        <a:off x="5310" y="1816889"/>
        <a:ext cx="3147187" cy="472078"/>
      </dsp:txXfrm>
    </dsp:sp>
    <dsp:sp modelId="{3A478291-9527-4DC3-BB08-A14A821CA266}">
      <dsp:nvSpPr>
        <dsp:cNvPr id="0" name=""/>
        <dsp:cNvSpPr/>
      </dsp:nvSpPr>
      <dsp:spPr>
        <a:xfrm>
          <a:off x="5310" y="2331287"/>
          <a:ext cx="3147187" cy="409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44621-1571-46EC-8170-5303F37F985B}">
      <dsp:nvSpPr>
        <dsp:cNvPr id="0" name=""/>
        <dsp:cNvSpPr/>
      </dsp:nvSpPr>
      <dsp:spPr>
        <a:xfrm>
          <a:off x="4726092" y="624387"/>
          <a:ext cx="1101515" cy="1101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6FF82-EA79-46D1-BDDB-FB5A6A4EAF63}">
      <dsp:nvSpPr>
        <dsp:cNvPr id="0" name=""/>
        <dsp:cNvSpPr/>
      </dsp:nvSpPr>
      <dsp:spPr>
        <a:xfrm>
          <a:off x="3703256" y="1816889"/>
          <a:ext cx="3147187" cy="47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kern="1200" dirty="0"/>
            <a:t>Utilise application caching, local storage, and the indexedDB</a:t>
          </a:r>
          <a:endParaRPr lang="en-US" sz="1500" kern="1200" dirty="0"/>
        </a:p>
      </dsp:txBody>
      <dsp:txXfrm>
        <a:off x="3703256" y="1816889"/>
        <a:ext cx="3147187" cy="472078"/>
      </dsp:txXfrm>
    </dsp:sp>
    <dsp:sp modelId="{B88771A8-D4A3-4536-946A-6CEC171AD1B4}">
      <dsp:nvSpPr>
        <dsp:cNvPr id="0" name=""/>
        <dsp:cNvSpPr/>
      </dsp:nvSpPr>
      <dsp:spPr>
        <a:xfrm>
          <a:off x="3703256" y="2331287"/>
          <a:ext cx="3147187" cy="409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0F0B-83D9-478C-9839-074315F79D61}">
      <dsp:nvSpPr>
        <dsp:cNvPr id="0" name=""/>
        <dsp:cNvSpPr/>
      </dsp:nvSpPr>
      <dsp:spPr>
        <a:xfrm>
          <a:off x="8424037" y="624387"/>
          <a:ext cx="1101515" cy="1101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31AB5-C4AE-4599-BC44-DA09599A2962}">
      <dsp:nvSpPr>
        <dsp:cNvPr id="0" name=""/>
        <dsp:cNvSpPr/>
      </dsp:nvSpPr>
      <dsp:spPr>
        <a:xfrm>
          <a:off x="7401201" y="1816889"/>
          <a:ext cx="3147187" cy="47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kern="1200" dirty="0"/>
            <a:t>Use Open Street Map (OSM) data to:</a:t>
          </a:r>
          <a:endParaRPr lang="en-US" sz="1500" kern="1200" dirty="0"/>
        </a:p>
      </dsp:txBody>
      <dsp:txXfrm>
        <a:off x="7401201" y="1816889"/>
        <a:ext cx="3147187" cy="472078"/>
      </dsp:txXfrm>
    </dsp:sp>
    <dsp:sp modelId="{A110A20F-4790-408D-A3CE-099ADBEBB949}">
      <dsp:nvSpPr>
        <dsp:cNvPr id="0" name=""/>
        <dsp:cNvSpPr/>
      </dsp:nvSpPr>
      <dsp:spPr>
        <a:xfrm>
          <a:off x="7401201" y="2331287"/>
          <a:ext cx="3147187" cy="409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Store in a local database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Render in real time</a:t>
          </a:r>
          <a:endParaRPr lang="en-US" sz="1100" kern="1200" dirty="0"/>
        </a:p>
      </dsp:txBody>
      <dsp:txXfrm>
        <a:off x="7401201" y="2331287"/>
        <a:ext cx="3147187" cy="409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816B8-48E0-4671-9374-0E6E7D3383B3}">
      <dsp:nvSpPr>
        <dsp:cNvPr id="0" name=""/>
        <dsp:cNvSpPr/>
      </dsp:nvSpPr>
      <dsp:spPr>
        <a:xfrm>
          <a:off x="0" y="0"/>
          <a:ext cx="41526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481D5-E62D-4DBF-8649-BD592B54E4E3}">
      <dsp:nvSpPr>
        <dsp:cNvPr id="0" name=""/>
        <dsp:cNvSpPr/>
      </dsp:nvSpPr>
      <dsp:spPr>
        <a:xfrm>
          <a:off x="0" y="0"/>
          <a:ext cx="4152655" cy="124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noProof="0" dirty="0"/>
            <a:t>Web Development</a:t>
          </a:r>
        </a:p>
      </dsp:txBody>
      <dsp:txXfrm>
        <a:off x="0" y="0"/>
        <a:ext cx="4152655" cy="1240696"/>
      </dsp:txXfrm>
    </dsp:sp>
    <dsp:sp modelId="{37A3F636-816B-47D8-9C3E-BF1ACE6D4600}">
      <dsp:nvSpPr>
        <dsp:cNvPr id="0" name=""/>
        <dsp:cNvSpPr/>
      </dsp:nvSpPr>
      <dsp:spPr>
        <a:xfrm>
          <a:off x="0" y="1240696"/>
          <a:ext cx="41526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632D9-8301-472A-810D-CE1155342DA3}">
      <dsp:nvSpPr>
        <dsp:cNvPr id="0" name=""/>
        <dsp:cNvSpPr/>
      </dsp:nvSpPr>
      <dsp:spPr>
        <a:xfrm>
          <a:off x="0" y="1240696"/>
          <a:ext cx="4152655" cy="124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noProof="0" dirty="0"/>
            <a:t>Offline Web Applications</a:t>
          </a:r>
        </a:p>
      </dsp:txBody>
      <dsp:txXfrm>
        <a:off x="0" y="1240696"/>
        <a:ext cx="4152655" cy="1240696"/>
      </dsp:txXfrm>
    </dsp:sp>
    <dsp:sp modelId="{DED92EBB-2538-41A2-ABD5-38E27F37D3DF}">
      <dsp:nvSpPr>
        <dsp:cNvPr id="0" name=""/>
        <dsp:cNvSpPr/>
      </dsp:nvSpPr>
      <dsp:spPr>
        <a:xfrm>
          <a:off x="0" y="2481392"/>
          <a:ext cx="41526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3EBE8-268D-42AB-A243-FB70B68FD0DD}">
      <dsp:nvSpPr>
        <dsp:cNvPr id="0" name=""/>
        <dsp:cNvSpPr/>
      </dsp:nvSpPr>
      <dsp:spPr>
        <a:xfrm>
          <a:off x="0" y="2481392"/>
          <a:ext cx="4152655" cy="124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noProof="0" dirty="0"/>
            <a:t>Raster vs Vector</a:t>
          </a:r>
        </a:p>
      </dsp:txBody>
      <dsp:txXfrm>
        <a:off x="0" y="2481392"/>
        <a:ext cx="4152655" cy="1240696"/>
      </dsp:txXfrm>
    </dsp:sp>
    <dsp:sp modelId="{9491F024-FD8E-40D3-BEF1-C1089F2FAFEA}">
      <dsp:nvSpPr>
        <dsp:cNvPr id="0" name=""/>
        <dsp:cNvSpPr/>
      </dsp:nvSpPr>
      <dsp:spPr>
        <a:xfrm>
          <a:off x="0" y="3722088"/>
          <a:ext cx="41526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FE0AE-358C-4EE4-84CA-8784FE633FA3}">
      <dsp:nvSpPr>
        <dsp:cNvPr id="0" name=""/>
        <dsp:cNvSpPr/>
      </dsp:nvSpPr>
      <dsp:spPr>
        <a:xfrm>
          <a:off x="0" y="3722088"/>
          <a:ext cx="4152655" cy="124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noProof="0" dirty="0"/>
            <a:t>Open Street Map</a:t>
          </a:r>
        </a:p>
      </dsp:txBody>
      <dsp:txXfrm>
        <a:off x="0" y="3722088"/>
        <a:ext cx="4152655" cy="1240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76DFB-F5BD-4309-8B8E-CC26B07EF328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D4B5F-C0D5-472F-BF74-D68FE763CAA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59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D4B5F-C0D5-472F-BF74-D68FE763CAA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15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2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8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52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20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222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78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0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70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81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10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65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7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97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133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49ED-50B7-9881-E190-77A1439AC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Offline HTML5 Maps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4CD26-3483-596F-426F-6D222CD65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Adil Mushtaq</a:t>
            </a:r>
          </a:p>
        </p:txBody>
      </p:sp>
    </p:spTree>
    <p:extLst>
      <p:ext uri="{BB962C8B-B14F-4D97-AF65-F5344CB8AC3E}">
        <p14:creationId xmlns:p14="http://schemas.microsoft.com/office/powerpoint/2010/main" val="229934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Hello World Application (Complete)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E5AF-C295-3B1A-4C90-7DFD32ED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Development</a:t>
            </a:r>
          </a:p>
          <a:p>
            <a:r>
              <a:rPr lang="en-GB" dirty="0"/>
              <a:t>Offline Web Applications</a:t>
            </a:r>
          </a:p>
          <a:p>
            <a:r>
              <a:rPr lang="en-GB" dirty="0"/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423938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6682-A985-572F-B1AD-927B23B9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 List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11A0-B9FB-C2A5-48B9-B0B78076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PWA</a:t>
            </a:r>
          </a:p>
          <a:p>
            <a:r>
              <a:rPr lang="en-GB" dirty="0"/>
              <a:t>IndexedDB</a:t>
            </a:r>
          </a:p>
        </p:txBody>
      </p:sp>
    </p:spTree>
    <p:extLst>
      <p:ext uri="{BB962C8B-B14F-4D97-AF65-F5344CB8AC3E}">
        <p14:creationId xmlns:p14="http://schemas.microsoft.com/office/powerpoint/2010/main" val="284917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B4FC-F673-2D54-AC2D-A1E2E1F6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BEAA-DBBE-156D-7DA0-5F37D0E2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Lines</a:t>
            </a:r>
          </a:p>
          <a:p>
            <a:r>
              <a:rPr lang="en-GB" dirty="0"/>
              <a:t>Text</a:t>
            </a:r>
          </a:p>
          <a:p>
            <a:r>
              <a:rPr lang="en-GB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387348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B4FC-F673-2D54-AC2D-A1E2E1F6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BEAA-DBBE-156D-7DA0-5F37D0E2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OSM API</a:t>
            </a:r>
          </a:p>
          <a:p>
            <a:r>
              <a:rPr lang="en-GB" dirty="0"/>
              <a:t>XML format</a:t>
            </a:r>
          </a:p>
        </p:txBody>
      </p:sp>
    </p:spTree>
    <p:extLst>
      <p:ext uri="{BB962C8B-B14F-4D97-AF65-F5344CB8AC3E}">
        <p14:creationId xmlns:p14="http://schemas.microsoft.com/office/powerpoint/2010/main" val="362607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C284-F42A-EC33-439E-46604B5D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Aims/Objectives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E36F89B-F9E6-DA46-D24A-5ECE641F2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487613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88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1B9EF-E2DE-4DBA-6E23-91854F72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Background</a:t>
            </a:r>
          </a:p>
        </p:txBody>
      </p:sp>
      <p:graphicFrame>
        <p:nvGraphicFramePr>
          <p:cNvPr id="24" name="Text Placeholder 3">
            <a:extLst>
              <a:ext uri="{FF2B5EF4-FFF2-40B4-BE49-F238E27FC236}">
                <a16:creationId xmlns:a16="http://schemas.microsoft.com/office/drawing/2014/main" id="{D919764B-0159-6CAC-122A-AD40E2191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820867"/>
              </p:ext>
            </p:extLst>
          </p:nvPr>
        </p:nvGraphicFramePr>
        <p:xfrm>
          <a:off x="7229345" y="947607"/>
          <a:ext cx="4152655" cy="496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1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E5AF-C295-3B1A-4C90-7DFD32ED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HTML5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91886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Offline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E5AF-C295-3B1A-4C90-7DFD32ED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NodeJS</a:t>
            </a:r>
          </a:p>
          <a:p>
            <a:r>
              <a:rPr lang="en-GB" dirty="0"/>
              <a:t>ExpressJS</a:t>
            </a:r>
          </a:p>
          <a:p>
            <a:r>
              <a:rPr lang="en-GB" dirty="0"/>
              <a:t>Nodemon</a:t>
            </a:r>
          </a:p>
          <a:p>
            <a:r>
              <a:rPr lang="en-GB" dirty="0"/>
              <a:t>OpenSSL</a:t>
            </a:r>
          </a:p>
          <a:p>
            <a:r>
              <a:rPr lang="en-GB" dirty="0"/>
              <a:t>PWAs</a:t>
            </a:r>
          </a:p>
        </p:txBody>
      </p:sp>
    </p:spTree>
    <p:extLst>
      <p:ext uri="{BB962C8B-B14F-4D97-AF65-F5344CB8AC3E}">
        <p14:creationId xmlns:p14="http://schemas.microsoft.com/office/powerpoint/2010/main" val="11243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Raster vs Vectors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A724E-BE6C-5DDF-F897-324B2588E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C015E2-F257-24EA-FDC2-D5ABDEF082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Grid of pixels</a:t>
            </a:r>
          </a:p>
          <a:p>
            <a:r>
              <a:rPr lang="en-GB" dirty="0"/>
              <a:t>Larger Size</a:t>
            </a:r>
          </a:p>
          <a:p>
            <a:r>
              <a:rPr lang="en-GB" dirty="0"/>
              <a:t>Server Heavy</a:t>
            </a:r>
          </a:p>
          <a:p>
            <a:r>
              <a:rPr lang="en-GB" dirty="0"/>
              <a:t>Slower to load</a:t>
            </a:r>
          </a:p>
          <a:p>
            <a:r>
              <a:rPr lang="en-GB" dirty="0"/>
              <a:t>Step Zooming</a:t>
            </a:r>
          </a:p>
          <a:p>
            <a:r>
              <a:rPr lang="en-GB" dirty="0"/>
              <a:t>Reduction in Resolution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2EFF3-8293-E74B-BC87-7E21F7F6A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Vector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29B921-6843-B243-F319-4DCB809C80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Geometry and Metadata</a:t>
            </a:r>
          </a:p>
          <a:p>
            <a:r>
              <a:rPr lang="en-GB" dirty="0"/>
              <a:t>Smaller Size</a:t>
            </a:r>
          </a:p>
          <a:p>
            <a:r>
              <a:rPr lang="en-GB" dirty="0"/>
              <a:t>Client Heavy</a:t>
            </a:r>
          </a:p>
          <a:p>
            <a:r>
              <a:rPr lang="en-GB" dirty="0"/>
              <a:t>Faster to load</a:t>
            </a:r>
          </a:p>
          <a:p>
            <a:r>
              <a:rPr lang="en-GB" dirty="0"/>
              <a:t>Smooth zooming</a:t>
            </a:r>
          </a:p>
          <a:p>
            <a:r>
              <a:rPr lang="en-GB" dirty="0"/>
              <a:t>Consistent Resolution</a:t>
            </a:r>
          </a:p>
        </p:txBody>
      </p:sp>
    </p:spTree>
    <p:extLst>
      <p:ext uri="{BB962C8B-B14F-4D97-AF65-F5344CB8AC3E}">
        <p14:creationId xmlns:p14="http://schemas.microsoft.com/office/powerpoint/2010/main" val="302263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Street Map (OSM)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E5AF-C295-3B1A-4C90-7DFD32ED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</a:t>
            </a:r>
          </a:p>
          <a:p>
            <a:r>
              <a:rPr lang="en-GB" dirty="0"/>
              <a:t>Format</a:t>
            </a:r>
          </a:p>
          <a:p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71384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725271"/>
            <a:ext cx="10572000" cy="218925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Project Breakdown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752CA-CF39-C784-FCB5-6BE44AE5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4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8BB85-7685-D236-EA4E-74006CB3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Proof of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CE780-ABAC-BEC9-99E6-947801A5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/>
              <a:t>Hello World Application</a:t>
            </a:r>
          </a:p>
          <a:p>
            <a:pPr algn="l"/>
            <a:r>
              <a:rPr lang="en-US" sz="2400" dirty="0"/>
              <a:t>To-Do List Application</a:t>
            </a:r>
          </a:p>
          <a:p>
            <a:pPr algn="l"/>
            <a:r>
              <a:rPr lang="en-US" sz="2400" dirty="0"/>
              <a:t>HTML Canvas</a:t>
            </a:r>
          </a:p>
          <a:p>
            <a:pPr algn="l"/>
            <a:r>
              <a:rPr lang="en-US" sz="2400" dirty="0"/>
              <a:t>OSM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84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359</TotalTime>
  <Words>155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Quotable</vt:lpstr>
      <vt:lpstr>Offline HTML5 Maps Application</vt:lpstr>
      <vt:lpstr>Aims/Objectives</vt:lpstr>
      <vt:lpstr>Background</vt:lpstr>
      <vt:lpstr>Web Development</vt:lpstr>
      <vt:lpstr>Offline Web Applications</vt:lpstr>
      <vt:lpstr>Raster vs Vectors</vt:lpstr>
      <vt:lpstr>Open Street Map (OSM)</vt:lpstr>
      <vt:lpstr>Project Breakdown</vt:lpstr>
      <vt:lpstr>Proof of Concepts</vt:lpstr>
      <vt:lpstr>Hello World Application (Complete)</vt:lpstr>
      <vt:lpstr>To-Do List Application</vt:lpstr>
      <vt:lpstr>HTML Canvas</vt:lpstr>
      <vt:lpstr>OSM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HTML5 Maps Application</dc:title>
  <dc:creator>Mushtaq, Adil (2019)</dc:creator>
  <cp:lastModifiedBy>Mushtaq, Adil (2019)</cp:lastModifiedBy>
  <cp:revision>3</cp:revision>
  <dcterms:created xsi:type="dcterms:W3CDTF">2022-12-04T19:00:16Z</dcterms:created>
  <dcterms:modified xsi:type="dcterms:W3CDTF">2022-12-05T04:25:55Z</dcterms:modified>
</cp:coreProperties>
</file>