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14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455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887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847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78415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911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78415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847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316516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7841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88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82401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8415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844" y="1516197"/>
            <a:ext cx="4358411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3333B2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688" y="1348839"/>
            <a:ext cx="204025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8731" y="3344397"/>
            <a:ext cx="3041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2.png"/><Relationship Id="rId4" Type="http://schemas.openxmlformats.org/officeDocument/2006/relationships/slide" Target="slide4.xml"/><Relationship Id="rId9" Type="http://schemas.openxmlformats.org/officeDocument/2006/relationships/slide" Target="slide6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357847"/>
            <a:ext cx="4483735" cy="539115"/>
            <a:chOff x="87743" y="357847"/>
            <a:chExt cx="4483735" cy="539115"/>
          </a:xfrm>
        </p:grpSpPr>
        <p:sp>
          <p:nvSpPr>
            <p:cNvPr id="3" name="object 3"/>
            <p:cNvSpPr/>
            <p:nvPr/>
          </p:nvSpPr>
          <p:spPr>
            <a:xfrm>
              <a:off x="87743" y="357847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421114"/>
              <a:ext cx="4432935" cy="475615"/>
            </a:xfrm>
            <a:custGeom>
              <a:avLst/>
              <a:gdLst/>
              <a:ahLst/>
              <a:cxnLst/>
              <a:rect l="l" t="t" r="r" b="b"/>
              <a:pathLst>
                <a:path w="4432935" h="475615">
                  <a:moveTo>
                    <a:pt x="4432566" y="0"/>
                  </a:moveTo>
                  <a:lnTo>
                    <a:pt x="0" y="0"/>
                  </a:lnTo>
                  <a:lnTo>
                    <a:pt x="0" y="475404"/>
                  </a:lnTo>
                  <a:lnTo>
                    <a:pt x="4432566" y="47540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402277"/>
              <a:ext cx="4432935" cy="443865"/>
            </a:xfrm>
            <a:custGeom>
              <a:avLst/>
              <a:gdLst/>
              <a:ahLst/>
              <a:cxnLst/>
              <a:rect l="l" t="t" r="r" b="b"/>
              <a:pathLst>
                <a:path w="4432935" h="443865">
                  <a:moveTo>
                    <a:pt x="4432566" y="0"/>
                  </a:moveTo>
                  <a:lnTo>
                    <a:pt x="0" y="0"/>
                  </a:lnTo>
                  <a:lnTo>
                    <a:pt x="0" y="392640"/>
                  </a:lnTo>
                  <a:lnTo>
                    <a:pt x="4008" y="412365"/>
                  </a:lnTo>
                  <a:lnTo>
                    <a:pt x="14922" y="428518"/>
                  </a:lnTo>
                  <a:lnTo>
                    <a:pt x="31075" y="439432"/>
                  </a:lnTo>
                  <a:lnTo>
                    <a:pt x="50800" y="443440"/>
                  </a:lnTo>
                  <a:lnTo>
                    <a:pt x="4381765" y="443440"/>
                  </a:lnTo>
                  <a:lnTo>
                    <a:pt x="4401490" y="439432"/>
                  </a:lnTo>
                  <a:lnTo>
                    <a:pt x="4417643" y="428518"/>
                  </a:lnTo>
                  <a:lnTo>
                    <a:pt x="4428558" y="412365"/>
                  </a:lnTo>
                  <a:lnTo>
                    <a:pt x="4432566" y="39264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14170" y="466824"/>
            <a:ext cx="21799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Double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Linked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(DLL)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1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2525" y="1127646"/>
            <a:ext cx="2305050" cy="12054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IN" sz="3200" b="1" spc="-5" dirty="0">
                <a:latin typeface="Arial"/>
                <a:cs typeface="Arial"/>
              </a:rPr>
              <a:t>Lecture</a:t>
            </a:r>
            <a:r>
              <a:rPr lang="en-IN" sz="3200" b="1" spc="-45" dirty="0">
                <a:latin typeface="Arial"/>
                <a:cs typeface="Arial"/>
              </a:rPr>
              <a:t> #</a:t>
            </a:r>
            <a:endParaRPr lang="en-IN"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200" dirty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lang="en-IN" spc="-5" dirty="0">
                <a:latin typeface="Microsoft Sans Serif"/>
                <a:cs typeface="Microsoft Sans Serif"/>
              </a:rPr>
              <a:t>By: Abdul Aleem</a:t>
            </a:r>
            <a:endParaRPr lang="en-IN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842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Code</a:t>
            </a:r>
            <a:r>
              <a:rPr sz="1400" spc="-5" dirty="0">
                <a:solidFill>
                  <a:srgbClr val="FFFFFF"/>
                </a:solidFill>
              </a:rPr>
              <a:t> for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Creation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521968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688162"/>
            <a:ext cx="4336415" cy="913765"/>
            <a:chOff x="136004" y="688162"/>
            <a:chExt cx="4336415" cy="913765"/>
          </a:xfrm>
        </p:grpSpPr>
        <p:sp>
          <p:nvSpPr>
            <p:cNvPr id="5" name="object 5"/>
            <p:cNvSpPr/>
            <p:nvPr/>
          </p:nvSpPr>
          <p:spPr>
            <a:xfrm>
              <a:off x="138544" y="690702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693229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693229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071" y="73118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6920" y="73118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071" y="82456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6920" y="824560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71" y="907008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6920" y="907008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071" y="1000391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6920" y="1000391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071" y="109034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6920" y="109034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071" y="1183716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6920" y="1183716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071" y="127709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66920" y="127709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071" y="137046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66920" y="1370469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1071" y="1463840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09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6920" y="1463840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09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1071" y="150559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8859" y="680118"/>
            <a:ext cx="2963545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create()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ts val="700"/>
              </a:lnSpc>
            </a:pPr>
            <a:r>
              <a:rPr sz="900" spc="-5" dirty="0">
                <a:latin typeface="Courier New"/>
                <a:cs typeface="Courier New"/>
              </a:rPr>
              <a:t>//Adding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first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Node</a:t>
            </a:r>
            <a:endParaRPr sz="900">
              <a:latin typeface="Courier New"/>
              <a:cs typeface="Courier New"/>
            </a:endParaRPr>
          </a:p>
          <a:p>
            <a:pPr marL="558800" marR="5080">
              <a:lnSpc>
                <a:spcPct val="68100"/>
              </a:lnSpc>
              <a:spcBef>
                <a:spcPts val="160"/>
              </a:spcBef>
            </a:pPr>
            <a:r>
              <a:rPr sz="900" spc="-5" dirty="0">
                <a:latin typeface="Courier New"/>
                <a:cs typeface="Courier New"/>
              </a:rPr>
              <a:t>DllNode temp=new DllNode();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System.out.println("Input info: ");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temp.info=sc.nextInt();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temp.Llink=temp.Rlink=null;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head=tail=temp;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ts val="1065"/>
              </a:lnSpc>
            </a:pPr>
            <a:r>
              <a:rPr sz="900" spc="-5" dirty="0">
                <a:latin typeface="Courier New"/>
                <a:cs typeface="Courier New"/>
              </a:rPr>
              <a:t>//Adding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remaining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nodes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8531" y="1503057"/>
            <a:ext cx="4331335" cy="276860"/>
            <a:chOff x="138531" y="1503057"/>
            <a:chExt cx="4331335" cy="276860"/>
          </a:xfrm>
        </p:grpSpPr>
        <p:sp>
          <p:nvSpPr>
            <p:cNvPr id="29" name="object 29"/>
            <p:cNvSpPr/>
            <p:nvPr/>
          </p:nvSpPr>
          <p:spPr>
            <a:xfrm>
              <a:off x="4466920" y="150559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071" y="1598968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6920" y="1598968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1071" y="168357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15454" y="1544467"/>
            <a:ext cx="11188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DllNode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newNode;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5454" y="1632491"/>
            <a:ext cx="39204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System.out.println("Do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you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want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to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add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more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Nodes(1/0):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"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8531" y="1681035"/>
            <a:ext cx="4331335" cy="1444625"/>
            <a:chOff x="138531" y="1681035"/>
            <a:chExt cx="4331335" cy="1444625"/>
          </a:xfrm>
        </p:grpSpPr>
        <p:sp>
          <p:nvSpPr>
            <p:cNvPr id="36" name="object 36"/>
            <p:cNvSpPr/>
            <p:nvPr/>
          </p:nvSpPr>
          <p:spPr>
            <a:xfrm>
              <a:off x="4466920" y="168357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1071" y="1776945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66920" y="1776945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41071" y="1864969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66920" y="1864969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1071" y="1906727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66920" y="1906727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1071" y="1994738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66920" y="1994738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1071" y="2077186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66920" y="2077186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1071" y="2161806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66920" y="2161806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1071" y="2255177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66920" y="2255177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41071" y="234320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66920" y="2343200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1071" y="2431211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66920" y="2431211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1071" y="2519235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466920" y="2519235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1071" y="2607259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66920" y="2607259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1071" y="269529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66920" y="2695295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1071" y="2788666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66920" y="2788666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1071" y="2873273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66920" y="2873273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1071" y="2957868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466920" y="2957868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1071" y="304031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15454" y="1725874"/>
            <a:ext cx="13919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int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ch=sc.nextInt();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15454" y="1855642"/>
            <a:ext cx="84581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while(ch==1)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15454" y="1938091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62049" y="2022698"/>
            <a:ext cx="2963545" cy="9582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51180">
              <a:lnSpc>
                <a:spcPct val="64200"/>
              </a:lnSpc>
              <a:spcBef>
                <a:spcPts val="480"/>
              </a:spcBef>
            </a:pPr>
            <a:r>
              <a:rPr sz="900" spc="-5" dirty="0">
                <a:latin typeface="Courier New"/>
                <a:cs typeface="Courier New"/>
              </a:rPr>
              <a:t>newNode=new DllNode();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System.out.println("Input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info: ");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540"/>
              </a:lnSpc>
            </a:pPr>
            <a:r>
              <a:rPr sz="900" spc="-5" dirty="0">
                <a:latin typeface="Courier New"/>
                <a:cs typeface="Courier New"/>
              </a:rPr>
              <a:t>newNode.info=sc.nextInt();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695"/>
              </a:lnSpc>
            </a:pPr>
            <a:r>
              <a:rPr sz="900" spc="-5" dirty="0">
                <a:latin typeface="Courier New"/>
                <a:cs typeface="Courier New"/>
              </a:rPr>
              <a:t>newNode.Llink=newNode.Rlink=null;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695"/>
              </a:lnSpc>
            </a:pPr>
            <a:r>
              <a:rPr sz="900" spc="-5" dirty="0">
                <a:latin typeface="Courier New"/>
                <a:cs typeface="Courier New"/>
              </a:rPr>
              <a:t>tail.Rlink=newNode;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695"/>
              </a:lnSpc>
            </a:pPr>
            <a:r>
              <a:rPr sz="900" spc="-5" dirty="0">
                <a:latin typeface="Courier New"/>
                <a:cs typeface="Courier New"/>
              </a:rPr>
              <a:t>newNode.Llink=tail;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695"/>
              </a:lnSpc>
            </a:pPr>
            <a:r>
              <a:rPr sz="900" spc="-5" dirty="0">
                <a:latin typeface="Courier New"/>
                <a:cs typeface="Courier New"/>
              </a:rPr>
              <a:t>tail=newNode;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700"/>
              </a:lnSpc>
            </a:pPr>
            <a:r>
              <a:rPr sz="900" spc="-5" dirty="0">
                <a:latin typeface="Courier New"/>
                <a:cs typeface="Courier New"/>
              </a:rPr>
              <a:t>System.out.println("Do you want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to add more</a:t>
            </a:r>
            <a:endParaRPr sz="900">
              <a:latin typeface="Courier New"/>
              <a:cs typeface="Courier New"/>
            </a:endParaRPr>
          </a:p>
          <a:p>
            <a:pPr marL="12700" marR="1849755">
              <a:lnSpc>
                <a:spcPct val="61700"/>
              </a:lnSpc>
              <a:spcBef>
                <a:spcPts val="229"/>
              </a:spcBef>
            </a:pPr>
            <a:r>
              <a:rPr sz="900" spc="-5" dirty="0">
                <a:latin typeface="Courier New"/>
                <a:cs typeface="Courier New"/>
              </a:rPr>
              <a:t>Nodes(1/0): ");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ch=sc.nextInt();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15454" y="2901221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8859" y="2983669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38544" y="3040316"/>
            <a:ext cx="4331335" cy="125730"/>
            <a:chOff x="138544" y="3040316"/>
            <a:chExt cx="4331335" cy="125730"/>
          </a:xfrm>
        </p:grpSpPr>
        <p:sp>
          <p:nvSpPr>
            <p:cNvPr id="75" name="object 75"/>
            <p:cNvSpPr/>
            <p:nvPr/>
          </p:nvSpPr>
          <p:spPr>
            <a:xfrm>
              <a:off x="4466920" y="3040316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41071" y="3122764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466920" y="3122764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38544" y="3163252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10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061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Adding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First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in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11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061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Adding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First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in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11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238" y="41367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410" y="598970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0151" y="41367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0324" y="598970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061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Adding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First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in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11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238" y="41367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410" y="598970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0151" y="41367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0324" y="598970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009" y="99890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9162" y="816024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23643" y="998791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052586" y="1181784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2772" y="998904"/>
            <a:ext cx="1165225" cy="338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61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First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5" dirty="0">
                <a:solidFill>
                  <a:srgbClr val="FFFFFF"/>
                </a:solidFill>
              </a:rPr>
              <a:t> in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15" name="object 15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11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238" y="41367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410" y="598970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0151" y="41367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0324" y="598970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009" y="99890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9162" y="816024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23643" y="998791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052586" y="1181784"/>
            <a:ext cx="393065" cy="338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 marL="48895">
              <a:lnSpc>
                <a:spcPts val="1235"/>
              </a:lnSpc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2772" y="998904"/>
            <a:ext cx="1165225" cy="338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23643" y="1510855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23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111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065009" y="1494355"/>
            <a:ext cx="1321435" cy="3911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100" b="1" spc="-5" dirty="0">
                <a:latin typeface="Arial"/>
                <a:cs typeface="Arial"/>
              </a:rPr>
              <a:t>Step-3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&amp;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61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First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5" dirty="0">
                <a:solidFill>
                  <a:srgbClr val="FFFFFF"/>
                </a:solidFill>
              </a:rPr>
              <a:t> in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22" name="object 22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11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238" y="41367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410" y="598970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0151" y="41367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0324" y="598970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009" y="99890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9162" y="816024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23643" y="998791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052586" y="1181784"/>
            <a:ext cx="393065" cy="338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 marL="48895">
              <a:lnSpc>
                <a:spcPts val="1235"/>
              </a:lnSpc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2772" y="998904"/>
            <a:ext cx="1165225" cy="338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23643" y="1510855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23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111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065009" y="1494355"/>
            <a:ext cx="1321435" cy="3911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100" b="1" spc="-5" dirty="0">
                <a:latin typeface="Arial"/>
                <a:cs typeface="Arial"/>
              </a:rPr>
              <a:t>Step-3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&amp;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5009" y="2023058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0238" y="187675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0410" y="2062035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0151" y="187674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50324" y="2062035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023643" y="2535009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23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111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2052586" y="2315666"/>
            <a:ext cx="393065" cy="594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61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First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5" dirty="0">
                <a:solidFill>
                  <a:srgbClr val="FFFFFF"/>
                </a:solidFill>
              </a:rPr>
              <a:t> in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065009" y="55998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238" y="41367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0410" y="598970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0151" y="41367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0324" y="598970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1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5009" y="998904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Step-2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9162" y="816024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23643" y="998791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052586" y="1181784"/>
            <a:ext cx="393065" cy="3384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 marL="48895">
              <a:lnSpc>
                <a:spcPts val="1235"/>
              </a:lnSpc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2772" y="998904"/>
            <a:ext cx="1165225" cy="338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23643" y="1510855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23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111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065009" y="1494355"/>
            <a:ext cx="1321435" cy="3911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100" b="1" spc="-5" dirty="0">
                <a:latin typeface="Arial"/>
                <a:cs typeface="Arial"/>
              </a:rPr>
              <a:t>Step-3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&amp;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5009" y="2023058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0238" y="187675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0410" y="2062035"/>
            <a:ext cx="36830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0151" y="187674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50324" y="2062035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9162" y="2315666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21103" y="2534996"/>
            <a:ext cx="1112520" cy="229870"/>
            <a:chOff x="2021103" y="2534996"/>
            <a:chExt cx="1112520" cy="229870"/>
          </a:xfrm>
        </p:grpSpPr>
        <p:sp>
          <p:nvSpPr>
            <p:cNvPr id="22" name="object 22"/>
            <p:cNvSpPr/>
            <p:nvPr/>
          </p:nvSpPr>
          <p:spPr>
            <a:xfrm>
              <a:off x="2023643" y="253753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26170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96997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23643" y="276205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89416" y="253753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91943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62770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89416" y="276205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55176" y="2537536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57716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31231" y="2547453"/>
            <a:ext cx="1095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879854" y="2281491"/>
            <a:ext cx="1395095" cy="483234"/>
            <a:chOff x="1879854" y="2281491"/>
            <a:chExt cx="1395095" cy="483234"/>
          </a:xfrm>
        </p:grpSpPr>
        <p:sp>
          <p:nvSpPr>
            <p:cNvPr id="34" name="object 34"/>
            <p:cNvSpPr/>
            <p:nvPr/>
          </p:nvSpPr>
          <p:spPr>
            <a:xfrm>
              <a:off x="3128543" y="254007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55176" y="2762059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82394" y="2284031"/>
              <a:ext cx="146685" cy="366395"/>
            </a:xfrm>
            <a:custGeom>
              <a:avLst/>
              <a:gdLst/>
              <a:ahLst/>
              <a:cxnLst/>
              <a:rect l="l" t="t" r="r" b="b"/>
              <a:pathLst>
                <a:path w="146685" h="366394">
                  <a:moveTo>
                    <a:pt x="0" y="365772"/>
                  </a:moveTo>
                  <a:lnTo>
                    <a:pt x="0" y="0"/>
                  </a:lnTo>
                </a:path>
                <a:path w="146685" h="366394">
                  <a:moveTo>
                    <a:pt x="0" y="365772"/>
                  </a:moveTo>
                  <a:lnTo>
                    <a:pt x="146304" y="36577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72320" y="2284031"/>
              <a:ext cx="0" cy="366395"/>
            </a:xfrm>
            <a:custGeom>
              <a:avLst/>
              <a:gdLst/>
              <a:ahLst/>
              <a:cxnLst/>
              <a:rect l="l" t="t" r="r" b="b"/>
              <a:pathLst>
                <a:path h="366394">
                  <a:moveTo>
                    <a:pt x="0" y="36577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889480" y="251057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126003" y="2649804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113303" y="2510579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11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3358" y="2676704"/>
            <a:ext cx="3181350" cy="42290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161290" algn="ctr">
              <a:lnSpc>
                <a:spcPct val="100000"/>
              </a:lnSpc>
              <a:spcBef>
                <a:spcPts val="41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4: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Creating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with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First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Step-7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0"/>
            <a:ext cx="2402840" cy="58928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Adding Second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DLL</a:t>
            </a:r>
            <a:endParaRPr sz="1400">
              <a:latin typeface="Microsoft Sans Serif"/>
              <a:cs typeface="Microsoft Sans Serif"/>
            </a:endParaRPr>
          </a:p>
          <a:p>
            <a:pPr marL="799465">
              <a:lnSpc>
                <a:spcPct val="100000"/>
              </a:lnSpc>
              <a:spcBef>
                <a:spcPts val="605"/>
              </a:spcBef>
              <a:tabLst>
                <a:tab pos="2188845" algn="l"/>
              </a:tabLst>
            </a:pPr>
            <a:r>
              <a:rPr sz="1100" b="1" spc="-10" dirty="0">
                <a:latin typeface="Arial"/>
                <a:cs typeface="Arial"/>
              </a:rPr>
              <a:t>head	</a:t>
            </a: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2215" y="526592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1041" y="707071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2994" y="926401"/>
            <a:ext cx="381000" cy="227329"/>
            <a:chOff x="1252994" y="926401"/>
            <a:chExt cx="381000" cy="227329"/>
          </a:xfrm>
        </p:grpSpPr>
        <p:sp>
          <p:nvSpPr>
            <p:cNvPr id="8" name="object 8"/>
            <p:cNvSpPr/>
            <p:nvPr/>
          </p:nvSpPr>
          <p:spPr>
            <a:xfrm>
              <a:off x="1255534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63122" y="938858"/>
            <a:ext cx="358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52994" y="926401"/>
            <a:ext cx="1112520" cy="229870"/>
            <a:chOff x="1252994" y="926401"/>
            <a:chExt cx="1112520" cy="229870"/>
          </a:xfrm>
        </p:grpSpPr>
        <p:sp>
          <p:nvSpPr>
            <p:cNvPr id="12" name="object 12"/>
            <p:cNvSpPr/>
            <p:nvPr/>
          </p:nvSpPr>
          <p:spPr>
            <a:xfrm>
              <a:off x="162888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5534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1294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3834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21294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7067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9594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31416" y="938757"/>
            <a:ext cx="727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2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11745" y="746048"/>
            <a:ext cx="1395095" cy="410209"/>
            <a:chOff x="1111745" y="746048"/>
            <a:chExt cx="1395095" cy="410209"/>
          </a:xfrm>
        </p:grpSpPr>
        <p:sp>
          <p:nvSpPr>
            <p:cNvPr id="22" name="object 22"/>
            <p:cNvSpPr/>
            <p:nvPr/>
          </p:nvSpPr>
          <p:spPr>
            <a:xfrm>
              <a:off x="236042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7067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4285" y="74858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4">
                  <a:moveTo>
                    <a:pt x="0" y="292607"/>
                  </a:moveTo>
                  <a:lnTo>
                    <a:pt x="0" y="0"/>
                  </a:lnTo>
                </a:path>
                <a:path w="146684" h="292734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04198" y="7485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84465" y="1109407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57894" y="104119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45194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12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24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Second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129" y="341298"/>
            <a:ext cx="1616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2080" algn="l"/>
              </a:tabLst>
            </a:pPr>
            <a:r>
              <a:rPr sz="1100" b="1" spc="-10" dirty="0">
                <a:latin typeface="Arial"/>
                <a:cs typeface="Arial"/>
              </a:rPr>
              <a:t>head	</a:t>
            </a: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2215" y="526592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1041" y="707071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2994" y="926401"/>
            <a:ext cx="381000" cy="227329"/>
            <a:chOff x="1252994" y="926401"/>
            <a:chExt cx="381000" cy="227329"/>
          </a:xfrm>
        </p:grpSpPr>
        <p:sp>
          <p:nvSpPr>
            <p:cNvPr id="9" name="object 9"/>
            <p:cNvSpPr/>
            <p:nvPr/>
          </p:nvSpPr>
          <p:spPr>
            <a:xfrm>
              <a:off x="1255534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63122" y="938858"/>
            <a:ext cx="358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52994" y="926401"/>
            <a:ext cx="1112520" cy="229870"/>
            <a:chOff x="1252994" y="926401"/>
            <a:chExt cx="1112520" cy="229870"/>
          </a:xfrm>
        </p:grpSpPr>
        <p:sp>
          <p:nvSpPr>
            <p:cNvPr id="13" name="object 13"/>
            <p:cNvSpPr/>
            <p:nvPr/>
          </p:nvSpPr>
          <p:spPr>
            <a:xfrm>
              <a:off x="162888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5534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1294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3834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1294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7067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9594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631416" y="938757"/>
            <a:ext cx="727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2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11745" y="746048"/>
            <a:ext cx="1395095" cy="410209"/>
            <a:chOff x="1111745" y="746048"/>
            <a:chExt cx="1395095" cy="410209"/>
          </a:xfrm>
        </p:grpSpPr>
        <p:sp>
          <p:nvSpPr>
            <p:cNvPr id="23" name="object 23"/>
            <p:cNvSpPr/>
            <p:nvPr/>
          </p:nvSpPr>
          <p:spPr>
            <a:xfrm>
              <a:off x="236042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7067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4285" y="74858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4">
                  <a:moveTo>
                    <a:pt x="0" y="292607"/>
                  </a:moveTo>
                  <a:lnTo>
                    <a:pt x="0" y="0"/>
                  </a:lnTo>
                </a:path>
                <a:path w="146684" h="292734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04198" y="7485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84465" y="1109407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57894" y="104119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45194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12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57271" y="414450"/>
            <a:ext cx="1311275" cy="4845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97485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791764" y="926414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2820695" y="1109407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24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Second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129" y="341298"/>
            <a:ext cx="1616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2080" algn="l"/>
              </a:tabLst>
            </a:pPr>
            <a:r>
              <a:rPr sz="1100" b="1" spc="-10" dirty="0">
                <a:latin typeface="Arial"/>
                <a:cs typeface="Arial"/>
              </a:rPr>
              <a:t>head	</a:t>
            </a: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2215" y="526592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1041" y="707071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2994" y="926401"/>
            <a:ext cx="381000" cy="227329"/>
            <a:chOff x="1252994" y="926401"/>
            <a:chExt cx="381000" cy="227329"/>
          </a:xfrm>
        </p:grpSpPr>
        <p:sp>
          <p:nvSpPr>
            <p:cNvPr id="9" name="object 9"/>
            <p:cNvSpPr/>
            <p:nvPr/>
          </p:nvSpPr>
          <p:spPr>
            <a:xfrm>
              <a:off x="1255534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63122" y="938858"/>
            <a:ext cx="358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52994" y="926401"/>
            <a:ext cx="1112520" cy="229870"/>
            <a:chOff x="1252994" y="926401"/>
            <a:chExt cx="1112520" cy="229870"/>
          </a:xfrm>
        </p:grpSpPr>
        <p:sp>
          <p:nvSpPr>
            <p:cNvPr id="13" name="object 13"/>
            <p:cNvSpPr/>
            <p:nvPr/>
          </p:nvSpPr>
          <p:spPr>
            <a:xfrm>
              <a:off x="162888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5534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1294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3834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1294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7067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9594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631416" y="938757"/>
            <a:ext cx="727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2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11745" y="746048"/>
            <a:ext cx="1395095" cy="410209"/>
            <a:chOff x="1111745" y="746048"/>
            <a:chExt cx="1395095" cy="410209"/>
          </a:xfrm>
        </p:grpSpPr>
        <p:sp>
          <p:nvSpPr>
            <p:cNvPr id="23" name="object 23"/>
            <p:cNvSpPr/>
            <p:nvPr/>
          </p:nvSpPr>
          <p:spPr>
            <a:xfrm>
              <a:off x="236042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7067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4285" y="74858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4">
                  <a:moveTo>
                    <a:pt x="0" y="292607"/>
                  </a:moveTo>
                  <a:lnTo>
                    <a:pt x="0" y="0"/>
                  </a:lnTo>
                </a:path>
                <a:path w="146684" h="292734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04198" y="7485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57894" y="104119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45194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6729" y="1109407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57271" y="414450"/>
            <a:ext cx="1311275" cy="4845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97485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791764" y="926414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2820695" y="1109407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0596" y="1365451"/>
            <a:ext cx="702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Step-8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&amp;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2289" y="1404429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72042" y="121914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82215" y="1404429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21041" y="158490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52994" y="1804238"/>
            <a:ext cx="381000" cy="227329"/>
            <a:chOff x="1252994" y="1804238"/>
            <a:chExt cx="381000" cy="227329"/>
          </a:xfrm>
        </p:grpSpPr>
        <p:sp>
          <p:nvSpPr>
            <p:cNvPr id="40" name="object 40"/>
            <p:cNvSpPr/>
            <p:nvPr/>
          </p:nvSpPr>
          <p:spPr>
            <a:xfrm>
              <a:off x="1255534" y="180677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580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63122" y="1816695"/>
            <a:ext cx="358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252994" y="1804238"/>
            <a:ext cx="1112520" cy="229870"/>
            <a:chOff x="1252994" y="1804238"/>
            <a:chExt cx="1112520" cy="229870"/>
          </a:xfrm>
        </p:grpSpPr>
        <p:sp>
          <p:nvSpPr>
            <p:cNvPr id="44" name="object 44"/>
            <p:cNvSpPr/>
            <p:nvPr/>
          </p:nvSpPr>
          <p:spPr>
            <a:xfrm>
              <a:off x="1628889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55534" y="20313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21294" y="180677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23834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946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21294" y="20313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87067" y="180677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89594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31416" y="1816594"/>
            <a:ext cx="727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2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11745" y="1623898"/>
            <a:ext cx="1395095" cy="410209"/>
            <a:chOff x="1111745" y="1623898"/>
            <a:chExt cx="1395095" cy="410209"/>
          </a:xfrm>
        </p:grpSpPr>
        <p:sp>
          <p:nvSpPr>
            <p:cNvPr id="54" name="object 54"/>
            <p:cNvSpPr/>
            <p:nvPr/>
          </p:nvSpPr>
          <p:spPr>
            <a:xfrm>
              <a:off x="236042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87067" y="20313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14285" y="162643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8"/>
                  </a:moveTo>
                  <a:lnTo>
                    <a:pt x="0" y="0"/>
                  </a:lnTo>
                </a:path>
                <a:path w="146684" h="292735">
                  <a:moveTo>
                    <a:pt x="0" y="292608"/>
                  </a:moveTo>
                  <a:lnTo>
                    <a:pt x="146304" y="292608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04198" y="162643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284465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121371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357894" y="191904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345194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12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57271" y="1584907"/>
            <a:ext cx="639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spc="-30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wNode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2791764" y="1804250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23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222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2820695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755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Contents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712698"/>
            <a:ext cx="188391" cy="188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934" y="72862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1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07" y="706372"/>
            <a:ext cx="653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Moti</a:t>
            </a:r>
            <a:r>
              <a:rPr sz="1100" spc="-4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v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ation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1127137"/>
            <a:ext cx="188391" cy="1883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934" y="114306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2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107" y="1120799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Introduction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81" y="1541564"/>
            <a:ext cx="188391" cy="1883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934" y="1556663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3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107" y="1535238"/>
            <a:ext cx="1257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DLL</a:t>
            </a:r>
            <a:r>
              <a:rPr sz="1100" spc="-5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Representation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81" y="1956003"/>
            <a:ext cx="188391" cy="18839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3934" y="197192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4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107" y="1949677"/>
            <a:ext cx="1187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7" action="ppaction://hlinksldjump"/>
              </a:rPr>
              <a:t>Operations on DLL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2370442"/>
            <a:ext cx="188391" cy="18839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33934" y="238460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5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107" y="2364116"/>
            <a:ext cx="10013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Insertion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 in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8" action="ppaction://hlinksldjump"/>
              </a:rPr>
              <a:t>DLL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81" y="2784881"/>
            <a:ext cx="188391" cy="18839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33934" y="279996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solidFill>
                  <a:srgbClr val="EAEAF7"/>
                </a:solidFill>
                <a:latin typeface="Microsoft Sans Serif"/>
                <a:cs typeface="Microsoft Sans Serif"/>
              </a:rPr>
              <a:t>6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2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5107" y="2778542"/>
            <a:ext cx="11423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Deletion</a:t>
            </a:r>
            <a:r>
              <a:rPr sz="11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 </a:t>
            </a:r>
            <a:r>
              <a:rPr sz="1100" spc="-5" dirty="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from</a:t>
            </a:r>
            <a:r>
              <a:rPr sz="1100" spc="-10" dirty="0">
                <a:solidFill>
                  <a:srgbClr val="3333B2"/>
                </a:solidFill>
                <a:latin typeface="Microsoft Sans Serif"/>
                <a:cs typeface="Microsoft Sans Serif"/>
                <a:hlinkClick r:id="rId9" action="ppaction://hlinksldjump"/>
              </a:rPr>
              <a:t> DLL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24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Second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129" y="341298"/>
            <a:ext cx="1616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2080" algn="l"/>
              </a:tabLst>
            </a:pPr>
            <a:r>
              <a:rPr sz="1100" b="1" spc="-10" dirty="0">
                <a:latin typeface="Arial"/>
                <a:cs typeface="Arial"/>
              </a:rPr>
              <a:t>head	</a:t>
            </a: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2215" y="526592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1041" y="707071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2994" y="926401"/>
            <a:ext cx="381000" cy="227329"/>
            <a:chOff x="1252994" y="926401"/>
            <a:chExt cx="381000" cy="227329"/>
          </a:xfrm>
        </p:grpSpPr>
        <p:sp>
          <p:nvSpPr>
            <p:cNvPr id="9" name="object 9"/>
            <p:cNvSpPr/>
            <p:nvPr/>
          </p:nvSpPr>
          <p:spPr>
            <a:xfrm>
              <a:off x="1255534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63122" y="938858"/>
            <a:ext cx="358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52994" y="926401"/>
            <a:ext cx="1112520" cy="229870"/>
            <a:chOff x="1252994" y="926401"/>
            <a:chExt cx="1112520" cy="229870"/>
          </a:xfrm>
        </p:grpSpPr>
        <p:sp>
          <p:nvSpPr>
            <p:cNvPr id="13" name="object 13"/>
            <p:cNvSpPr/>
            <p:nvPr/>
          </p:nvSpPr>
          <p:spPr>
            <a:xfrm>
              <a:off x="162888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5534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1294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3834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1294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7067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9594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631416" y="938757"/>
            <a:ext cx="727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2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11745" y="746048"/>
            <a:ext cx="1395095" cy="410209"/>
            <a:chOff x="1111745" y="746048"/>
            <a:chExt cx="1395095" cy="410209"/>
          </a:xfrm>
        </p:grpSpPr>
        <p:sp>
          <p:nvSpPr>
            <p:cNvPr id="23" name="object 23"/>
            <p:cNvSpPr/>
            <p:nvPr/>
          </p:nvSpPr>
          <p:spPr>
            <a:xfrm>
              <a:off x="236042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7067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4285" y="74858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4">
                  <a:moveTo>
                    <a:pt x="0" y="292607"/>
                  </a:moveTo>
                  <a:lnTo>
                    <a:pt x="0" y="0"/>
                  </a:lnTo>
                </a:path>
                <a:path w="146684" h="292734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04198" y="7485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57894" y="104119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45194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6729" y="1109407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57271" y="414450"/>
            <a:ext cx="1311275" cy="4845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97485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791764" y="926414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2820695" y="1109407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0596" y="1365451"/>
            <a:ext cx="702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Step-8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&amp;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2289" y="1404429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72042" y="121914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82215" y="1404429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21041" y="158490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52994" y="1804238"/>
            <a:ext cx="381000" cy="227329"/>
            <a:chOff x="1252994" y="1804238"/>
            <a:chExt cx="381000" cy="227329"/>
          </a:xfrm>
        </p:grpSpPr>
        <p:sp>
          <p:nvSpPr>
            <p:cNvPr id="40" name="object 40"/>
            <p:cNvSpPr/>
            <p:nvPr/>
          </p:nvSpPr>
          <p:spPr>
            <a:xfrm>
              <a:off x="1255534" y="180677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580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63122" y="1816695"/>
            <a:ext cx="358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252994" y="1804238"/>
            <a:ext cx="1112520" cy="229870"/>
            <a:chOff x="1252994" y="1804238"/>
            <a:chExt cx="1112520" cy="229870"/>
          </a:xfrm>
        </p:grpSpPr>
        <p:sp>
          <p:nvSpPr>
            <p:cNvPr id="44" name="object 44"/>
            <p:cNvSpPr/>
            <p:nvPr/>
          </p:nvSpPr>
          <p:spPr>
            <a:xfrm>
              <a:off x="1628889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55534" y="20313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21294" y="180677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23834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946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21294" y="20313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87067" y="180677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89594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31416" y="1816594"/>
            <a:ext cx="727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2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11745" y="1623898"/>
            <a:ext cx="1395095" cy="410209"/>
            <a:chOff x="1111745" y="1623898"/>
            <a:chExt cx="1395095" cy="410209"/>
          </a:xfrm>
        </p:grpSpPr>
        <p:sp>
          <p:nvSpPr>
            <p:cNvPr id="54" name="object 54"/>
            <p:cNvSpPr/>
            <p:nvPr/>
          </p:nvSpPr>
          <p:spPr>
            <a:xfrm>
              <a:off x="236042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87067" y="20313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14285" y="162643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8"/>
                  </a:moveTo>
                  <a:lnTo>
                    <a:pt x="0" y="0"/>
                  </a:lnTo>
                </a:path>
                <a:path w="146684" h="292735">
                  <a:moveTo>
                    <a:pt x="0" y="292608"/>
                  </a:moveTo>
                  <a:lnTo>
                    <a:pt x="146304" y="292608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04198" y="162643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121371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57894" y="191904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345194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56729" y="1987256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57271" y="1584907"/>
            <a:ext cx="639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spc="-30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wNode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2791764" y="1804250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23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222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2820695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92289" y="2282278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21041" y="246275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252994" y="2682087"/>
            <a:ext cx="746760" cy="229870"/>
            <a:chOff x="1252994" y="2682087"/>
            <a:chExt cx="746760" cy="229870"/>
          </a:xfrm>
        </p:grpSpPr>
        <p:sp>
          <p:nvSpPr>
            <p:cNvPr id="68" name="object 68"/>
            <p:cNvSpPr/>
            <p:nvPr/>
          </p:nvSpPr>
          <p:spPr>
            <a:xfrm>
              <a:off x="1255534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5806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28889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55534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621294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23834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263122" y="2694545"/>
            <a:ext cx="724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2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111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618754" y="2682087"/>
            <a:ext cx="746760" cy="229870"/>
            <a:chOff x="1618754" y="2682087"/>
            <a:chExt cx="746760" cy="229870"/>
          </a:xfrm>
        </p:grpSpPr>
        <p:sp>
          <p:nvSpPr>
            <p:cNvPr id="76" name="object 76"/>
            <p:cNvSpPr/>
            <p:nvPr/>
          </p:nvSpPr>
          <p:spPr>
            <a:xfrm>
              <a:off x="1994661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621294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987067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89594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360421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87067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284465" y="2865093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114285" y="2504275"/>
            <a:ext cx="146685" cy="292735"/>
          </a:xfrm>
          <a:custGeom>
            <a:avLst/>
            <a:gdLst/>
            <a:ahLst/>
            <a:cxnLst/>
            <a:rect l="l" t="t" r="r" b="b"/>
            <a:pathLst>
              <a:path w="146684" h="292735">
                <a:moveTo>
                  <a:pt x="0" y="292607"/>
                </a:moveTo>
                <a:lnTo>
                  <a:pt x="0" y="0"/>
                </a:lnTo>
              </a:path>
              <a:path w="146684" h="292735">
                <a:moveTo>
                  <a:pt x="0" y="292607"/>
                </a:moveTo>
                <a:lnTo>
                  <a:pt x="146304" y="29260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121371" y="2657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12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57271" y="2462757"/>
            <a:ext cx="639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spc="-30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wNode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86" name="object 86"/>
          <p:cNvGraphicFramePr>
            <a:graphicFrameLocks noGrp="1"/>
          </p:cNvGraphicFramePr>
          <p:nvPr/>
        </p:nvGraphicFramePr>
        <p:xfrm>
          <a:off x="2791764" y="2682100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222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object 87"/>
          <p:cNvSpPr txBox="1"/>
          <p:nvPr/>
        </p:nvSpPr>
        <p:spPr>
          <a:xfrm>
            <a:off x="2820695" y="2865093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24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Second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129" y="341298"/>
            <a:ext cx="1616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2080" algn="l"/>
              </a:tabLst>
            </a:pPr>
            <a:r>
              <a:rPr sz="1100" b="1" spc="-10" dirty="0">
                <a:latin typeface="Arial"/>
                <a:cs typeface="Arial"/>
              </a:rPr>
              <a:t>head	</a:t>
            </a: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2215" y="526592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1041" y="707071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2994" y="926401"/>
            <a:ext cx="381000" cy="227329"/>
            <a:chOff x="1252994" y="926401"/>
            <a:chExt cx="381000" cy="227329"/>
          </a:xfrm>
        </p:grpSpPr>
        <p:sp>
          <p:nvSpPr>
            <p:cNvPr id="9" name="object 9"/>
            <p:cNvSpPr/>
            <p:nvPr/>
          </p:nvSpPr>
          <p:spPr>
            <a:xfrm>
              <a:off x="1255534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63122" y="938858"/>
            <a:ext cx="358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52994" y="926401"/>
            <a:ext cx="1112520" cy="229870"/>
            <a:chOff x="1252994" y="926401"/>
            <a:chExt cx="1112520" cy="229870"/>
          </a:xfrm>
        </p:grpSpPr>
        <p:sp>
          <p:nvSpPr>
            <p:cNvPr id="13" name="object 13"/>
            <p:cNvSpPr/>
            <p:nvPr/>
          </p:nvSpPr>
          <p:spPr>
            <a:xfrm>
              <a:off x="162888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5534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1294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3834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1294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7067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9594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631416" y="938757"/>
            <a:ext cx="727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2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11745" y="746048"/>
            <a:ext cx="1395095" cy="410209"/>
            <a:chOff x="1111745" y="746048"/>
            <a:chExt cx="1395095" cy="410209"/>
          </a:xfrm>
        </p:grpSpPr>
        <p:sp>
          <p:nvSpPr>
            <p:cNvPr id="23" name="object 23"/>
            <p:cNvSpPr/>
            <p:nvPr/>
          </p:nvSpPr>
          <p:spPr>
            <a:xfrm>
              <a:off x="236042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7067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4285" y="74858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4">
                  <a:moveTo>
                    <a:pt x="0" y="292607"/>
                  </a:moveTo>
                  <a:lnTo>
                    <a:pt x="0" y="0"/>
                  </a:lnTo>
                </a:path>
                <a:path w="146684" h="292734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04198" y="7485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57894" y="104119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45194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6729" y="1109407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57271" y="414450"/>
            <a:ext cx="1311275" cy="4845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97485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791764" y="926414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2820695" y="1109407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0596" y="1365451"/>
            <a:ext cx="702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Step-8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&amp;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2289" y="1404429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72042" y="121914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82215" y="1404429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21041" y="158490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52994" y="1804238"/>
            <a:ext cx="381000" cy="227329"/>
            <a:chOff x="1252994" y="1804238"/>
            <a:chExt cx="381000" cy="227329"/>
          </a:xfrm>
        </p:grpSpPr>
        <p:sp>
          <p:nvSpPr>
            <p:cNvPr id="40" name="object 40"/>
            <p:cNvSpPr/>
            <p:nvPr/>
          </p:nvSpPr>
          <p:spPr>
            <a:xfrm>
              <a:off x="1255534" y="180677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580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63122" y="1816695"/>
            <a:ext cx="358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252994" y="1804238"/>
            <a:ext cx="1112520" cy="229870"/>
            <a:chOff x="1252994" y="1804238"/>
            <a:chExt cx="1112520" cy="229870"/>
          </a:xfrm>
        </p:grpSpPr>
        <p:sp>
          <p:nvSpPr>
            <p:cNvPr id="44" name="object 44"/>
            <p:cNvSpPr/>
            <p:nvPr/>
          </p:nvSpPr>
          <p:spPr>
            <a:xfrm>
              <a:off x="1628889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55534" y="20313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21294" y="180677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23834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946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21294" y="20313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87067" y="180677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89594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31416" y="1816594"/>
            <a:ext cx="727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2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11745" y="1623898"/>
            <a:ext cx="1395095" cy="410209"/>
            <a:chOff x="1111745" y="1623898"/>
            <a:chExt cx="1395095" cy="410209"/>
          </a:xfrm>
        </p:grpSpPr>
        <p:sp>
          <p:nvSpPr>
            <p:cNvPr id="54" name="object 54"/>
            <p:cNvSpPr/>
            <p:nvPr/>
          </p:nvSpPr>
          <p:spPr>
            <a:xfrm>
              <a:off x="236042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87067" y="20313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14285" y="162643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8"/>
                  </a:moveTo>
                  <a:lnTo>
                    <a:pt x="0" y="0"/>
                  </a:lnTo>
                </a:path>
                <a:path w="146684" h="292735">
                  <a:moveTo>
                    <a:pt x="0" y="292608"/>
                  </a:moveTo>
                  <a:lnTo>
                    <a:pt x="146304" y="292608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04198" y="162643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121371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57894" y="191904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345194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56729" y="1987256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57271" y="1584907"/>
            <a:ext cx="639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spc="-30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wNode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2791764" y="1804250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23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222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2820695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92289" y="2282278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21041" y="246275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252994" y="2682087"/>
            <a:ext cx="381000" cy="227329"/>
            <a:chOff x="1252994" y="2682087"/>
            <a:chExt cx="381000" cy="227329"/>
          </a:xfrm>
        </p:grpSpPr>
        <p:sp>
          <p:nvSpPr>
            <p:cNvPr id="68" name="object 68"/>
            <p:cNvSpPr/>
            <p:nvPr/>
          </p:nvSpPr>
          <p:spPr>
            <a:xfrm>
              <a:off x="1255534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5806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263122" y="2694545"/>
            <a:ext cx="358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252994" y="2682087"/>
            <a:ext cx="1112520" cy="229870"/>
            <a:chOff x="1252994" y="2682087"/>
            <a:chExt cx="1112520" cy="229870"/>
          </a:xfrm>
        </p:grpSpPr>
        <p:sp>
          <p:nvSpPr>
            <p:cNvPr id="72" name="object 72"/>
            <p:cNvSpPr/>
            <p:nvPr/>
          </p:nvSpPr>
          <p:spPr>
            <a:xfrm>
              <a:off x="1628889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55534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21294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23834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9466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621294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987067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89594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36042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87067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284465" y="2865093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114285" y="2504275"/>
            <a:ext cx="146685" cy="292735"/>
          </a:xfrm>
          <a:custGeom>
            <a:avLst/>
            <a:gdLst/>
            <a:ahLst/>
            <a:cxnLst/>
            <a:rect l="l" t="t" r="r" b="b"/>
            <a:pathLst>
              <a:path w="146684" h="292735">
                <a:moveTo>
                  <a:pt x="0" y="292607"/>
                </a:moveTo>
                <a:lnTo>
                  <a:pt x="0" y="0"/>
                </a:lnTo>
              </a:path>
              <a:path w="146684" h="292735">
                <a:moveTo>
                  <a:pt x="0" y="292607"/>
                </a:moveTo>
                <a:lnTo>
                  <a:pt x="146304" y="29260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121371" y="2657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789212" y="2682087"/>
            <a:ext cx="1112520" cy="229870"/>
            <a:chOff x="2789212" y="2682087"/>
            <a:chExt cx="1112520" cy="229870"/>
          </a:xfrm>
        </p:grpSpPr>
        <p:sp>
          <p:nvSpPr>
            <p:cNvPr id="86" name="object 86"/>
            <p:cNvSpPr/>
            <p:nvPr/>
          </p:nvSpPr>
          <p:spPr>
            <a:xfrm>
              <a:off x="2791752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79429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65119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91752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157524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16005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530879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57524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23297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525824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167646" y="2694443"/>
            <a:ext cx="727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222</a:t>
            </a:r>
            <a:r>
              <a:rPr sz="1100" spc="2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984527" y="2682087"/>
            <a:ext cx="1917700" cy="229870"/>
            <a:chOff x="1984527" y="2682087"/>
            <a:chExt cx="1917700" cy="229870"/>
          </a:xfrm>
        </p:grpSpPr>
        <p:sp>
          <p:nvSpPr>
            <p:cNvPr id="98" name="object 98"/>
            <p:cNvSpPr/>
            <p:nvPr/>
          </p:nvSpPr>
          <p:spPr>
            <a:xfrm>
              <a:off x="389665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523297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357894" y="2723730"/>
              <a:ext cx="439420" cy="0"/>
            </a:xfrm>
            <a:custGeom>
              <a:avLst/>
              <a:gdLst/>
              <a:ahLst/>
              <a:cxnLst/>
              <a:rect l="l" t="t" r="r" b="b"/>
              <a:pathLst>
                <a:path w="439419">
                  <a:moveTo>
                    <a:pt x="0" y="0"/>
                  </a:moveTo>
                  <a:lnTo>
                    <a:pt x="43892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987067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989594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2820695" y="2865093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632189" y="2462757"/>
            <a:ext cx="8896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00" spc="914" baseline="-47222" dirty="0">
                <a:latin typeface="Tahoma"/>
                <a:cs typeface="Tahoma"/>
              </a:rPr>
              <a:t>)</a:t>
            </a:r>
            <a:r>
              <a:rPr sz="1500" spc="307" baseline="-47222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631416" y="2694443"/>
            <a:ext cx="727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409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50596" y="2243288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Step-10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1987067" y="2687154"/>
            <a:ext cx="375920" cy="224790"/>
            <a:chOff x="1987067" y="2687154"/>
            <a:chExt cx="375920" cy="224790"/>
          </a:xfrm>
        </p:grpSpPr>
        <p:sp>
          <p:nvSpPr>
            <p:cNvPr id="108" name="object 108"/>
            <p:cNvSpPr/>
            <p:nvPr/>
          </p:nvSpPr>
          <p:spPr>
            <a:xfrm>
              <a:off x="236042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987067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12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24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Second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129" y="341298"/>
            <a:ext cx="1616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2080" algn="l"/>
              </a:tabLst>
            </a:pPr>
            <a:r>
              <a:rPr sz="1100" b="1" spc="-10" dirty="0">
                <a:latin typeface="Arial"/>
                <a:cs typeface="Arial"/>
              </a:rPr>
              <a:t>head	</a:t>
            </a: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2215" y="526592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1041" y="707071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2994" y="926401"/>
            <a:ext cx="381000" cy="227329"/>
            <a:chOff x="1252994" y="926401"/>
            <a:chExt cx="381000" cy="227329"/>
          </a:xfrm>
        </p:grpSpPr>
        <p:sp>
          <p:nvSpPr>
            <p:cNvPr id="9" name="object 9"/>
            <p:cNvSpPr/>
            <p:nvPr/>
          </p:nvSpPr>
          <p:spPr>
            <a:xfrm>
              <a:off x="1255534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63122" y="938858"/>
            <a:ext cx="358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52994" y="926401"/>
            <a:ext cx="1112520" cy="229870"/>
            <a:chOff x="1252994" y="926401"/>
            <a:chExt cx="1112520" cy="229870"/>
          </a:xfrm>
        </p:grpSpPr>
        <p:sp>
          <p:nvSpPr>
            <p:cNvPr id="13" name="object 13"/>
            <p:cNvSpPr/>
            <p:nvPr/>
          </p:nvSpPr>
          <p:spPr>
            <a:xfrm>
              <a:off x="162888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5534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1294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3834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1294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7067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9594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631416" y="938757"/>
            <a:ext cx="727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2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11745" y="746048"/>
            <a:ext cx="1395095" cy="410209"/>
            <a:chOff x="1111745" y="746048"/>
            <a:chExt cx="1395095" cy="410209"/>
          </a:xfrm>
        </p:grpSpPr>
        <p:sp>
          <p:nvSpPr>
            <p:cNvPr id="23" name="object 23"/>
            <p:cNvSpPr/>
            <p:nvPr/>
          </p:nvSpPr>
          <p:spPr>
            <a:xfrm>
              <a:off x="236042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7067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4285" y="74858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4">
                  <a:moveTo>
                    <a:pt x="0" y="292607"/>
                  </a:moveTo>
                  <a:lnTo>
                    <a:pt x="0" y="0"/>
                  </a:lnTo>
                </a:path>
                <a:path w="146684" h="292734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04198" y="7485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57894" y="104119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45194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6729" y="1109407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57271" y="414450"/>
            <a:ext cx="1311275" cy="4845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97485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791764" y="926414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2820695" y="1109407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0596" y="1365451"/>
            <a:ext cx="702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Step-8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&amp;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2289" y="1404429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72042" y="121914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82215" y="1404429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21041" y="158490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52994" y="1804238"/>
            <a:ext cx="381000" cy="227329"/>
            <a:chOff x="1252994" y="1804238"/>
            <a:chExt cx="381000" cy="227329"/>
          </a:xfrm>
        </p:grpSpPr>
        <p:sp>
          <p:nvSpPr>
            <p:cNvPr id="40" name="object 40"/>
            <p:cNvSpPr/>
            <p:nvPr/>
          </p:nvSpPr>
          <p:spPr>
            <a:xfrm>
              <a:off x="1255534" y="180677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580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63122" y="1816695"/>
            <a:ext cx="358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252994" y="1804238"/>
            <a:ext cx="1112520" cy="229870"/>
            <a:chOff x="1252994" y="1804238"/>
            <a:chExt cx="1112520" cy="229870"/>
          </a:xfrm>
        </p:grpSpPr>
        <p:sp>
          <p:nvSpPr>
            <p:cNvPr id="44" name="object 44"/>
            <p:cNvSpPr/>
            <p:nvPr/>
          </p:nvSpPr>
          <p:spPr>
            <a:xfrm>
              <a:off x="1628889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55534" y="20313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21294" y="180677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23834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946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21294" y="20313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87067" y="180677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89594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31416" y="1816594"/>
            <a:ext cx="727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2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11745" y="1623898"/>
            <a:ext cx="1395095" cy="410209"/>
            <a:chOff x="1111745" y="1623898"/>
            <a:chExt cx="1395095" cy="410209"/>
          </a:xfrm>
        </p:grpSpPr>
        <p:sp>
          <p:nvSpPr>
            <p:cNvPr id="54" name="object 54"/>
            <p:cNvSpPr/>
            <p:nvPr/>
          </p:nvSpPr>
          <p:spPr>
            <a:xfrm>
              <a:off x="236042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87067" y="20313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14285" y="162643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8"/>
                  </a:moveTo>
                  <a:lnTo>
                    <a:pt x="0" y="0"/>
                  </a:lnTo>
                </a:path>
                <a:path w="146684" h="292735">
                  <a:moveTo>
                    <a:pt x="0" y="292608"/>
                  </a:moveTo>
                  <a:lnTo>
                    <a:pt x="146304" y="292608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04198" y="162643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121371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57894" y="191904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345194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56729" y="1987256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57271" y="1584907"/>
            <a:ext cx="639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spc="-30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wNode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2791764" y="1804250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23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222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2820695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92289" y="2282278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21041" y="246275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252994" y="2682087"/>
            <a:ext cx="381000" cy="227329"/>
            <a:chOff x="1252994" y="2682087"/>
            <a:chExt cx="381000" cy="227329"/>
          </a:xfrm>
        </p:grpSpPr>
        <p:sp>
          <p:nvSpPr>
            <p:cNvPr id="68" name="object 68"/>
            <p:cNvSpPr/>
            <p:nvPr/>
          </p:nvSpPr>
          <p:spPr>
            <a:xfrm>
              <a:off x="1255534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5806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263122" y="2694545"/>
            <a:ext cx="358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252994" y="2682087"/>
            <a:ext cx="1112520" cy="229870"/>
            <a:chOff x="1252994" y="2682087"/>
            <a:chExt cx="1112520" cy="229870"/>
          </a:xfrm>
        </p:grpSpPr>
        <p:sp>
          <p:nvSpPr>
            <p:cNvPr id="72" name="object 72"/>
            <p:cNvSpPr/>
            <p:nvPr/>
          </p:nvSpPr>
          <p:spPr>
            <a:xfrm>
              <a:off x="1628889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55534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21294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23834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9466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621294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987067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89594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36042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87067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284465" y="2865093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114285" y="2504275"/>
            <a:ext cx="146685" cy="292735"/>
          </a:xfrm>
          <a:custGeom>
            <a:avLst/>
            <a:gdLst/>
            <a:ahLst/>
            <a:cxnLst/>
            <a:rect l="l" t="t" r="r" b="b"/>
            <a:pathLst>
              <a:path w="146684" h="292735">
                <a:moveTo>
                  <a:pt x="0" y="292607"/>
                </a:moveTo>
                <a:lnTo>
                  <a:pt x="0" y="0"/>
                </a:lnTo>
              </a:path>
              <a:path w="146684" h="292735">
                <a:moveTo>
                  <a:pt x="0" y="292607"/>
                </a:moveTo>
                <a:lnTo>
                  <a:pt x="146304" y="292607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121371" y="2657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984527" y="2682087"/>
            <a:ext cx="1917700" cy="229870"/>
            <a:chOff x="1984527" y="2682087"/>
            <a:chExt cx="1917700" cy="229870"/>
          </a:xfrm>
        </p:grpSpPr>
        <p:sp>
          <p:nvSpPr>
            <p:cNvPr id="86" name="object 86"/>
            <p:cNvSpPr/>
            <p:nvPr/>
          </p:nvSpPr>
          <p:spPr>
            <a:xfrm>
              <a:off x="2791752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79429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65119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791752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157524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160051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530879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57524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23297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525824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89665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523297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357894" y="2723730"/>
              <a:ext cx="439420" cy="0"/>
            </a:xfrm>
            <a:custGeom>
              <a:avLst/>
              <a:gdLst/>
              <a:ahLst/>
              <a:cxnLst/>
              <a:rect l="l" t="t" r="r" b="b"/>
              <a:pathLst>
                <a:path w="439419">
                  <a:moveTo>
                    <a:pt x="0" y="0"/>
                  </a:moveTo>
                  <a:lnTo>
                    <a:pt x="43892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987067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989594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1631416" y="2694443"/>
            <a:ext cx="727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409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50596" y="2190074"/>
            <a:ext cx="526415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9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Step-10  Step-11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1984527" y="2684615"/>
            <a:ext cx="815340" cy="227329"/>
            <a:chOff x="1984527" y="2684615"/>
            <a:chExt cx="815340" cy="227329"/>
          </a:xfrm>
        </p:grpSpPr>
        <p:sp>
          <p:nvSpPr>
            <p:cNvPr id="104" name="object 104"/>
            <p:cNvSpPr/>
            <p:nvPr/>
          </p:nvSpPr>
          <p:spPr>
            <a:xfrm>
              <a:off x="2360421" y="268715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987067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357894" y="2870035"/>
              <a:ext cx="439420" cy="0"/>
            </a:xfrm>
            <a:custGeom>
              <a:avLst/>
              <a:gdLst/>
              <a:ahLst/>
              <a:cxnLst/>
              <a:rect l="l" t="t" r="r" b="b"/>
              <a:pathLst>
                <a:path w="439419">
                  <a:moveTo>
                    <a:pt x="0" y="0"/>
                  </a:moveTo>
                  <a:lnTo>
                    <a:pt x="43892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2345194" y="273081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2789212" y="2682087"/>
            <a:ext cx="381000" cy="227329"/>
            <a:chOff x="2789212" y="2682087"/>
            <a:chExt cx="381000" cy="227329"/>
          </a:xfrm>
        </p:grpSpPr>
        <p:sp>
          <p:nvSpPr>
            <p:cNvPr id="109" name="object 109"/>
            <p:cNvSpPr/>
            <p:nvPr/>
          </p:nvSpPr>
          <p:spPr>
            <a:xfrm>
              <a:off x="2791752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79429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2606789" y="2397325"/>
            <a:ext cx="1313180" cy="6597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05"/>
              </a:spcBef>
            </a:pPr>
            <a:r>
              <a:rPr sz="1500" spc="914" baseline="-47222" dirty="0">
                <a:latin typeface="Tahoma"/>
                <a:cs typeface="Tahoma"/>
              </a:rPr>
              <a:t>)</a:t>
            </a:r>
            <a:r>
              <a:rPr sz="1500" spc="307" baseline="-47222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  <a:p>
            <a:pPr marL="218440">
              <a:lnSpc>
                <a:spcPct val="100000"/>
              </a:lnSpc>
              <a:spcBef>
                <a:spcPts val="50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r>
              <a:rPr sz="1100" spc="4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222</a:t>
            </a:r>
            <a:r>
              <a:rPr sz="1100" spc="2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  <a:p>
            <a:pPr marL="226060">
              <a:lnSpc>
                <a:spcPct val="100000"/>
              </a:lnSpc>
              <a:spcBef>
                <a:spcPts val="25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2791752" y="2687154"/>
            <a:ext cx="375920" cy="224790"/>
            <a:chOff x="2791752" y="2687154"/>
            <a:chExt cx="375920" cy="224790"/>
          </a:xfrm>
        </p:grpSpPr>
        <p:sp>
          <p:nvSpPr>
            <p:cNvPr id="113" name="object 113"/>
            <p:cNvSpPr/>
            <p:nvPr/>
          </p:nvSpPr>
          <p:spPr>
            <a:xfrm>
              <a:off x="3165119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791752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12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24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Adding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Second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50596" y="487602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Step-7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289" y="526592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129" y="341298"/>
            <a:ext cx="1616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2080" algn="l"/>
              </a:tabLst>
            </a:pPr>
            <a:r>
              <a:rPr sz="1100" b="1" spc="-10" dirty="0">
                <a:latin typeface="Arial"/>
                <a:cs typeface="Arial"/>
              </a:rPr>
              <a:t>head	</a:t>
            </a: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2215" y="526592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1041" y="707071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52994" y="926401"/>
            <a:ext cx="381000" cy="227329"/>
            <a:chOff x="1252994" y="926401"/>
            <a:chExt cx="381000" cy="227329"/>
          </a:xfrm>
        </p:grpSpPr>
        <p:sp>
          <p:nvSpPr>
            <p:cNvPr id="9" name="object 9"/>
            <p:cNvSpPr/>
            <p:nvPr/>
          </p:nvSpPr>
          <p:spPr>
            <a:xfrm>
              <a:off x="1255534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80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63122" y="938858"/>
            <a:ext cx="358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52994" y="926401"/>
            <a:ext cx="1112520" cy="229870"/>
            <a:chOff x="1252994" y="926401"/>
            <a:chExt cx="1112520" cy="229870"/>
          </a:xfrm>
        </p:grpSpPr>
        <p:sp>
          <p:nvSpPr>
            <p:cNvPr id="13" name="object 13"/>
            <p:cNvSpPr/>
            <p:nvPr/>
          </p:nvSpPr>
          <p:spPr>
            <a:xfrm>
              <a:off x="1628889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5534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21294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3834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466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1294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7067" y="92894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89594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631416" y="938757"/>
            <a:ext cx="727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2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11745" y="746048"/>
            <a:ext cx="1395095" cy="410209"/>
            <a:chOff x="1111745" y="746048"/>
            <a:chExt cx="1395095" cy="410209"/>
          </a:xfrm>
        </p:grpSpPr>
        <p:sp>
          <p:nvSpPr>
            <p:cNvPr id="23" name="object 23"/>
            <p:cNvSpPr/>
            <p:nvPr/>
          </p:nvSpPr>
          <p:spPr>
            <a:xfrm>
              <a:off x="2360422" y="93146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09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7067" y="115346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4285" y="74858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4">
                  <a:moveTo>
                    <a:pt x="0" y="292607"/>
                  </a:moveTo>
                  <a:lnTo>
                    <a:pt x="0" y="0"/>
                  </a:lnTo>
                </a:path>
                <a:path w="146684" h="292734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04198" y="74858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21371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57894" y="104119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345194" y="90197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6729" y="1109407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57271" y="414450"/>
            <a:ext cx="1311275" cy="4845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97485" marR="5080" indent="-38735">
              <a:lnSpc>
                <a:spcPts val="1150"/>
              </a:lnSpc>
              <a:spcBef>
                <a:spcPts val="2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Assuming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2791764" y="926414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2820695" y="1109407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0596" y="1365451"/>
            <a:ext cx="702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Step-8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&amp;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2289" y="1404429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72042" y="1219148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82215" y="1404429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21041" y="158490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252994" y="1804238"/>
            <a:ext cx="381000" cy="227329"/>
            <a:chOff x="1252994" y="1804238"/>
            <a:chExt cx="381000" cy="227329"/>
          </a:xfrm>
        </p:grpSpPr>
        <p:sp>
          <p:nvSpPr>
            <p:cNvPr id="40" name="object 40"/>
            <p:cNvSpPr/>
            <p:nvPr/>
          </p:nvSpPr>
          <p:spPr>
            <a:xfrm>
              <a:off x="1255534" y="180677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580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63122" y="1816695"/>
            <a:ext cx="358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252994" y="1804238"/>
            <a:ext cx="1112520" cy="229870"/>
            <a:chOff x="1252994" y="1804238"/>
            <a:chExt cx="1112520" cy="229870"/>
          </a:xfrm>
        </p:grpSpPr>
        <p:sp>
          <p:nvSpPr>
            <p:cNvPr id="44" name="object 44"/>
            <p:cNvSpPr/>
            <p:nvPr/>
          </p:nvSpPr>
          <p:spPr>
            <a:xfrm>
              <a:off x="1628889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55534" y="20313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21294" y="180677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23834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9466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21294" y="20313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87067" y="180677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89594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31416" y="1816594"/>
            <a:ext cx="727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2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111745" y="1623898"/>
            <a:ext cx="1395095" cy="410209"/>
            <a:chOff x="1111745" y="1623898"/>
            <a:chExt cx="1395095" cy="410209"/>
          </a:xfrm>
        </p:grpSpPr>
        <p:sp>
          <p:nvSpPr>
            <p:cNvPr id="54" name="object 54"/>
            <p:cNvSpPr/>
            <p:nvPr/>
          </p:nvSpPr>
          <p:spPr>
            <a:xfrm>
              <a:off x="2360422" y="1809318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87067" y="20313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14285" y="1626438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8"/>
                  </a:moveTo>
                  <a:lnTo>
                    <a:pt x="0" y="0"/>
                  </a:lnTo>
                </a:path>
                <a:path w="146684" h="292735">
                  <a:moveTo>
                    <a:pt x="0" y="292608"/>
                  </a:moveTo>
                  <a:lnTo>
                    <a:pt x="146304" y="292608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04198" y="1626438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121371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357894" y="1919046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345194" y="1779821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56729" y="1987256"/>
            <a:ext cx="7867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="1" spc="-15" baseline="-42929" dirty="0">
                <a:latin typeface="Arial"/>
                <a:cs typeface="Arial"/>
              </a:rPr>
              <a:t>head</a:t>
            </a:r>
            <a:r>
              <a:rPr sz="1650" b="1" spc="405" baseline="-42929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57271" y="1584907"/>
            <a:ext cx="639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n</a:t>
            </a:r>
            <a:r>
              <a:rPr sz="1100" b="1" spc="-30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wNode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2791764" y="1804250"/>
          <a:ext cx="1109980" cy="229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23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222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2820695" y="1987256"/>
            <a:ext cx="334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92289" y="2282278"/>
            <a:ext cx="368935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21041" y="2462757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111745" y="2501734"/>
            <a:ext cx="1254125" cy="410209"/>
            <a:chOff x="1111745" y="2501734"/>
            <a:chExt cx="1254125" cy="410209"/>
          </a:xfrm>
        </p:grpSpPr>
        <p:sp>
          <p:nvSpPr>
            <p:cNvPr id="68" name="object 68"/>
            <p:cNvSpPr/>
            <p:nvPr/>
          </p:nvSpPr>
          <p:spPr>
            <a:xfrm>
              <a:off x="1255534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5806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28889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55534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621294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23834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9466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21294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87067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89594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36042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87067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114285" y="2504274"/>
              <a:ext cx="146685" cy="292735"/>
            </a:xfrm>
            <a:custGeom>
              <a:avLst/>
              <a:gdLst/>
              <a:ahLst/>
              <a:cxnLst/>
              <a:rect l="l" t="t" r="r" b="b"/>
              <a:pathLst>
                <a:path w="146684" h="292735">
                  <a:moveTo>
                    <a:pt x="0" y="292607"/>
                  </a:moveTo>
                  <a:lnTo>
                    <a:pt x="0" y="0"/>
                  </a:lnTo>
                </a:path>
                <a:path w="146684" h="292735">
                  <a:moveTo>
                    <a:pt x="0" y="292607"/>
                  </a:moveTo>
                  <a:lnTo>
                    <a:pt x="146304" y="29260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1121371" y="2657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984527" y="2682087"/>
            <a:ext cx="1917700" cy="229870"/>
            <a:chOff x="1984527" y="2682087"/>
            <a:chExt cx="1917700" cy="229870"/>
          </a:xfrm>
        </p:grpSpPr>
        <p:sp>
          <p:nvSpPr>
            <p:cNvPr id="83" name="object 83"/>
            <p:cNvSpPr/>
            <p:nvPr/>
          </p:nvSpPr>
          <p:spPr>
            <a:xfrm>
              <a:off x="2791752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79429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165119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791752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57524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60051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530879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157524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523297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525824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89665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23297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357894" y="2723730"/>
              <a:ext cx="439420" cy="0"/>
            </a:xfrm>
            <a:custGeom>
              <a:avLst/>
              <a:gdLst/>
              <a:ahLst/>
              <a:cxnLst/>
              <a:rect l="l" t="t" r="r" b="b"/>
              <a:pathLst>
                <a:path w="439419">
                  <a:moveTo>
                    <a:pt x="0" y="0"/>
                  </a:moveTo>
                  <a:lnTo>
                    <a:pt x="43892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987067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989594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1263122" y="2694545"/>
            <a:ext cx="1095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2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111</a:t>
            </a:r>
            <a:r>
              <a:rPr sz="1100" spc="4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50596" y="2190074"/>
            <a:ext cx="52641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9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Step-10  Step-11  Step-12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984527" y="2684615"/>
            <a:ext cx="815340" cy="227329"/>
            <a:chOff x="1984527" y="2684615"/>
            <a:chExt cx="815340" cy="227329"/>
          </a:xfrm>
        </p:grpSpPr>
        <p:sp>
          <p:nvSpPr>
            <p:cNvPr id="101" name="object 101"/>
            <p:cNvSpPr/>
            <p:nvPr/>
          </p:nvSpPr>
          <p:spPr>
            <a:xfrm>
              <a:off x="2360421" y="268715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987067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357894" y="2870035"/>
              <a:ext cx="439420" cy="0"/>
            </a:xfrm>
            <a:custGeom>
              <a:avLst/>
              <a:gdLst/>
              <a:ahLst/>
              <a:cxnLst/>
              <a:rect l="l" t="t" r="r" b="b"/>
              <a:pathLst>
                <a:path w="439419">
                  <a:moveTo>
                    <a:pt x="0" y="0"/>
                  </a:moveTo>
                  <a:lnTo>
                    <a:pt x="43892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2345194" y="273081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2789212" y="2682087"/>
            <a:ext cx="381000" cy="227329"/>
            <a:chOff x="2789212" y="2682087"/>
            <a:chExt cx="381000" cy="227329"/>
          </a:xfrm>
        </p:grpSpPr>
        <p:sp>
          <p:nvSpPr>
            <p:cNvPr id="106" name="object 106"/>
            <p:cNvSpPr/>
            <p:nvPr/>
          </p:nvSpPr>
          <p:spPr>
            <a:xfrm>
              <a:off x="2791752" y="268462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794292" y="2687154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2606789" y="2397325"/>
            <a:ext cx="1313180" cy="4889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05"/>
              </a:spcBef>
            </a:pPr>
            <a:r>
              <a:rPr sz="1500" spc="914" baseline="-47222" dirty="0">
                <a:latin typeface="Tahoma"/>
                <a:cs typeface="Tahoma"/>
              </a:rPr>
              <a:t>)</a:t>
            </a:r>
            <a:r>
              <a:rPr sz="1500" spc="307" baseline="-47222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  <a:p>
            <a:pPr marL="218440">
              <a:lnSpc>
                <a:spcPct val="100000"/>
              </a:lnSpc>
              <a:spcBef>
                <a:spcPts val="50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1000</a:t>
            </a:r>
            <a:r>
              <a:rPr sz="1100" spc="4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222</a:t>
            </a:r>
            <a:r>
              <a:rPr sz="1100" spc="2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2789212" y="2684615"/>
            <a:ext cx="381000" cy="227329"/>
            <a:chOff x="2789212" y="2684615"/>
            <a:chExt cx="381000" cy="227329"/>
          </a:xfrm>
        </p:grpSpPr>
        <p:sp>
          <p:nvSpPr>
            <p:cNvPr id="110" name="object 110"/>
            <p:cNvSpPr/>
            <p:nvPr/>
          </p:nvSpPr>
          <p:spPr>
            <a:xfrm>
              <a:off x="3165119" y="2687155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21945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791752" y="29091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89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3808272" y="209698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3818432" y="2282278"/>
            <a:ext cx="370840" cy="2247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3894124" y="2504275"/>
            <a:ext cx="149225" cy="295275"/>
            <a:chOff x="3894124" y="2504275"/>
            <a:chExt cx="149225" cy="295275"/>
          </a:xfrm>
        </p:grpSpPr>
        <p:sp>
          <p:nvSpPr>
            <p:cNvPr id="115" name="object 115"/>
            <p:cNvSpPr/>
            <p:nvPr/>
          </p:nvSpPr>
          <p:spPr>
            <a:xfrm>
              <a:off x="4040428" y="2504275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292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894124" y="2796883"/>
              <a:ext cx="146685" cy="0"/>
            </a:xfrm>
            <a:custGeom>
              <a:avLst/>
              <a:gdLst/>
              <a:ahLst/>
              <a:cxnLst/>
              <a:rect l="l" t="t" r="r" b="b"/>
              <a:pathLst>
                <a:path w="146685">
                  <a:moveTo>
                    <a:pt x="0" y="0"/>
                  </a:moveTo>
                  <a:lnTo>
                    <a:pt x="14630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3881424" y="2657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12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927684" y="2865093"/>
            <a:ext cx="2752725" cy="342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935">
              <a:lnSpc>
                <a:spcPts val="1310"/>
              </a:lnSpc>
              <a:spcBef>
                <a:spcPts val="90"/>
              </a:spcBef>
              <a:tabLst>
                <a:tab pos="190563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1000	2000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90"/>
              </a:lnSpc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5: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Adding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45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5" dirty="0">
                <a:solidFill>
                  <a:srgbClr val="FFFFFF"/>
                </a:solidFill>
              </a:rPr>
              <a:t>Displaying</a:t>
            </a:r>
            <a:r>
              <a:rPr sz="1400" spc="-3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559663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87767"/>
            <a:ext cx="1089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Forward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direction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781837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3481" y="78085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034" y="676916"/>
            <a:ext cx="3802379" cy="116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100"/>
              </a:spcBef>
            </a:pPr>
            <a:r>
              <a:rPr sz="1000" spc="-5" dirty="0">
                <a:latin typeface="Microsoft Sans Serif"/>
                <a:cs typeface="Microsoft Sans Serif"/>
              </a:rPr>
              <a:t>Assign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reference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object</a:t>
            </a:r>
            <a:r>
              <a:rPr sz="1000" spc="17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</a:t>
            </a:r>
            <a:r>
              <a:rPr sz="1000" b="1" spc="155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head</a:t>
            </a:r>
            <a:r>
              <a:rPr sz="1000" b="1" spc="155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7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printing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(DllNode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temp=head)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Check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 </a:t>
            </a:r>
            <a:r>
              <a:rPr sz="1000" i="1" spc="-15" dirty="0">
                <a:latin typeface="Arial"/>
                <a:cs typeface="Arial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=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NULL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print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10" dirty="0">
                <a:latin typeface="Arial"/>
                <a:cs typeface="Arial"/>
              </a:rPr>
              <a:t>temp</a:t>
            </a:r>
            <a:r>
              <a:rPr sz="1000" spc="-10" dirty="0">
                <a:latin typeface="Microsoft Sans Serif"/>
                <a:cs typeface="Microsoft Sans Serif"/>
              </a:rPr>
              <a:t>.info</a:t>
            </a:r>
            <a:endParaRPr sz="1000">
              <a:latin typeface="Microsoft Sans Serif"/>
              <a:cs typeface="Microsoft Sans Serif"/>
            </a:endParaRPr>
          </a:p>
          <a:p>
            <a:pPr marL="12700" marR="661035">
              <a:lnSpc>
                <a:spcPct val="149400"/>
              </a:lnSpc>
            </a:pPr>
            <a:r>
              <a:rPr sz="1000" spc="-5" dirty="0">
                <a:latin typeface="Microsoft Sans Serif"/>
                <a:cs typeface="Microsoft Sans Serif"/>
              </a:rPr>
              <a:t>Reset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pointing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next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(temp=temp.Rlink)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Repeat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Step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2-3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all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080" y="1237323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3481" y="123633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080" y="1465072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3481" y="146346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080" y="1692820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3481" y="169183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989404"/>
            <a:ext cx="76809" cy="7680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2932" y="1917508"/>
            <a:ext cx="11912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Backward</a:t>
            </a:r>
            <a:r>
              <a:rPr sz="1100" spc="-10" dirty="0">
                <a:latin typeface="Microsoft Sans Serif"/>
                <a:cs typeface="Microsoft Sans Serif"/>
              </a:rPr>
              <a:t> direction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080" y="2211577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3481" y="221057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034" y="2106657"/>
            <a:ext cx="3834765" cy="116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100"/>
              </a:spcBef>
            </a:pPr>
            <a:r>
              <a:rPr sz="1000" spc="-5" dirty="0">
                <a:latin typeface="Microsoft Sans Serif"/>
                <a:cs typeface="Microsoft Sans Serif"/>
              </a:rPr>
              <a:t>Assign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reference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object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</a:t>
            </a:r>
            <a:r>
              <a:rPr sz="1000" b="1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tail</a:t>
            </a:r>
            <a:r>
              <a:rPr sz="1000" b="1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backward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printing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(DllN-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ode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temp=end;)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000" spc="-10" dirty="0">
                <a:latin typeface="Microsoft Sans Serif"/>
                <a:cs typeface="Microsoft Sans Serif"/>
              </a:rPr>
              <a:t>Check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 </a:t>
            </a:r>
            <a:r>
              <a:rPr sz="1000" i="1" spc="-15" dirty="0">
                <a:latin typeface="Arial"/>
                <a:cs typeface="Arial"/>
              </a:rPr>
              <a:t>/</a:t>
            </a:r>
            <a:r>
              <a:rPr sz="1000" spc="-15" dirty="0">
                <a:latin typeface="Lucida Sans Unicode"/>
                <a:cs typeface="Lucida Sans Unicode"/>
              </a:rPr>
              <a:t>=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NULL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print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10" dirty="0">
                <a:latin typeface="Arial"/>
                <a:cs typeface="Arial"/>
              </a:rPr>
              <a:t>temp</a:t>
            </a:r>
            <a:r>
              <a:rPr sz="1000" spc="-10" dirty="0">
                <a:latin typeface="Microsoft Sans Serif"/>
                <a:cs typeface="Microsoft Sans Serif"/>
              </a:rPr>
              <a:t>.info</a:t>
            </a:r>
            <a:endParaRPr sz="1000">
              <a:latin typeface="Microsoft Sans Serif"/>
              <a:cs typeface="Microsoft Sans Serif"/>
            </a:endParaRPr>
          </a:p>
          <a:p>
            <a:pPr marL="12700" marR="474980">
              <a:lnSpc>
                <a:spcPct val="149400"/>
              </a:lnSpc>
            </a:pPr>
            <a:r>
              <a:rPr sz="1000" spc="-5" dirty="0">
                <a:latin typeface="Microsoft Sans Serif"/>
                <a:cs typeface="Microsoft Sans Serif"/>
              </a:rPr>
              <a:t>Reset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pointing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previous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(temp=temp.Llink)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Repeat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Step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2-3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all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2667063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23481" y="266607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080" y="2894812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23481" y="289319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080" y="3122561"/>
            <a:ext cx="134416" cy="13441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23481" y="312156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13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9894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Code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-5" dirty="0">
                <a:solidFill>
                  <a:srgbClr val="FFFFFF"/>
                </a:solidFill>
              </a:rPr>
              <a:t>for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Displaying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527150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693343"/>
            <a:ext cx="4336415" cy="2462530"/>
            <a:chOff x="136004" y="693343"/>
            <a:chExt cx="4336415" cy="2462530"/>
          </a:xfrm>
        </p:grpSpPr>
        <p:sp>
          <p:nvSpPr>
            <p:cNvPr id="5" name="object 5"/>
            <p:cNvSpPr/>
            <p:nvPr/>
          </p:nvSpPr>
          <p:spPr>
            <a:xfrm>
              <a:off x="138544" y="695883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698411"/>
              <a:ext cx="0" cy="2454910"/>
            </a:xfrm>
            <a:custGeom>
              <a:avLst/>
              <a:gdLst/>
              <a:ahLst/>
              <a:cxnLst/>
              <a:rect l="l" t="t" r="r" b="b"/>
              <a:pathLst>
                <a:path h="2454910">
                  <a:moveTo>
                    <a:pt x="0" y="0"/>
                  </a:moveTo>
                  <a:lnTo>
                    <a:pt x="0" y="2454541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698411"/>
              <a:ext cx="0" cy="2454910"/>
            </a:xfrm>
            <a:custGeom>
              <a:avLst/>
              <a:gdLst/>
              <a:ahLst/>
              <a:cxnLst/>
              <a:rect l="l" t="t" r="r" b="b"/>
              <a:pathLst>
                <a:path h="2454910">
                  <a:moveTo>
                    <a:pt x="0" y="0"/>
                  </a:moveTo>
                  <a:lnTo>
                    <a:pt x="0" y="2454541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8859" y="685287"/>
            <a:ext cx="3646804" cy="107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displayForward()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58800" marR="483234">
              <a:lnSpc>
                <a:spcPct val="66800"/>
              </a:lnSpc>
              <a:spcBef>
                <a:spcPts val="165"/>
              </a:spcBef>
            </a:pPr>
            <a:r>
              <a:rPr sz="900" spc="-5" dirty="0">
                <a:latin typeface="Courier New"/>
                <a:cs typeface="Courier New"/>
              </a:rPr>
              <a:t>System.out.println("Linked list is ");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System.out.println("Start="+head);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DllNode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temp=head;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ts val="540"/>
              </a:lnSpc>
            </a:pPr>
            <a:r>
              <a:rPr sz="900" spc="-5" dirty="0">
                <a:latin typeface="Courier New"/>
                <a:cs typeface="Courier New"/>
              </a:rPr>
              <a:t>while(temp!=null)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105535">
              <a:lnSpc>
                <a:spcPts val="715"/>
              </a:lnSpc>
            </a:pPr>
            <a:r>
              <a:rPr sz="900" spc="-5" dirty="0">
                <a:latin typeface="Courier New"/>
                <a:cs typeface="Courier New"/>
              </a:rPr>
              <a:t>//System.out.println(temp.Llink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+ " "</a:t>
            </a:r>
            <a:endParaRPr sz="900">
              <a:latin typeface="Courier New"/>
              <a:cs typeface="Courier New"/>
            </a:endParaRPr>
          </a:p>
          <a:p>
            <a:pPr marL="1105535" marR="209550">
              <a:lnSpc>
                <a:spcPct val="68100"/>
              </a:lnSpc>
              <a:spcBef>
                <a:spcPts val="170"/>
              </a:spcBef>
            </a:pPr>
            <a:r>
              <a:rPr sz="900" spc="-5" dirty="0">
                <a:latin typeface="Courier New"/>
                <a:cs typeface="Courier New"/>
              </a:rPr>
              <a:t>//+ temp.info + " " + temp.Rlink);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System.out.println(temp.info);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temp=temp.Rlink;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454" y="1681551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859" y="1763999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859" y="1893768"/>
            <a:ext cx="3578860" cy="1074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displayBackward()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58800" marR="414655">
              <a:lnSpc>
                <a:spcPct val="68100"/>
              </a:lnSpc>
              <a:spcBef>
                <a:spcPts val="150"/>
              </a:spcBef>
            </a:pPr>
            <a:r>
              <a:rPr sz="900" spc="-5" dirty="0">
                <a:latin typeface="Courier New"/>
                <a:cs typeface="Courier New"/>
              </a:rPr>
              <a:t>System.out.println("Linked list is ");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System.out.println("End="+tail);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DllNode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temp=tail;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ts val="540"/>
              </a:lnSpc>
            </a:pPr>
            <a:r>
              <a:rPr sz="900" spc="-5" dirty="0">
                <a:latin typeface="Courier New"/>
                <a:cs typeface="Courier New"/>
              </a:rPr>
              <a:t>while(temp!=null)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105535">
              <a:lnSpc>
                <a:spcPts val="715"/>
              </a:lnSpc>
            </a:pPr>
            <a:r>
              <a:rPr sz="900" spc="-5" dirty="0">
                <a:latin typeface="Courier New"/>
                <a:cs typeface="Courier New"/>
              </a:rPr>
              <a:t>//System.out.println(temp.Llink+" "+</a:t>
            </a:r>
            <a:endParaRPr sz="900">
              <a:latin typeface="Courier New"/>
              <a:cs typeface="Courier New"/>
            </a:endParaRPr>
          </a:p>
          <a:p>
            <a:pPr marL="1105535" marR="414655">
              <a:lnSpc>
                <a:spcPct val="68100"/>
              </a:lnSpc>
              <a:spcBef>
                <a:spcPts val="175"/>
              </a:spcBef>
            </a:pPr>
            <a:r>
              <a:rPr sz="900" spc="-5" dirty="0">
                <a:latin typeface="Courier New"/>
                <a:cs typeface="Courier New"/>
              </a:rPr>
              <a:t>//temp.info+" "+temp.Rlink);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System.out.println(temp.info);  temp=temp.Llink;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5454" y="2893448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859" y="2975897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8544" y="3155480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14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008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Traversing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Nodes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19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437549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6259" y="1265555"/>
            <a:ext cx="922655" cy="416559"/>
            <a:chOff x="956259" y="1265555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593837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8786" y="1265555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28979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75764" y="1400187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48535" y="1397647"/>
            <a:ext cx="746760" cy="284480"/>
            <a:chOff x="2048535" y="1397647"/>
            <a:chExt cx="746760" cy="284480"/>
          </a:xfrm>
        </p:grpSpPr>
        <p:sp>
          <p:nvSpPr>
            <p:cNvPr id="25" name="object 25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588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540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08300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08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56129" y="143744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08300" y="1679587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34870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0228" y="1400187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62986" y="1397647"/>
            <a:ext cx="838835" cy="284480"/>
            <a:chOff x="2962986" y="1397647"/>
            <a:chExt cx="838835" cy="284480"/>
          </a:xfrm>
        </p:grpSpPr>
        <p:sp>
          <p:nvSpPr>
            <p:cNvPr id="40" name="object 40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985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303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3985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275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252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70580" y="1437549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22751" y="1265555"/>
            <a:ext cx="464820" cy="416559"/>
            <a:chOff x="3422751" y="1265555"/>
            <a:chExt cx="464820" cy="416559"/>
          </a:xfrm>
        </p:grpSpPr>
        <p:sp>
          <p:nvSpPr>
            <p:cNvPr id="52" name="object 52"/>
            <p:cNvSpPr/>
            <p:nvPr/>
          </p:nvSpPr>
          <p:spPr>
            <a:xfrm>
              <a:off x="379611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2275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5044" y="126555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93591" y="153988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80891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08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</a:rPr>
              <a:t>Traversing</a:t>
            </a:r>
            <a:r>
              <a:rPr sz="1400" spc="15" dirty="0">
                <a:solidFill>
                  <a:srgbClr val="FFFFFF"/>
                </a:solidFill>
              </a:rPr>
              <a:t> Nodes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397647"/>
            <a:ext cx="1016635" cy="284480"/>
            <a:chOff x="1042631" y="1397647"/>
            <a:chExt cx="1016635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3837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73237" y="144844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16899" y="130922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73237" y="1631327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60537" y="149210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48535" y="1397647"/>
            <a:ext cx="746760" cy="284480"/>
            <a:chOff x="2048535" y="1397647"/>
            <a:chExt cx="746760" cy="284480"/>
          </a:xfrm>
        </p:grpSpPr>
        <p:sp>
          <p:nvSpPr>
            <p:cNvPr id="25" name="object 25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588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540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08300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08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56129" y="143744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08300" y="1679587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34870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0228" y="1400187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62986" y="1397647"/>
            <a:ext cx="838835" cy="284480"/>
            <a:chOff x="2962986" y="1397647"/>
            <a:chExt cx="838835" cy="284480"/>
          </a:xfrm>
        </p:grpSpPr>
        <p:sp>
          <p:nvSpPr>
            <p:cNvPr id="40" name="object 40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985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303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3985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275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252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70580" y="1437549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22751" y="1265555"/>
            <a:ext cx="464820" cy="416559"/>
            <a:chOff x="3422751" y="1265555"/>
            <a:chExt cx="464820" cy="416559"/>
          </a:xfrm>
        </p:grpSpPr>
        <p:sp>
          <p:nvSpPr>
            <p:cNvPr id="52" name="object 52"/>
            <p:cNvSpPr/>
            <p:nvPr/>
          </p:nvSpPr>
          <p:spPr>
            <a:xfrm>
              <a:off x="379611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2275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5044" y="126555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93591" y="153988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58786" y="1265555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780891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37526" y="1600616"/>
            <a:ext cx="799465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head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62" name="object 62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10944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014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10944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93837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96377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050226" y="1437549"/>
            <a:ext cx="814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NULL</a:t>
            </a:r>
            <a:r>
              <a:rPr sz="1100" spc="-135" dirty="0">
                <a:solidFill>
                  <a:srgbClr val="FF7F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593837" y="1402727"/>
            <a:ext cx="284480" cy="279400"/>
            <a:chOff x="1593837" y="1402727"/>
            <a:chExt cx="284480" cy="279400"/>
          </a:xfrm>
        </p:grpSpPr>
        <p:sp>
          <p:nvSpPr>
            <p:cNvPr id="74" name="object 74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593837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08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</a:rPr>
              <a:t>Traversing</a:t>
            </a:r>
            <a:r>
              <a:rPr sz="1400" spc="15" dirty="0">
                <a:solidFill>
                  <a:srgbClr val="FFFFFF"/>
                </a:solidFill>
              </a:rPr>
              <a:t> Nodes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397647"/>
            <a:ext cx="1016635" cy="284480"/>
            <a:chOff x="1042631" y="1397647"/>
            <a:chExt cx="1016635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3837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73237" y="144844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73237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60537" y="149210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48535" y="1397647"/>
            <a:ext cx="746760" cy="284480"/>
            <a:chOff x="2048535" y="1397647"/>
            <a:chExt cx="746760" cy="284480"/>
          </a:xfrm>
        </p:grpSpPr>
        <p:sp>
          <p:nvSpPr>
            <p:cNvPr id="24" name="object 24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540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588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540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08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56129" y="1437448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08300" y="1679587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134870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90228" y="1400187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62986" y="1397647"/>
            <a:ext cx="838835" cy="284480"/>
            <a:chOff x="2962986" y="1397647"/>
            <a:chExt cx="838835" cy="284480"/>
          </a:xfrm>
        </p:grpSpPr>
        <p:sp>
          <p:nvSpPr>
            <p:cNvPr id="39" name="object 39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985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303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3985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275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52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970580" y="1437549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422751" y="1265555"/>
            <a:ext cx="464820" cy="416559"/>
            <a:chOff x="3422751" y="1265555"/>
            <a:chExt cx="464820" cy="416559"/>
          </a:xfrm>
        </p:grpSpPr>
        <p:sp>
          <p:nvSpPr>
            <p:cNvPr id="51" name="object 51"/>
            <p:cNvSpPr/>
            <p:nvPr/>
          </p:nvSpPr>
          <p:spPr>
            <a:xfrm>
              <a:off x="379611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2275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85044" y="126555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93591" y="153988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958786" y="1265555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80891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37526" y="1600616"/>
            <a:ext cx="799465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head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61" name="object 61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10944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014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10944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93837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96377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050226" y="1437549"/>
            <a:ext cx="814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NULL</a:t>
            </a:r>
            <a:r>
              <a:rPr sz="1100" spc="-135" dirty="0">
                <a:solidFill>
                  <a:srgbClr val="FF7F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1593837" y="1402727"/>
            <a:ext cx="462915" cy="279400"/>
            <a:chOff x="1593837" y="1402727"/>
            <a:chExt cx="462915" cy="279400"/>
          </a:xfrm>
        </p:grpSpPr>
        <p:sp>
          <p:nvSpPr>
            <p:cNvPr id="73" name="object 73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93837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873237" y="144844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916899" y="130922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solidFill>
                  <a:srgbClr val="FF7F00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08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</a:rPr>
              <a:t>Traversing</a:t>
            </a:r>
            <a:r>
              <a:rPr sz="1400" spc="15" dirty="0">
                <a:solidFill>
                  <a:srgbClr val="FFFFFF"/>
                </a:solidFill>
              </a:rPr>
              <a:t> Nodes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3837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048535" y="1397647"/>
            <a:ext cx="746760" cy="284480"/>
            <a:chOff x="2048535" y="1397647"/>
            <a:chExt cx="746760" cy="284480"/>
          </a:xfrm>
        </p:grpSpPr>
        <p:sp>
          <p:nvSpPr>
            <p:cNvPr id="21" name="object 21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2540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1588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540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08300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08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134870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785148" y="1445907"/>
            <a:ext cx="188595" cy="187960"/>
            <a:chOff x="2785148" y="1445907"/>
            <a:chExt cx="188595" cy="187960"/>
          </a:xfrm>
        </p:grpSpPr>
        <p:sp>
          <p:nvSpPr>
            <p:cNvPr id="35" name="object 35"/>
            <p:cNvSpPr/>
            <p:nvPr/>
          </p:nvSpPr>
          <p:spPr>
            <a:xfrm>
              <a:off x="2787688" y="144844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87688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860537" y="1492102"/>
            <a:ext cx="1066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1000" u="sng" spc="6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000" spc="610" dirty="0">
                <a:latin typeface="Tahoma"/>
                <a:cs typeface="Tahoma"/>
              </a:rPr>
              <a:t>	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62986" y="1397647"/>
            <a:ext cx="838835" cy="284480"/>
            <a:chOff x="2962986" y="1397647"/>
            <a:chExt cx="838835" cy="284480"/>
          </a:xfrm>
        </p:grpSpPr>
        <p:sp>
          <p:nvSpPr>
            <p:cNvPr id="39" name="object 39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985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303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3985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275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52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9611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275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58786" y="1265555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791051" y="1263015"/>
            <a:ext cx="97155" cy="280035"/>
            <a:chOff x="3791051" y="1263015"/>
            <a:chExt cx="97155" cy="280035"/>
          </a:xfrm>
        </p:grpSpPr>
        <p:sp>
          <p:nvSpPr>
            <p:cNvPr id="55" name="object 55"/>
            <p:cNvSpPr/>
            <p:nvPr/>
          </p:nvSpPr>
          <p:spPr>
            <a:xfrm>
              <a:off x="3885044" y="126555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93591" y="153988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780891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37526" y="1600616"/>
            <a:ext cx="799465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head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60" name="object 60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10944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014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10944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93837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96377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050226" y="1437549"/>
            <a:ext cx="814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NULL</a:t>
            </a:r>
            <a:r>
              <a:rPr sz="1100" spc="-135" dirty="0">
                <a:solidFill>
                  <a:srgbClr val="FF7F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593837" y="1402727"/>
            <a:ext cx="284480" cy="279400"/>
            <a:chOff x="1593837" y="1402727"/>
            <a:chExt cx="284480" cy="279400"/>
          </a:xfrm>
        </p:grpSpPr>
        <p:sp>
          <p:nvSpPr>
            <p:cNvPr id="72" name="object 72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93837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916899" y="1309222"/>
            <a:ext cx="1066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1000" u="sng" spc="610" dirty="0">
                <a:solidFill>
                  <a:srgbClr val="FF7F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000" spc="610" dirty="0">
                <a:solidFill>
                  <a:srgbClr val="FF7F00"/>
                </a:solidFill>
                <a:latin typeface="Tahoma"/>
                <a:cs typeface="Tahoma"/>
              </a:rPr>
              <a:t>	</a:t>
            </a: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860537" y="1160029"/>
            <a:ext cx="1141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temp.Rlink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048535" y="1397647"/>
            <a:ext cx="746760" cy="284480"/>
            <a:chOff x="2048535" y="1397647"/>
            <a:chExt cx="746760" cy="284480"/>
          </a:xfrm>
        </p:grpSpPr>
        <p:sp>
          <p:nvSpPr>
            <p:cNvPr id="77" name="object 77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2540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51588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32540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508300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5108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065058" y="1437448"/>
            <a:ext cx="1729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6465" algn="l"/>
              </a:tabLst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100 22 300</a:t>
            </a:r>
            <a:r>
              <a:rPr sz="1100" dirty="0">
                <a:solidFill>
                  <a:srgbClr val="FF7F00"/>
                </a:solidFill>
                <a:latin typeface="Microsoft Sans Serif"/>
                <a:cs typeface="Microsoft Sans Serif"/>
              </a:rPr>
              <a:t>	</a:t>
            </a: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508300" y="1402727"/>
            <a:ext cx="284480" cy="279400"/>
            <a:chOff x="2508300" y="1402727"/>
            <a:chExt cx="284480" cy="279400"/>
          </a:xfrm>
        </p:grpSpPr>
        <p:sp>
          <p:nvSpPr>
            <p:cNvPr id="89" name="object 89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508300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851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Moti</a:t>
            </a:r>
            <a:r>
              <a:rPr sz="1400" spc="-25" dirty="0">
                <a:solidFill>
                  <a:srgbClr val="FFFFFF"/>
                </a:solidFill>
              </a:rPr>
              <a:t>v</a:t>
            </a:r>
            <a:r>
              <a:rPr sz="1400" spc="10" dirty="0">
                <a:solidFill>
                  <a:srgbClr val="FFFFFF"/>
                </a:solidFill>
              </a:rPr>
              <a:t>ation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971042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267117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532813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1800796"/>
            <a:ext cx="61874" cy="61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581" y="2028545"/>
            <a:ext cx="61874" cy="61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899133"/>
            <a:ext cx="3856354" cy="1826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Single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(SLL)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cannot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move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both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ways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direction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5" dirty="0">
                <a:latin typeface="Microsoft Sans Serif"/>
                <a:cs typeface="Microsoft Sans Serif"/>
              </a:rPr>
              <a:t>Data assessment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difficult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Consider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problem</a:t>
            </a:r>
            <a:r>
              <a:rPr sz="11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statements</a:t>
            </a:r>
            <a:r>
              <a:rPr sz="1100" spc="-5" dirty="0">
                <a:latin typeface="Microsoft Sans Serif"/>
                <a:cs typeface="Microsoft Sans Serif"/>
              </a:rPr>
              <a:t>:</a:t>
            </a:r>
            <a:endParaRPr sz="1100">
              <a:latin typeface="Microsoft Sans Serif"/>
              <a:cs typeface="Microsoft Sans Serif"/>
            </a:endParaRPr>
          </a:p>
          <a:p>
            <a:pPr marL="289560" marR="403225">
              <a:lnSpc>
                <a:spcPct val="149400"/>
              </a:lnSpc>
              <a:spcBef>
                <a:spcPts val="180"/>
              </a:spcBef>
            </a:pPr>
            <a:r>
              <a:rPr sz="1000" spc="-5" dirty="0">
                <a:solidFill>
                  <a:srgbClr val="FF7F00"/>
                </a:solidFill>
                <a:latin typeface="Microsoft Sans Serif"/>
                <a:cs typeface="Microsoft Sans Serif"/>
              </a:rPr>
              <a:t>Statement1:</a:t>
            </a:r>
            <a:r>
              <a:rPr sz="1000" spc="75" dirty="0">
                <a:solidFill>
                  <a:srgbClr val="FF7F00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Display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records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list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reverse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order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F7F00"/>
                </a:solidFill>
                <a:latin typeface="Microsoft Sans Serif"/>
                <a:cs typeface="Microsoft Sans Serif"/>
              </a:rPr>
              <a:t>Statement2:</a:t>
            </a:r>
            <a:r>
              <a:rPr sz="1000" spc="75" dirty="0">
                <a:solidFill>
                  <a:srgbClr val="FF7F00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Delete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records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list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reverse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order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Difficulties:</a:t>
            </a:r>
            <a:r>
              <a:rPr sz="1100" spc="8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Backward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movement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possible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case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SLL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b="1" i="1" spc="-5" dirty="0">
                <a:solidFill>
                  <a:srgbClr val="0000FF"/>
                </a:solidFill>
                <a:latin typeface="Arial"/>
                <a:cs typeface="Arial"/>
              </a:rPr>
              <a:t>Solution:</a:t>
            </a:r>
            <a:r>
              <a:rPr sz="1100" b="1" i="1" spc="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move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both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directions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need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309685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605747"/>
            <a:ext cx="76809" cy="7680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3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08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</a:rPr>
              <a:t>Traversing</a:t>
            </a:r>
            <a:r>
              <a:rPr sz="1400" spc="15" dirty="0">
                <a:solidFill>
                  <a:srgbClr val="FFFFFF"/>
                </a:solidFill>
              </a:rPr>
              <a:t> Nodes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3837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048535" y="1397647"/>
            <a:ext cx="746760" cy="284480"/>
            <a:chOff x="2048535" y="1397647"/>
            <a:chExt cx="746760" cy="284480"/>
          </a:xfrm>
        </p:grpSpPr>
        <p:sp>
          <p:nvSpPr>
            <p:cNvPr id="21" name="object 21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2540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1588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540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08300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08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134870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785148" y="1445907"/>
            <a:ext cx="188595" cy="187960"/>
            <a:chOff x="2785148" y="1445907"/>
            <a:chExt cx="188595" cy="187960"/>
          </a:xfrm>
        </p:grpSpPr>
        <p:sp>
          <p:nvSpPr>
            <p:cNvPr id="35" name="object 35"/>
            <p:cNvSpPr/>
            <p:nvPr/>
          </p:nvSpPr>
          <p:spPr>
            <a:xfrm>
              <a:off x="2787688" y="144844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87688" y="163132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860537" y="1492102"/>
            <a:ext cx="1066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1000" u="sng" spc="6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000" spc="610" dirty="0">
                <a:latin typeface="Tahoma"/>
                <a:cs typeface="Tahoma"/>
              </a:rPr>
              <a:t>	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62986" y="1397647"/>
            <a:ext cx="838835" cy="284480"/>
            <a:chOff x="2962986" y="1397647"/>
            <a:chExt cx="838835" cy="284480"/>
          </a:xfrm>
        </p:grpSpPr>
        <p:sp>
          <p:nvSpPr>
            <p:cNvPr id="39" name="object 39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985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303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3985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275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52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9611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275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49333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58786" y="1265555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791051" y="1263015"/>
            <a:ext cx="97155" cy="280035"/>
            <a:chOff x="3791051" y="1263015"/>
            <a:chExt cx="97155" cy="280035"/>
          </a:xfrm>
        </p:grpSpPr>
        <p:sp>
          <p:nvSpPr>
            <p:cNvPr id="55" name="object 55"/>
            <p:cNvSpPr/>
            <p:nvPr/>
          </p:nvSpPr>
          <p:spPr>
            <a:xfrm>
              <a:off x="3885044" y="126555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93591" y="153988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780891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37526" y="1600616"/>
            <a:ext cx="799465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head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60" name="object 60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10944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014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10944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93837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96377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1050226" y="1437549"/>
            <a:ext cx="814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NULL</a:t>
            </a:r>
            <a:r>
              <a:rPr sz="1100" spc="-135" dirty="0">
                <a:solidFill>
                  <a:srgbClr val="FF7F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593837" y="1402727"/>
            <a:ext cx="284480" cy="279400"/>
            <a:chOff x="1593837" y="1402727"/>
            <a:chExt cx="284480" cy="279400"/>
          </a:xfrm>
        </p:grpSpPr>
        <p:sp>
          <p:nvSpPr>
            <p:cNvPr id="72" name="object 72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93837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860537" y="1160029"/>
            <a:ext cx="1141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temp.Rlink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048535" y="1397647"/>
            <a:ext cx="746760" cy="284480"/>
            <a:chOff x="2048535" y="1397647"/>
            <a:chExt cx="746760" cy="284480"/>
          </a:xfrm>
        </p:grpSpPr>
        <p:sp>
          <p:nvSpPr>
            <p:cNvPr id="76" name="object 76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32540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51588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32540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508300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5108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2065058" y="1437448"/>
            <a:ext cx="1729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6465" algn="l"/>
              </a:tabLst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100 22 300</a:t>
            </a:r>
            <a:r>
              <a:rPr sz="1100" dirty="0">
                <a:solidFill>
                  <a:srgbClr val="FF7F00"/>
                </a:solidFill>
                <a:latin typeface="Microsoft Sans Serif"/>
                <a:cs typeface="Microsoft Sans Serif"/>
              </a:rPr>
              <a:t>	</a:t>
            </a: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2508300" y="1402727"/>
            <a:ext cx="462280" cy="279400"/>
            <a:chOff x="2508300" y="1402727"/>
            <a:chExt cx="462280" cy="279400"/>
          </a:xfrm>
        </p:grpSpPr>
        <p:sp>
          <p:nvSpPr>
            <p:cNvPr id="88" name="object 88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508300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787688" y="1448447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1916899" y="1309222"/>
            <a:ext cx="1066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1000" u="sng" spc="610" dirty="0">
                <a:solidFill>
                  <a:srgbClr val="FF7F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000" spc="610" dirty="0">
                <a:solidFill>
                  <a:srgbClr val="FF7F00"/>
                </a:solidFill>
                <a:latin typeface="Tahoma"/>
                <a:cs typeface="Tahoma"/>
              </a:rPr>
              <a:t>	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08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</a:rPr>
              <a:t>Traversing</a:t>
            </a:r>
            <a:r>
              <a:rPr sz="1400" spc="15" dirty="0">
                <a:solidFill>
                  <a:srgbClr val="FFFFFF"/>
                </a:solidFill>
              </a:rPr>
              <a:t> Nodes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3837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048535" y="1397647"/>
            <a:ext cx="746760" cy="284480"/>
            <a:chOff x="2048535" y="1397647"/>
            <a:chExt cx="746760" cy="284480"/>
          </a:xfrm>
        </p:grpSpPr>
        <p:sp>
          <p:nvSpPr>
            <p:cNvPr id="21" name="object 21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2540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1588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540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08300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08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134870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60537" y="1492102"/>
            <a:ext cx="1066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1000" u="sng" spc="6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000" spc="610" dirty="0">
                <a:latin typeface="Tahoma"/>
                <a:cs typeface="Tahoma"/>
              </a:rPr>
              <a:t>	</a:t>
            </a:r>
            <a:r>
              <a:rPr sz="1000" u="sng" spc="6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58786" y="1265555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962986" y="1263015"/>
            <a:ext cx="925194" cy="419734"/>
            <a:chOff x="2962986" y="1263015"/>
            <a:chExt cx="925194" cy="419734"/>
          </a:xfrm>
        </p:grpSpPr>
        <p:sp>
          <p:nvSpPr>
            <p:cNvPr id="37" name="object 37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3985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03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985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275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52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9611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275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85044" y="126555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93591" y="153988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80891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37526" y="1600616"/>
            <a:ext cx="799465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head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55" name="object 55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10944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014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10944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93837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96377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050226" y="1437549"/>
            <a:ext cx="814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NULL</a:t>
            </a:r>
            <a:r>
              <a:rPr sz="1100" spc="-135" dirty="0">
                <a:solidFill>
                  <a:srgbClr val="FF7F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593837" y="1402727"/>
            <a:ext cx="284480" cy="279400"/>
            <a:chOff x="1593837" y="1402727"/>
            <a:chExt cx="284480" cy="279400"/>
          </a:xfrm>
        </p:grpSpPr>
        <p:sp>
          <p:nvSpPr>
            <p:cNvPr id="67" name="object 67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93837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860537" y="1160029"/>
            <a:ext cx="1141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temp.Rlink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051075" y="1397660"/>
            <a:ext cx="741680" cy="284480"/>
            <a:chOff x="2051075" y="1397660"/>
            <a:chExt cx="741680" cy="284480"/>
          </a:xfrm>
        </p:grpSpPr>
        <p:sp>
          <p:nvSpPr>
            <p:cNvPr id="71" name="object 71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32540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51588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32540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508300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5108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508300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916899" y="1309222"/>
            <a:ext cx="1066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1000" u="sng" spc="610" dirty="0">
                <a:solidFill>
                  <a:srgbClr val="FF7F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000" spc="610" dirty="0">
                <a:solidFill>
                  <a:srgbClr val="FF7F00"/>
                </a:solidFill>
                <a:latin typeface="Tahoma"/>
                <a:cs typeface="Tahoma"/>
              </a:rPr>
              <a:t>	</a:t>
            </a:r>
            <a:r>
              <a:rPr sz="1000" u="sng" spc="610" dirty="0">
                <a:solidFill>
                  <a:srgbClr val="FF7F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774988" y="1600616"/>
            <a:ext cx="1141095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58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temp.Rlink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962986" y="1397647"/>
            <a:ext cx="838835" cy="284480"/>
            <a:chOff x="2962986" y="1397647"/>
            <a:chExt cx="838835" cy="284480"/>
          </a:xfrm>
        </p:grpSpPr>
        <p:sp>
          <p:nvSpPr>
            <p:cNvPr id="86" name="object 86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23985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4303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23985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42275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252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2065058" y="1437448"/>
            <a:ext cx="1729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6465" algn="l"/>
              </a:tabLst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100 22 300</a:t>
            </a:r>
            <a:r>
              <a:rPr sz="1100" dirty="0">
                <a:solidFill>
                  <a:srgbClr val="FF7F00"/>
                </a:solidFill>
                <a:latin typeface="Microsoft Sans Serif"/>
                <a:cs typeface="Microsoft Sans Serif"/>
              </a:rPr>
              <a:t>	</a:t>
            </a: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solidFill>
                  <a:srgbClr val="FF7F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3422751" y="1402727"/>
            <a:ext cx="375920" cy="279400"/>
            <a:chOff x="3422751" y="1402727"/>
            <a:chExt cx="375920" cy="279400"/>
          </a:xfrm>
        </p:grpSpPr>
        <p:sp>
          <p:nvSpPr>
            <p:cNvPr id="98" name="object 98"/>
            <p:cNvSpPr/>
            <p:nvPr/>
          </p:nvSpPr>
          <p:spPr>
            <a:xfrm>
              <a:off x="379611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42275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085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</a:rPr>
              <a:t>Traversing</a:t>
            </a:r>
            <a:r>
              <a:rPr sz="1400" spc="15" dirty="0">
                <a:solidFill>
                  <a:srgbClr val="FFFFFF"/>
                </a:solidFill>
              </a:rPr>
              <a:t> Nodes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794244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794244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988682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93837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048535" y="1397647"/>
            <a:ext cx="746760" cy="284480"/>
            <a:chOff x="2048535" y="1397647"/>
            <a:chExt cx="746760" cy="284480"/>
          </a:xfrm>
        </p:grpSpPr>
        <p:sp>
          <p:nvSpPr>
            <p:cNvPr id="21" name="object 21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2540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1588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540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08300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08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134870" y="1662974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60537" y="1492102"/>
            <a:ext cx="1066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1000" u="sng" spc="6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000" spc="610" dirty="0">
                <a:latin typeface="Tahoma"/>
                <a:cs typeface="Tahoma"/>
              </a:rPr>
              <a:t>	</a:t>
            </a:r>
            <a:r>
              <a:rPr sz="1000" u="sng" spc="6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58786" y="1265555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962986" y="1263015"/>
            <a:ext cx="925194" cy="419734"/>
            <a:chOff x="2962986" y="1263015"/>
            <a:chExt cx="925194" cy="419734"/>
          </a:xfrm>
        </p:grpSpPr>
        <p:sp>
          <p:nvSpPr>
            <p:cNvPr id="37" name="object 37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3985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03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985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275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52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9611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275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85044" y="126555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93591" y="1539887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11009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80891" y="1400662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37526" y="1600616"/>
            <a:ext cx="799465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head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42631" y="1397647"/>
            <a:ext cx="838200" cy="284480"/>
            <a:chOff x="1042631" y="1397647"/>
            <a:chExt cx="838200" cy="284480"/>
          </a:xfrm>
        </p:grpSpPr>
        <p:sp>
          <p:nvSpPr>
            <p:cNvPr id="55" name="object 55"/>
            <p:cNvSpPr/>
            <p:nvPr/>
          </p:nvSpPr>
          <p:spPr>
            <a:xfrm>
              <a:off x="104517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4769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18539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4517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10944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1348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601431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10944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93837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96377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050226" y="1437549"/>
            <a:ext cx="814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NULL</a:t>
            </a:r>
            <a:r>
              <a:rPr sz="1100" spc="-135" dirty="0">
                <a:solidFill>
                  <a:srgbClr val="FF7F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593837" y="1402727"/>
            <a:ext cx="284480" cy="279400"/>
            <a:chOff x="1593837" y="1402727"/>
            <a:chExt cx="284480" cy="279400"/>
          </a:xfrm>
        </p:grpSpPr>
        <p:sp>
          <p:nvSpPr>
            <p:cNvPr id="67" name="object 67"/>
            <p:cNvSpPr/>
            <p:nvPr/>
          </p:nvSpPr>
          <p:spPr>
            <a:xfrm>
              <a:off x="1875764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93837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860537" y="1160029"/>
            <a:ext cx="11410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temp.Rlink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051075" y="1397660"/>
            <a:ext cx="741680" cy="284480"/>
            <a:chOff x="2051075" y="1397660"/>
            <a:chExt cx="741680" cy="284480"/>
          </a:xfrm>
        </p:grpSpPr>
        <p:sp>
          <p:nvSpPr>
            <p:cNvPr id="71" name="object 71"/>
            <p:cNvSpPr/>
            <p:nvPr/>
          </p:nvSpPr>
          <p:spPr>
            <a:xfrm>
              <a:off x="2051075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536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3300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51075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32540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27935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515882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32540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508300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5108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79022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508300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1916899" y="1309222"/>
            <a:ext cx="1066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1000" u="sng" spc="610" dirty="0">
                <a:solidFill>
                  <a:srgbClr val="FF7F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000" spc="610" dirty="0">
                <a:solidFill>
                  <a:srgbClr val="FF7F00"/>
                </a:solidFill>
                <a:latin typeface="Tahoma"/>
                <a:cs typeface="Tahoma"/>
              </a:rPr>
              <a:t>	</a:t>
            </a:r>
            <a:r>
              <a:rPr sz="1000" u="sng" spc="610" dirty="0">
                <a:solidFill>
                  <a:srgbClr val="FF7F00"/>
                </a:solidFill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774988" y="1600616"/>
            <a:ext cx="1141095" cy="48323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58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</a:t>
            </a:r>
            <a:r>
              <a:rPr sz="11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1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temp.Rlink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962986" y="1397647"/>
            <a:ext cx="838835" cy="284480"/>
            <a:chOff x="2962986" y="1397647"/>
            <a:chExt cx="838835" cy="284480"/>
          </a:xfrm>
        </p:grpSpPr>
        <p:sp>
          <p:nvSpPr>
            <p:cNvPr id="86" name="object 86"/>
            <p:cNvSpPr/>
            <p:nvPr/>
          </p:nvSpPr>
          <p:spPr>
            <a:xfrm>
              <a:off x="2965526" y="14001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9680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47453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65526" y="1679587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239858" y="14001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24238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430346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239858" y="1679587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422751" y="14001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2527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2065058" y="1437448"/>
            <a:ext cx="1729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6465" algn="l"/>
              </a:tabLst>
            </a:pP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100 22 300</a:t>
            </a:r>
            <a:r>
              <a:rPr sz="1100" dirty="0">
                <a:solidFill>
                  <a:srgbClr val="FF7F00"/>
                </a:solidFill>
                <a:latin typeface="Microsoft Sans Serif"/>
                <a:cs typeface="Microsoft Sans Serif"/>
              </a:rPr>
              <a:t>	</a:t>
            </a: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solidFill>
                  <a:srgbClr val="FF7F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7F00"/>
                </a:solidFill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3422751" y="1402727"/>
            <a:ext cx="375920" cy="279400"/>
            <a:chOff x="3422751" y="1402727"/>
            <a:chExt cx="375920" cy="279400"/>
          </a:xfrm>
        </p:grpSpPr>
        <p:sp>
          <p:nvSpPr>
            <p:cNvPr id="98" name="object 98"/>
            <p:cNvSpPr/>
            <p:nvPr/>
          </p:nvSpPr>
          <p:spPr>
            <a:xfrm>
              <a:off x="3796118" y="1402727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422751" y="1679587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FF7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037526" y="2257373"/>
            <a:ext cx="280797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Finally</a:t>
            </a:r>
            <a:r>
              <a:rPr sz="11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temp.Rlink</a:t>
            </a:r>
            <a:r>
              <a:rPr sz="11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is</a:t>
            </a:r>
            <a:r>
              <a:rPr sz="11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NULL</a:t>
            </a:r>
            <a:r>
              <a:rPr sz="11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and</a:t>
            </a:r>
            <a:r>
              <a:rPr sz="11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process</a:t>
            </a:r>
            <a:r>
              <a:rPr sz="1100" spc="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stops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Microsoft Sans Serif"/>
              <a:cs typeface="Microsoft Sans Serif"/>
            </a:endParaRPr>
          </a:p>
          <a:p>
            <a:pPr marL="78740">
              <a:lnSpc>
                <a:spcPct val="100000"/>
              </a:lnSpc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6: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Traversing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15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909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Counting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Nodes</a:t>
            </a:r>
            <a:r>
              <a:rPr sz="1400" spc="5" dirty="0">
                <a:solidFill>
                  <a:srgbClr val="FFFFFF"/>
                </a:solidFill>
              </a:rPr>
              <a:t> in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738530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66634"/>
            <a:ext cx="29946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counted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forward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backward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direction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960704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3481" y="95971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034" y="855783"/>
            <a:ext cx="3802379" cy="184785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000" spc="-5" dirty="0">
                <a:latin typeface="Microsoft Sans Serif"/>
                <a:cs typeface="Microsoft Sans Serif"/>
              </a:rPr>
              <a:t>Initiate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count </a:t>
            </a:r>
            <a:r>
              <a:rPr sz="1000" spc="-10" dirty="0">
                <a:latin typeface="Microsoft Sans Serif"/>
                <a:cs typeface="Microsoft Sans Serif"/>
              </a:rPr>
              <a:t>variable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ZERO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(int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count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=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0)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49400"/>
              </a:lnSpc>
            </a:pPr>
            <a:r>
              <a:rPr sz="1000" spc="-5" dirty="0">
                <a:latin typeface="Microsoft Sans Serif"/>
                <a:cs typeface="Microsoft Sans Serif"/>
              </a:rPr>
              <a:t>Assign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reference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object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head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traversing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(DllN-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ode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temp=head)</a:t>
            </a:r>
            <a:endParaRPr sz="1000">
              <a:latin typeface="Microsoft Sans Serif"/>
              <a:cs typeface="Microsoft Sans Serif"/>
            </a:endParaRPr>
          </a:p>
          <a:p>
            <a:pPr marL="12700" marR="921385">
              <a:lnSpc>
                <a:spcPct val="149400"/>
              </a:lnSpc>
            </a:pPr>
            <a:r>
              <a:rPr sz="1000" spc="-5" dirty="0">
                <a:latin typeface="Microsoft Sans Serif"/>
                <a:cs typeface="Microsoft Sans Serif"/>
              </a:rPr>
              <a:t>Initiate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loop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traversing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(while(temp!=null))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Increment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count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by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(count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=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count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+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1)</a:t>
            </a:r>
            <a:endParaRPr sz="1000">
              <a:latin typeface="Microsoft Sans Serif"/>
              <a:cs typeface="Microsoft Sans Serif"/>
            </a:endParaRPr>
          </a:p>
          <a:p>
            <a:pPr marL="12700" marR="634365" algn="just">
              <a:lnSpc>
                <a:spcPct val="149400"/>
              </a:lnSpc>
            </a:pPr>
            <a:r>
              <a:rPr sz="1000" spc="-5" dirty="0">
                <a:latin typeface="Microsoft Sans Serif"/>
                <a:cs typeface="Microsoft Sans Serif"/>
              </a:rPr>
              <a:t>Reset </a:t>
            </a:r>
            <a:r>
              <a:rPr sz="1000" b="1" spc="-5" dirty="0">
                <a:latin typeface="Arial"/>
                <a:cs typeface="Arial"/>
              </a:rPr>
              <a:t>temp </a:t>
            </a:r>
            <a:r>
              <a:rPr sz="1000" spc="-15" dirty="0">
                <a:latin typeface="Microsoft Sans Serif"/>
                <a:cs typeface="Microsoft Sans Serif"/>
              </a:rPr>
              <a:t>for </a:t>
            </a:r>
            <a:r>
              <a:rPr sz="1000" spc="-5" dirty="0">
                <a:latin typeface="Microsoft Sans Serif"/>
                <a:cs typeface="Microsoft Sans Serif"/>
              </a:rPr>
              <a:t>pointing to </a:t>
            </a:r>
            <a:r>
              <a:rPr sz="1000" spc="-10" dirty="0">
                <a:latin typeface="Microsoft Sans Serif"/>
                <a:cs typeface="Microsoft Sans Serif"/>
              </a:rPr>
              <a:t>next </a:t>
            </a:r>
            <a:r>
              <a:rPr sz="1000" spc="-5" dirty="0">
                <a:latin typeface="Microsoft Sans Serif"/>
                <a:cs typeface="Microsoft Sans Serif"/>
              </a:rPr>
              <a:t>node (temp=temp.Rlink)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Repeat Steps 4-5 of Step-3 loop </a:t>
            </a:r>
            <a:r>
              <a:rPr sz="1000" spc="-15" dirty="0">
                <a:latin typeface="Microsoft Sans Serif"/>
                <a:cs typeface="Microsoft Sans Serif"/>
              </a:rPr>
              <a:t>for </a:t>
            </a:r>
            <a:r>
              <a:rPr sz="1000" spc="-10" dirty="0">
                <a:latin typeface="Microsoft Sans Serif"/>
                <a:cs typeface="Microsoft Sans Serif"/>
              </a:rPr>
              <a:t>all </a:t>
            </a:r>
            <a:r>
              <a:rPr sz="1000" spc="-5" dirty="0">
                <a:latin typeface="Microsoft Sans Serif"/>
                <a:cs typeface="Microsoft Sans Serif"/>
              </a:rPr>
              <a:t>the nodes of DLL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Return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count </a:t>
            </a:r>
            <a:r>
              <a:rPr sz="1000" dirty="0">
                <a:latin typeface="Microsoft Sans Serif"/>
                <a:cs typeface="Microsoft Sans Serif"/>
              </a:rPr>
              <a:t>(return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count)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1188453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3481" y="118745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1643938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3481" y="164233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080" y="1871687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3481" y="187070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080" y="2099437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23481" y="209711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2327173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3481" y="232556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2554922"/>
            <a:ext cx="134416" cy="1344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23481" y="255323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881871"/>
            <a:ext cx="76809" cy="7680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02932" y="2809975"/>
            <a:ext cx="1935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Similarly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backward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direction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16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653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Code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-5" dirty="0">
                <a:solidFill>
                  <a:srgbClr val="FFFFFF"/>
                </a:solidFill>
              </a:rPr>
              <a:t>for</a:t>
            </a:r>
            <a:r>
              <a:rPr sz="1400" spc="15" dirty="0">
                <a:solidFill>
                  <a:srgbClr val="FFFFFF"/>
                </a:solidFill>
              </a:rPr>
              <a:t> Counting Nodes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1099653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1265847"/>
            <a:ext cx="4336415" cy="1031240"/>
            <a:chOff x="136004" y="1265847"/>
            <a:chExt cx="4336415" cy="1031240"/>
          </a:xfrm>
        </p:grpSpPr>
        <p:sp>
          <p:nvSpPr>
            <p:cNvPr id="5" name="object 5"/>
            <p:cNvSpPr/>
            <p:nvPr/>
          </p:nvSpPr>
          <p:spPr>
            <a:xfrm>
              <a:off x="138544" y="1268387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1270914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0"/>
                  </a:moveTo>
                  <a:lnTo>
                    <a:pt x="0" y="102327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1270914"/>
              <a:ext cx="0" cy="1023619"/>
            </a:xfrm>
            <a:custGeom>
              <a:avLst/>
              <a:gdLst/>
              <a:ahLst/>
              <a:cxnLst/>
              <a:rect l="l" t="t" r="r" b="b"/>
              <a:pathLst>
                <a:path h="1023619">
                  <a:moveTo>
                    <a:pt x="0" y="0"/>
                  </a:moveTo>
                  <a:lnTo>
                    <a:pt x="0" y="1023277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1559" y="1257803"/>
            <a:ext cx="1789430" cy="51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int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countNodes()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46100" marR="5080">
              <a:lnSpc>
                <a:spcPct val="64900"/>
              </a:lnSpc>
              <a:spcBef>
                <a:spcPts val="185"/>
              </a:spcBef>
            </a:pPr>
            <a:r>
              <a:rPr sz="900" spc="-5" dirty="0">
                <a:latin typeface="Courier New"/>
                <a:cs typeface="Courier New"/>
              </a:rPr>
              <a:t>int count=0;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DllNode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temp=head;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while(temp!=null)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154" y="1699394"/>
            <a:ext cx="1789430" cy="4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6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670"/>
              </a:lnSpc>
            </a:pPr>
            <a:r>
              <a:rPr sz="900" spc="-5" dirty="0">
                <a:latin typeface="Courier New"/>
                <a:cs typeface="Courier New"/>
              </a:rPr>
              <a:t>count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count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+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690"/>
              </a:lnSpc>
            </a:pPr>
            <a:r>
              <a:rPr sz="900" spc="-5" dirty="0">
                <a:latin typeface="Courier New"/>
                <a:cs typeface="Courier New"/>
              </a:rPr>
              <a:t>temp=temp.Rlink;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154" y="2034687"/>
            <a:ext cx="90106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return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count;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559" y="2117135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8544" y="2296718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17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423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Searching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738530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66634"/>
            <a:ext cx="30714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searched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forward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backward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direction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960704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3481" y="95971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034" y="855783"/>
            <a:ext cx="3802379" cy="184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400"/>
              </a:lnSpc>
              <a:spcBef>
                <a:spcPts val="100"/>
              </a:spcBef>
            </a:pPr>
            <a:r>
              <a:rPr sz="1000" spc="-5" dirty="0">
                <a:latin typeface="Microsoft Sans Serif"/>
                <a:cs typeface="Microsoft Sans Serif"/>
              </a:rPr>
              <a:t>Assign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reference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object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head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traversing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(DllN-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ode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temp=head)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Microsoft Sans Serif"/>
                <a:cs typeface="Microsoft Sans Serif"/>
              </a:rPr>
              <a:t>Initiate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loop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traversing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(while(temp!=null))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000" spc="-10" dirty="0">
                <a:latin typeface="Microsoft Sans Serif"/>
                <a:cs typeface="Microsoft Sans Serif"/>
              </a:rPr>
              <a:t>Check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b="1" spc="-10" dirty="0">
                <a:latin typeface="Arial"/>
                <a:cs typeface="Arial"/>
              </a:rPr>
              <a:t>temp</a:t>
            </a:r>
            <a:r>
              <a:rPr sz="1000" spc="-10" dirty="0">
                <a:latin typeface="Microsoft Sans Serif"/>
                <a:cs typeface="Microsoft Sans Serif"/>
              </a:rPr>
              <a:t>.info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searched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elements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same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return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000" b="1" spc="-5" dirty="0">
                <a:latin typeface="Arial"/>
                <a:cs typeface="Arial"/>
              </a:rPr>
              <a:t>temp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(if(temp.info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==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ele)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return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temp)</a:t>
            </a:r>
            <a:endParaRPr sz="1000">
              <a:latin typeface="Microsoft Sans Serif"/>
              <a:cs typeface="Microsoft Sans Serif"/>
            </a:endParaRPr>
          </a:p>
          <a:p>
            <a:pPr marL="12700" marR="559435" algn="just">
              <a:lnSpc>
                <a:spcPct val="149400"/>
              </a:lnSpc>
            </a:pPr>
            <a:r>
              <a:rPr sz="1000" spc="-5" dirty="0">
                <a:latin typeface="Microsoft Sans Serif"/>
                <a:cs typeface="Microsoft Sans Serif"/>
              </a:rPr>
              <a:t>Reset </a:t>
            </a:r>
            <a:r>
              <a:rPr sz="1000" b="1" spc="-5" dirty="0">
                <a:latin typeface="Arial"/>
                <a:cs typeface="Arial"/>
              </a:rPr>
              <a:t>temp </a:t>
            </a:r>
            <a:r>
              <a:rPr sz="1000" spc="-15" dirty="0">
                <a:latin typeface="Microsoft Sans Serif"/>
                <a:cs typeface="Microsoft Sans Serif"/>
              </a:rPr>
              <a:t>for </a:t>
            </a:r>
            <a:r>
              <a:rPr sz="1000" spc="-5" dirty="0">
                <a:latin typeface="Microsoft Sans Serif"/>
                <a:cs typeface="Microsoft Sans Serif"/>
              </a:rPr>
              <a:t>pointing to </a:t>
            </a:r>
            <a:r>
              <a:rPr sz="1000" spc="-10" dirty="0">
                <a:latin typeface="Microsoft Sans Serif"/>
                <a:cs typeface="Microsoft Sans Serif"/>
              </a:rPr>
              <a:t>next </a:t>
            </a:r>
            <a:r>
              <a:rPr sz="1000" spc="-5" dirty="0">
                <a:latin typeface="Microsoft Sans Serif"/>
                <a:cs typeface="Microsoft Sans Serif"/>
              </a:rPr>
              <a:t>node (temp=temp.Rlink)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Repeat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Steps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3-4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Step-2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loop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all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nodes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search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element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found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return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NULL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(return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null)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1416189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3481" y="141520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1643938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3481" y="164233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080" y="2099437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3481" y="209843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2327173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23481" y="232485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2554922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3481" y="255331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881871"/>
            <a:ext cx="76809" cy="7680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02932" y="2809975"/>
            <a:ext cx="1935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Similarly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backward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direction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18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1672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Code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-5" dirty="0">
                <a:solidFill>
                  <a:srgbClr val="FFFFFF"/>
                </a:solidFill>
              </a:rPr>
              <a:t>for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Searching</a:t>
            </a:r>
            <a:r>
              <a:rPr sz="1400" spc="1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1094510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1260703"/>
            <a:ext cx="4336415" cy="1043940"/>
            <a:chOff x="136004" y="1260703"/>
            <a:chExt cx="4336415" cy="1043940"/>
          </a:xfrm>
        </p:grpSpPr>
        <p:sp>
          <p:nvSpPr>
            <p:cNvPr id="5" name="object 5"/>
            <p:cNvSpPr/>
            <p:nvPr/>
          </p:nvSpPr>
          <p:spPr>
            <a:xfrm>
              <a:off x="138544" y="1263243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1265770"/>
              <a:ext cx="0" cy="1036319"/>
            </a:xfrm>
            <a:custGeom>
              <a:avLst/>
              <a:gdLst/>
              <a:ahLst/>
              <a:cxnLst/>
              <a:rect l="l" t="t" r="r" b="b"/>
              <a:pathLst>
                <a:path h="1036319">
                  <a:moveTo>
                    <a:pt x="0" y="0"/>
                  </a:moveTo>
                  <a:lnTo>
                    <a:pt x="0" y="103614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1265770"/>
              <a:ext cx="0" cy="1036319"/>
            </a:xfrm>
            <a:custGeom>
              <a:avLst/>
              <a:gdLst/>
              <a:ahLst/>
              <a:cxnLst/>
              <a:rect l="l" t="t" r="r" b="b"/>
              <a:pathLst>
                <a:path h="1036319">
                  <a:moveTo>
                    <a:pt x="0" y="0"/>
                  </a:moveTo>
                  <a:lnTo>
                    <a:pt x="0" y="103614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1559" y="1252659"/>
            <a:ext cx="2062480" cy="51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DllNode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search(int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ele)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68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700"/>
              </a:lnSpc>
            </a:pPr>
            <a:r>
              <a:rPr sz="900" spc="-5" dirty="0">
                <a:latin typeface="Courier New"/>
                <a:cs typeface="Courier New"/>
              </a:rPr>
              <a:t>DllNode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temp=head;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715"/>
              </a:lnSpc>
            </a:pPr>
            <a:r>
              <a:rPr sz="900" spc="-5" dirty="0">
                <a:latin typeface="Courier New"/>
                <a:cs typeface="Courier New"/>
              </a:rPr>
              <a:t>while(temp!=null)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4749" y="1694251"/>
            <a:ext cx="13792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if(temp.info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==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ele)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4749" y="1776636"/>
            <a:ext cx="1379220" cy="25590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5080" indent="546100">
              <a:lnSpc>
                <a:spcPct val="68100"/>
              </a:lnSpc>
              <a:spcBef>
                <a:spcPts val="440"/>
              </a:spcBef>
            </a:pPr>
            <a:r>
              <a:rPr sz="900" spc="-5" dirty="0">
                <a:latin typeface="Courier New"/>
                <a:cs typeface="Courier New"/>
              </a:rPr>
              <a:t>return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temp=temp.Rlink;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8154" y="1957801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8154" y="2042409"/>
            <a:ext cx="833119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return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null;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559" y="2124857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8544" y="2304440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19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1308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Insertion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DLL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532102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828177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124240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1164131"/>
            <a:ext cx="2280285" cy="1080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Three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types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insertion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done</a:t>
            </a:r>
            <a:endParaRPr sz="1100">
              <a:latin typeface="Microsoft Sans Serif"/>
              <a:cs typeface="Microsoft Sans Serif"/>
            </a:endParaRPr>
          </a:p>
          <a:p>
            <a:pPr marL="289560" marR="651510">
              <a:lnSpc>
                <a:spcPct val="176600"/>
              </a:lnSpc>
            </a:pPr>
            <a:r>
              <a:rPr sz="1100" spc="-5" dirty="0">
                <a:latin typeface="Microsoft Sans Serif"/>
                <a:cs typeface="Microsoft Sans Serif"/>
              </a:rPr>
              <a:t>Insertion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beginning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Insertion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end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101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Insertion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any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specific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20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82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15" dirty="0">
                <a:solidFill>
                  <a:srgbClr val="FFFFFF"/>
                </a:solidFill>
              </a:rPr>
              <a:t> Beginning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DLL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628675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62768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499882"/>
            <a:ext cx="407924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5" dirty="0">
                <a:latin typeface="Microsoft Sans Serif"/>
                <a:cs typeface="Microsoft Sans Serif"/>
              </a:rPr>
              <a:t>Create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object,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let’s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say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temp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2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class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DllNode</a:t>
            </a:r>
            <a:r>
              <a:rPr sz="1100" b="1" spc="14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(DllNode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temp=new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DllNode())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182865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18186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478927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47731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775002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77400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298814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0106" y="229649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2601772"/>
            <a:ext cx="61874" cy="618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2829522"/>
            <a:ext cx="61874" cy="618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581" y="3057258"/>
            <a:ext cx="61874" cy="618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02932" y="1145919"/>
            <a:ext cx="4079240" cy="2014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Assign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field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(temp.info=ele)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Initiate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(temp.Llink=temp.Rlink=null)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54000"/>
              </a:lnSpc>
              <a:spcBef>
                <a:spcPts val="300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empty,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make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tail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newly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added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(head=tail=temp)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Otherwise,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perform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assignments: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49400"/>
              </a:lnSpc>
              <a:spcBef>
                <a:spcPts val="180"/>
              </a:spcBef>
            </a:pPr>
            <a:r>
              <a:rPr sz="1000" spc="-5" dirty="0">
                <a:latin typeface="Microsoft Sans Serif"/>
                <a:cs typeface="Microsoft Sans Serif"/>
              </a:rPr>
              <a:t>Assign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right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link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head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(temp.Rlink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=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head)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Assign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left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link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head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(head.Llink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=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temp)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Make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newly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added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head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(head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=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temp)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21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126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Code </a:t>
            </a:r>
            <a:r>
              <a:rPr sz="1400" spc="-5" dirty="0">
                <a:solidFill>
                  <a:srgbClr val="FFFFFF"/>
                </a:solidFill>
              </a:rPr>
              <a:t>for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Beginning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931467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1097661"/>
            <a:ext cx="4336415" cy="763270"/>
            <a:chOff x="136004" y="1097661"/>
            <a:chExt cx="4336415" cy="763270"/>
          </a:xfrm>
        </p:grpSpPr>
        <p:sp>
          <p:nvSpPr>
            <p:cNvPr id="5" name="object 5"/>
            <p:cNvSpPr/>
            <p:nvPr/>
          </p:nvSpPr>
          <p:spPr>
            <a:xfrm>
              <a:off x="138544" y="1100201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110272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1102728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071" y="1140688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66920" y="1140688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071" y="123405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66920" y="123405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71" y="1316507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6920" y="1316507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071" y="1406474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66920" y="1406474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071" y="1499831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09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6920" y="1499831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09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1071" y="154160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6920" y="1541602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1071" y="1634959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66920" y="1634959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071" y="1676717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66920" y="1676717"/>
              <a:ext cx="0" cy="88265"/>
            </a:xfrm>
            <a:custGeom>
              <a:avLst/>
              <a:gdLst/>
              <a:ahLst/>
              <a:cxnLst/>
              <a:rect l="l" t="t" r="r" b="b"/>
              <a:pathLst>
                <a:path h="88264">
                  <a:moveTo>
                    <a:pt x="0" y="8802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1071" y="1764754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1559" y="1089616"/>
            <a:ext cx="2541270" cy="786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insBeg(int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ele)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68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46100" marR="5080">
              <a:lnSpc>
                <a:spcPct val="68100"/>
              </a:lnSpc>
              <a:spcBef>
                <a:spcPts val="140"/>
              </a:spcBef>
            </a:pPr>
            <a:r>
              <a:rPr sz="900" spc="-5" dirty="0">
                <a:latin typeface="Courier New"/>
                <a:cs typeface="Courier New"/>
              </a:rPr>
              <a:t>DllNode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new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DllNode();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temp.info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ele;</a:t>
            </a:r>
            <a:endParaRPr sz="900">
              <a:latin typeface="Courier New"/>
              <a:cs typeface="Courier New"/>
            </a:endParaRPr>
          </a:p>
          <a:p>
            <a:pPr marL="546100" marR="141605">
              <a:lnSpc>
                <a:spcPts val="1060"/>
              </a:lnSpc>
              <a:spcBef>
                <a:spcPts val="35"/>
              </a:spcBef>
            </a:pPr>
            <a:r>
              <a:rPr sz="900" spc="-5" dirty="0">
                <a:latin typeface="Courier New"/>
                <a:cs typeface="Courier New"/>
              </a:rPr>
              <a:t>temp.Rlink=temp.Llink=null;  if(head==null)</a:t>
            </a:r>
            <a:endParaRPr sz="900">
              <a:latin typeface="Courier New"/>
              <a:cs typeface="Courier New"/>
            </a:endParaRPr>
          </a:p>
          <a:p>
            <a:pPr marL="1092835">
              <a:lnSpc>
                <a:spcPts val="665"/>
              </a:lnSpc>
            </a:pPr>
            <a:r>
              <a:rPr sz="900" spc="-5" dirty="0">
                <a:latin typeface="Courier New"/>
                <a:cs typeface="Courier New"/>
              </a:rPr>
              <a:t>head=tail=temp;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8531" y="1762213"/>
            <a:ext cx="4331335" cy="749300"/>
            <a:chOff x="138531" y="1762213"/>
            <a:chExt cx="4331335" cy="749300"/>
          </a:xfrm>
        </p:grpSpPr>
        <p:sp>
          <p:nvSpPr>
            <p:cNvPr id="27" name="object 27"/>
            <p:cNvSpPr/>
            <p:nvPr/>
          </p:nvSpPr>
          <p:spPr>
            <a:xfrm>
              <a:off x="4466920" y="1764753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1071" y="1858111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66920" y="1858111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8460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071" y="194271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6920" y="1942719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1071" y="202516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66920" y="2025167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1071" y="211855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66920" y="2118550"/>
              <a:ext cx="0" cy="93980"/>
            </a:xfrm>
            <a:custGeom>
              <a:avLst/>
              <a:gdLst/>
              <a:ahLst/>
              <a:cxnLst/>
              <a:rect l="l" t="t" r="r" b="b"/>
              <a:pathLst>
                <a:path h="93980">
                  <a:moveTo>
                    <a:pt x="0" y="9337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1071" y="2211920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66920" y="2211920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69">
                  <a:moveTo>
                    <a:pt x="0" y="8995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41071" y="2301875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66920" y="2301875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071" y="2384310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66920" y="2384310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75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1071" y="2426068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28154" y="1803623"/>
            <a:ext cx="2863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74749" y="1974095"/>
            <a:ext cx="1106170" cy="3454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R="5080" algn="just">
              <a:lnSpc>
                <a:spcPct val="66800"/>
              </a:lnSpc>
              <a:spcBef>
                <a:spcPts val="455"/>
              </a:spcBef>
            </a:pPr>
            <a:r>
              <a:rPr sz="900" spc="-5" dirty="0">
                <a:latin typeface="Courier New"/>
                <a:cs typeface="Courier New"/>
              </a:rPr>
              <a:t>temp.Rlink=head;  head.Llink=temp;  head=temp;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28154" y="1886072"/>
            <a:ext cx="81280" cy="521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81559" y="2369421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38544" y="2426068"/>
            <a:ext cx="4331335" cy="125730"/>
            <a:chOff x="138544" y="2426068"/>
            <a:chExt cx="4331335" cy="125730"/>
          </a:xfrm>
        </p:grpSpPr>
        <p:sp>
          <p:nvSpPr>
            <p:cNvPr id="48" name="object 48"/>
            <p:cNvSpPr/>
            <p:nvPr/>
          </p:nvSpPr>
          <p:spPr>
            <a:xfrm>
              <a:off x="4466920" y="2426068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8244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1071" y="2508516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66920" y="2508516"/>
              <a:ext cx="0" cy="38100"/>
            </a:xfrm>
            <a:custGeom>
              <a:avLst/>
              <a:gdLst/>
              <a:ahLst/>
              <a:cxnLst/>
              <a:rect l="l" t="t" r="r" b="b"/>
              <a:pathLst>
                <a:path h="38100">
                  <a:moveTo>
                    <a:pt x="0" y="3796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8544" y="2549004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22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231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Double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Linked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List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(DLL)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570776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98867"/>
            <a:ext cx="3060065" cy="1072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Microsoft Sans Serif"/>
                <a:cs typeface="Microsoft Sans Serif"/>
              </a:rPr>
              <a:t>Two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per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75100"/>
              </a:lnSpc>
            </a:pP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successor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predecessor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name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“</a:t>
            </a:r>
            <a:r>
              <a:rPr sz="1100" b="1" spc="-5" dirty="0">
                <a:latin typeface="Arial"/>
                <a:cs typeface="Arial"/>
              </a:rPr>
              <a:t>Llink</a:t>
            </a:r>
            <a:r>
              <a:rPr sz="1100" spc="-5" dirty="0">
                <a:latin typeface="Microsoft Sans Serif"/>
                <a:cs typeface="Microsoft Sans Serif"/>
              </a:rPr>
              <a:t>”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New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successor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“</a:t>
            </a:r>
            <a:r>
              <a:rPr sz="1100" b="1" spc="-10" dirty="0">
                <a:latin typeface="Arial"/>
                <a:cs typeface="Arial"/>
              </a:rPr>
              <a:t>Rlink</a:t>
            </a:r>
            <a:r>
              <a:rPr sz="1100" spc="-10" dirty="0">
                <a:latin typeface="Microsoft Sans Serif"/>
                <a:cs typeface="Microsoft Sans Serif"/>
              </a:rPr>
              <a:t>”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864349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157922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451495"/>
            <a:ext cx="76809" cy="7680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371663" y="2130310"/>
            <a:ext cx="366395" cy="0"/>
          </a:xfrm>
          <a:custGeom>
            <a:avLst/>
            <a:gdLst/>
            <a:ahLst/>
            <a:cxnLst/>
            <a:rect l="l" t="t" r="r" b="b"/>
            <a:pathLst>
              <a:path w="366394">
                <a:moveTo>
                  <a:pt x="0" y="0"/>
                </a:moveTo>
                <a:lnTo>
                  <a:pt x="36578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8963" y="1991085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38401" y="2033803"/>
            <a:ext cx="1661795" cy="193040"/>
            <a:chOff x="1638401" y="2033803"/>
            <a:chExt cx="1661795" cy="193040"/>
          </a:xfrm>
        </p:grpSpPr>
        <p:sp>
          <p:nvSpPr>
            <p:cNvPr id="11" name="object 11"/>
            <p:cNvSpPr/>
            <p:nvPr/>
          </p:nvSpPr>
          <p:spPr>
            <a:xfrm>
              <a:off x="1640941" y="2036343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3468" y="203887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97201" y="203887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40941" y="2224290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9619" y="2036343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92146" y="203887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45879" y="203887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9619" y="2224290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38285" y="2036343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40812" y="203887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4139" y="2029115"/>
            <a:ext cx="333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Arial"/>
                <a:cs typeface="Arial"/>
              </a:rPr>
              <a:t>Rlink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738285" y="2038870"/>
            <a:ext cx="828675" cy="187960"/>
            <a:chOff x="2738285" y="2038870"/>
            <a:chExt cx="828675" cy="187960"/>
          </a:xfrm>
        </p:grpSpPr>
        <p:sp>
          <p:nvSpPr>
            <p:cNvPr id="23" name="object 23"/>
            <p:cNvSpPr/>
            <p:nvPr/>
          </p:nvSpPr>
          <p:spPr>
            <a:xfrm>
              <a:off x="3294557" y="2038870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289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38285" y="2224290"/>
              <a:ext cx="558800" cy="0"/>
            </a:xfrm>
            <a:custGeom>
              <a:avLst/>
              <a:gdLst/>
              <a:ahLst/>
              <a:cxnLst/>
              <a:rect l="l" t="t" r="r" b="b"/>
              <a:pathLst>
                <a:path w="558800">
                  <a:moveTo>
                    <a:pt x="0" y="0"/>
                  </a:moveTo>
                  <a:lnTo>
                    <a:pt x="55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00577" y="2130310"/>
              <a:ext cx="366395" cy="0"/>
            </a:xfrm>
            <a:custGeom>
              <a:avLst/>
              <a:gdLst/>
              <a:ahLst/>
              <a:cxnLst/>
              <a:rect l="l" t="t" r="r" b="b"/>
              <a:pathLst>
                <a:path w="366395">
                  <a:moveTo>
                    <a:pt x="0" y="0"/>
                  </a:moveTo>
                  <a:lnTo>
                    <a:pt x="36578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427133" y="1991085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24748" y="1729509"/>
            <a:ext cx="1014094" cy="6699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b="1" spc="-10" dirty="0">
                <a:latin typeface="Arial"/>
                <a:cs typeface="Arial"/>
              </a:rPr>
              <a:t>Node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12700" marR="95885" indent="33020">
              <a:lnSpc>
                <a:spcPct val="106500"/>
              </a:lnSpc>
              <a:spcBef>
                <a:spcPts val="430"/>
              </a:spcBef>
              <a:tabLst>
                <a:tab pos="578485" algn="l"/>
              </a:tabLst>
            </a:pPr>
            <a:r>
              <a:rPr sz="1100" i="1" spc="-5" dirty="0">
                <a:latin typeface="Arial"/>
                <a:cs typeface="Arial"/>
              </a:rPr>
              <a:t>Llink	</a:t>
            </a:r>
            <a:r>
              <a:rPr sz="1100" spc="-5" dirty="0">
                <a:latin typeface="Microsoft Sans Serif"/>
                <a:cs typeface="Microsoft Sans Serif"/>
              </a:rPr>
              <a:t>INFO 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932" y="2440830"/>
            <a:ext cx="3969385" cy="855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1:</a:t>
            </a:r>
            <a:r>
              <a:rPr sz="1000" spc="1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Structure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Double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Linked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List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spc="-15" dirty="0">
                <a:latin typeface="Microsoft Sans Serif"/>
                <a:cs typeface="Microsoft Sans Serif"/>
              </a:rPr>
              <a:t>Facilitate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Bi-directional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movement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Two-way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saves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time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space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during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traversal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operation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883268"/>
            <a:ext cx="76809" cy="7680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3176841"/>
            <a:ext cx="76809" cy="7680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4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23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Beginning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6259" y="1013790"/>
            <a:ext cx="922655" cy="416559"/>
            <a:chOff x="956259" y="1013790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28979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5" name="object 25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34870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40" name="object 40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52" name="object 52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49333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23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Beginning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6259" y="1013790"/>
            <a:ext cx="922655" cy="416559"/>
            <a:chOff x="956259" y="1013790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28979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5" name="object 25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39" name="object 39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51" name="object 51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134870" y="1411209"/>
            <a:ext cx="1171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710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200	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587946" y="1694573"/>
          <a:ext cx="1018540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671753" y="1959888"/>
            <a:ext cx="179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50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814817" y="1623210"/>
            <a:ext cx="2312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5080" indent="-45720">
              <a:lnSpc>
                <a:spcPct val="1091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temp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50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23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Beginning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6259" y="1013790"/>
            <a:ext cx="922655" cy="416559"/>
            <a:chOff x="956259" y="1013790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28979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5" name="object 25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39" name="object 39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51" name="object 51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134870" y="1411209"/>
            <a:ext cx="1171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710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200	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71753" y="1959888"/>
            <a:ext cx="179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50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587946" y="1694573"/>
          <a:ext cx="1018540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bject 60"/>
          <p:cNvSpPr txBox="1"/>
          <p:nvPr/>
        </p:nvSpPr>
        <p:spPr>
          <a:xfrm>
            <a:off x="1814817" y="1623210"/>
            <a:ext cx="2312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5080" indent="-45720">
              <a:lnSpc>
                <a:spcPct val="1091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temp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50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23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Beginning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6259" y="1013790"/>
            <a:ext cx="922655" cy="416559"/>
            <a:chOff x="956259" y="1013790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28979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5" name="object 25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39" name="object 39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51" name="object 51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134870" y="1411209"/>
            <a:ext cx="1171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710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200	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71753" y="1959888"/>
            <a:ext cx="179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50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587946" y="1694573"/>
          <a:ext cx="1018540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bject 60"/>
          <p:cNvSpPr txBox="1"/>
          <p:nvPr/>
        </p:nvSpPr>
        <p:spPr>
          <a:xfrm>
            <a:off x="1814817" y="1623210"/>
            <a:ext cx="2312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5080" indent="-45720">
              <a:lnSpc>
                <a:spcPct val="1091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temp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50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46677" y="209706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065396" y="229149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587946" y="2700477"/>
          <a:ext cx="835660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387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671753" y="2965791"/>
            <a:ext cx="179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50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591297" y="2700464"/>
            <a:ext cx="747395" cy="284480"/>
            <a:chOff x="1591297" y="2700464"/>
            <a:chExt cx="747395" cy="284480"/>
          </a:xfrm>
        </p:grpSpPr>
        <p:sp>
          <p:nvSpPr>
            <p:cNvPr id="66" name="object 66"/>
            <p:cNvSpPr/>
            <p:nvPr/>
          </p:nvSpPr>
          <p:spPr>
            <a:xfrm>
              <a:off x="1593837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9637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87576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93837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68182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7071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586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868182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051075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0536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878291" y="2740252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51075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586204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333002" y="2703004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2505760" y="2700464"/>
            <a:ext cx="746760" cy="284480"/>
            <a:chOff x="2505760" y="2700464"/>
            <a:chExt cx="746760" cy="284480"/>
          </a:xfrm>
        </p:grpSpPr>
        <p:sp>
          <p:nvSpPr>
            <p:cNvPr id="81" name="object 81"/>
            <p:cNvSpPr/>
            <p:nvPr/>
          </p:nvSpPr>
          <p:spPr>
            <a:xfrm>
              <a:off x="2508300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5108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7902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508300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782633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78516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97312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782633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2513355" y="274025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2965526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259210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247453" y="2703004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3420211" y="2700464"/>
            <a:ext cx="838835" cy="284480"/>
            <a:chOff x="3420211" y="2700464"/>
            <a:chExt cx="838835" cy="284480"/>
          </a:xfrm>
        </p:grpSpPr>
        <p:sp>
          <p:nvSpPr>
            <p:cNvPr id="96" name="object 96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4252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046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697084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69962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887571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697084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79977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88250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3427806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3879977" y="2568359"/>
            <a:ext cx="464820" cy="416559"/>
            <a:chOff x="3879977" y="2568359"/>
            <a:chExt cx="464820" cy="416559"/>
          </a:xfrm>
        </p:grpSpPr>
        <p:sp>
          <p:nvSpPr>
            <p:cNvPr id="108" name="object 108"/>
            <p:cNvSpPr/>
            <p:nvPr/>
          </p:nvSpPr>
          <p:spPr>
            <a:xfrm>
              <a:off x="42533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879977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342269" y="256835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50817" y="284269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350655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238116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23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Beginning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8450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5406" y="1011250"/>
            <a:ext cx="1296035" cy="968375"/>
            <a:chOff x="585406" y="1011250"/>
            <a:chExt cx="1296035" cy="968375"/>
          </a:xfrm>
        </p:grpSpPr>
        <p:sp>
          <p:nvSpPr>
            <p:cNvPr id="20" name="object 20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7946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047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131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7946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53719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6259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564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3719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28064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059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0143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28064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128979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37" name="object 37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51" name="object 51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63" name="object 63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134870" y="1411209"/>
            <a:ext cx="1171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710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200	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71753" y="1959888"/>
            <a:ext cx="179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50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814817" y="1639835"/>
            <a:ext cx="2312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50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860537" y="1822715"/>
            <a:ext cx="1825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inserted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85406" y="1694561"/>
            <a:ext cx="1021715" cy="284480"/>
            <a:chOff x="585406" y="1694561"/>
            <a:chExt cx="1021715" cy="284480"/>
          </a:xfrm>
        </p:grpSpPr>
        <p:sp>
          <p:nvSpPr>
            <p:cNvPr id="73" name="object 73"/>
            <p:cNvSpPr/>
            <p:nvPr/>
          </p:nvSpPr>
          <p:spPr>
            <a:xfrm>
              <a:off x="587946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047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6131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87946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53719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56259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3564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53719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28064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3059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60143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228064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228064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3059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93001" y="1735606"/>
            <a:ext cx="1005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2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r>
              <a:rPr sz="1100" spc="220" dirty="0">
                <a:latin typeface="Microsoft Sans Serif"/>
                <a:cs typeface="Microsoft Sans Serif"/>
              </a:rPr>
              <a:t> </a:t>
            </a:r>
            <a:r>
              <a:rPr sz="1100" spc="-320" dirty="0">
                <a:latin typeface="Microsoft Sans Serif"/>
                <a:cs typeface="Microsoft Sans Serif"/>
              </a:rPr>
              <a:t>N</a:t>
            </a:r>
            <a:r>
              <a:rPr sz="1100" spc="-320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320" dirty="0">
                <a:latin typeface="Microsoft Sans Serif"/>
                <a:cs typeface="Microsoft Sans Serif"/>
              </a:rPr>
              <a:t>U</a:t>
            </a:r>
            <a:r>
              <a:rPr sz="1100" spc="-320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320" dirty="0">
                <a:latin typeface="Microsoft Sans Serif"/>
                <a:cs typeface="Microsoft Sans Serif"/>
              </a:rPr>
              <a:t>L</a:t>
            </a:r>
            <a:r>
              <a:rPr sz="1100" spc="-320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320" dirty="0">
                <a:latin typeface="Microsoft Sans Serif"/>
                <a:cs typeface="Microsoft Sans Serif"/>
              </a:rPr>
              <a:t>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146677" y="209706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065396" y="229149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585406" y="2700464"/>
            <a:ext cx="838200" cy="284480"/>
            <a:chOff x="585406" y="2700464"/>
            <a:chExt cx="838200" cy="284480"/>
          </a:xfrm>
        </p:grpSpPr>
        <p:sp>
          <p:nvSpPr>
            <p:cNvPr id="91" name="object 91"/>
            <p:cNvSpPr/>
            <p:nvPr/>
          </p:nvSpPr>
          <p:spPr>
            <a:xfrm>
              <a:off x="587946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9047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6131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87946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953719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5625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44206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953719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13661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391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4185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13661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671753" y="2965791"/>
            <a:ext cx="179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50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1591297" y="2700464"/>
            <a:ext cx="747395" cy="284480"/>
            <a:chOff x="1591297" y="2700464"/>
            <a:chExt cx="747395" cy="284480"/>
          </a:xfrm>
        </p:grpSpPr>
        <p:sp>
          <p:nvSpPr>
            <p:cNvPr id="105" name="object 105"/>
            <p:cNvSpPr/>
            <p:nvPr/>
          </p:nvSpPr>
          <p:spPr>
            <a:xfrm>
              <a:off x="1593837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59637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87576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593837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868182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87071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0586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868182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051075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0536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1878291" y="2740252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1413471" y="2748711"/>
            <a:ext cx="925194" cy="236220"/>
            <a:chOff x="1413471" y="2748711"/>
            <a:chExt cx="925194" cy="236220"/>
          </a:xfrm>
        </p:grpSpPr>
        <p:sp>
          <p:nvSpPr>
            <p:cNvPr id="117" name="object 117"/>
            <p:cNvSpPr/>
            <p:nvPr/>
          </p:nvSpPr>
          <p:spPr>
            <a:xfrm>
              <a:off x="2051075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416011" y="2751251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586204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333002" y="2703004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2505760" y="2700464"/>
            <a:ext cx="746760" cy="284480"/>
            <a:chOff x="2505760" y="2700464"/>
            <a:chExt cx="746760" cy="284480"/>
          </a:xfrm>
        </p:grpSpPr>
        <p:sp>
          <p:nvSpPr>
            <p:cNvPr id="122" name="object 122"/>
            <p:cNvSpPr/>
            <p:nvPr/>
          </p:nvSpPr>
          <p:spPr>
            <a:xfrm>
              <a:off x="2508300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5108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7902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508300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782633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78516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97312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782633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2513355" y="274025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2965526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259210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3247453" y="2703004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3420211" y="2700464"/>
            <a:ext cx="838835" cy="284480"/>
            <a:chOff x="3420211" y="2700464"/>
            <a:chExt cx="838835" cy="284480"/>
          </a:xfrm>
        </p:grpSpPr>
        <p:sp>
          <p:nvSpPr>
            <p:cNvPr id="137" name="object 137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4252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7046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697084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69962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887571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697084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879977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88250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3427806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3879977" y="2568359"/>
            <a:ext cx="464820" cy="416559"/>
            <a:chOff x="3879977" y="2568359"/>
            <a:chExt cx="464820" cy="416559"/>
          </a:xfrm>
        </p:grpSpPr>
        <p:sp>
          <p:nvSpPr>
            <p:cNvPr id="149" name="object 149"/>
            <p:cNvSpPr/>
            <p:nvPr/>
          </p:nvSpPr>
          <p:spPr>
            <a:xfrm>
              <a:off x="42533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3879977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342269" y="256835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250817" y="284269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350655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238116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459674" y="261202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1134071" y="2700464"/>
            <a:ext cx="289560" cy="281940"/>
            <a:chOff x="1134071" y="2700464"/>
            <a:chExt cx="289560" cy="281940"/>
          </a:xfrm>
        </p:grpSpPr>
        <p:sp>
          <p:nvSpPr>
            <p:cNvPr id="157" name="object 157"/>
            <p:cNvSpPr/>
            <p:nvPr/>
          </p:nvSpPr>
          <p:spPr>
            <a:xfrm>
              <a:off x="113661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1391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593001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10 100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1136611" y="2705531"/>
            <a:ext cx="284480" cy="279400"/>
            <a:chOff x="1136611" y="2705531"/>
            <a:chExt cx="284480" cy="279400"/>
          </a:xfrm>
        </p:grpSpPr>
        <p:sp>
          <p:nvSpPr>
            <p:cNvPr id="161" name="object 161"/>
            <p:cNvSpPr/>
            <p:nvPr/>
          </p:nvSpPr>
          <p:spPr>
            <a:xfrm>
              <a:off x="14185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13661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object 163"/>
          <p:cNvGrpSpPr/>
          <p:nvPr/>
        </p:nvGrpSpPr>
        <p:grpSpPr>
          <a:xfrm>
            <a:off x="864806" y="1331315"/>
            <a:ext cx="828675" cy="648335"/>
            <a:chOff x="864806" y="1331315"/>
            <a:chExt cx="828675" cy="648335"/>
          </a:xfrm>
        </p:grpSpPr>
        <p:sp>
          <p:nvSpPr>
            <p:cNvPr id="164" name="object 164"/>
            <p:cNvSpPr/>
            <p:nvPr/>
          </p:nvSpPr>
          <p:spPr>
            <a:xfrm>
              <a:off x="160143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228064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598904" y="1745348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690344" y="1653908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67333" y="1333855"/>
              <a:ext cx="823594" cy="320675"/>
            </a:xfrm>
            <a:custGeom>
              <a:avLst/>
              <a:gdLst/>
              <a:ahLst/>
              <a:cxnLst/>
              <a:rect l="l" t="t" r="r" b="b"/>
              <a:pathLst>
                <a:path w="823594" h="320675">
                  <a:moveTo>
                    <a:pt x="0" y="320052"/>
                  </a:moveTo>
                  <a:lnTo>
                    <a:pt x="823010" y="320052"/>
                  </a:lnTo>
                </a:path>
                <a:path w="823594" h="320675">
                  <a:moveTo>
                    <a:pt x="0" y="32005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867333" y="1333843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911009" y="11946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450" dirty="0">
                <a:latin typeface="Verdana"/>
                <a:cs typeface="Verdana"/>
              </a:rPr>
              <a:t>)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23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Beginning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8450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28979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2" name="object 22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36" name="object 36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48" name="object 48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134870" y="1411209"/>
            <a:ext cx="1171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710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200	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85406" y="1011250"/>
            <a:ext cx="1021715" cy="968375"/>
            <a:chOff x="585406" y="1011250"/>
            <a:chExt cx="1021715" cy="968375"/>
          </a:xfrm>
        </p:grpSpPr>
        <p:sp>
          <p:nvSpPr>
            <p:cNvPr id="54" name="object 54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7946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047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6131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7946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53719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56259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3564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53719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28064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3059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28064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71753" y="1959888"/>
            <a:ext cx="179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50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14817" y="1623210"/>
            <a:ext cx="2312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 marR="5080" indent="-45720">
              <a:lnSpc>
                <a:spcPct val="1091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temp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50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85406" y="1694561"/>
            <a:ext cx="1021715" cy="284480"/>
            <a:chOff x="585406" y="1694561"/>
            <a:chExt cx="1021715" cy="284480"/>
          </a:xfrm>
        </p:grpSpPr>
        <p:sp>
          <p:nvSpPr>
            <p:cNvPr id="70" name="object 70"/>
            <p:cNvSpPr/>
            <p:nvPr/>
          </p:nvSpPr>
          <p:spPr>
            <a:xfrm>
              <a:off x="587946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047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6131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87946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53719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56259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3564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53719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228064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23059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28064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228064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3059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93001" y="1735606"/>
            <a:ext cx="1005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2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r>
              <a:rPr sz="1100" spc="220" dirty="0">
                <a:latin typeface="Microsoft Sans Serif"/>
                <a:cs typeface="Microsoft Sans Serif"/>
              </a:rPr>
              <a:t> </a:t>
            </a:r>
            <a:r>
              <a:rPr sz="1100" spc="-320" dirty="0">
                <a:latin typeface="Microsoft Sans Serif"/>
                <a:cs typeface="Microsoft Sans Serif"/>
              </a:rPr>
              <a:t>N</a:t>
            </a:r>
            <a:r>
              <a:rPr sz="1100" spc="-320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320" dirty="0">
                <a:latin typeface="Microsoft Sans Serif"/>
                <a:cs typeface="Microsoft Sans Serif"/>
              </a:rPr>
              <a:t>U</a:t>
            </a:r>
            <a:r>
              <a:rPr sz="1100" spc="-320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320" dirty="0">
                <a:latin typeface="Microsoft Sans Serif"/>
                <a:cs typeface="Microsoft Sans Serif"/>
              </a:rPr>
              <a:t>L</a:t>
            </a:r>
            <a:r>
              <a:rPr sz="1100" spc="-320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320" dirty="0">
                <a:latin typeface="Microsoft Sans Serif"/>
                <a:cs typeface="Microsoft Sans Serif"/>
              </a:rPr>
              <a:t>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146677" y="209706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065396" y="229149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85406" y="2700464"/>
            <a:ext cx="838200" cy="284480"/>
            <a:chOff x="585406" y="2700464"/>
            <a:chExt cx="838200" cy="284480"/>
          </a:xfrm>
        </p:grpSpPr>
        <p:sp>
          <p:nvSpPr>
            <p:cNvPr id="87" name="object 87"/>
            <p:cNvSpPr/>
            <p:nvPr/>
          </p:nvSpPr>
          <p:spPr>
            <a:xfrm>
              <a:off x="587946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9047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6131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87946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53719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5625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44206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53719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13661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1391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13661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671753" y="2965791"/>
            <a:ext cx="179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50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1591297" y="2700464"/>
            <a:ext cx="747395" cy="284480"/>
            <a:chOff x="1591297" y="2700464"/>
            <a:chExt cx="747395" cy="284480"/>
          </a:xfrm>
        </p:grpSpPr>
        <p:sp>
          <p:nvSpPr>
            <p:cNvPr id="100" name="object 100"/>
            <p:cNvSpPr/>
            <p:nvPr/>
          </p:nvSpPr>
          <p:spPr>
            <a:xfrm>
              <a:off x="1593837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59637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87576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593837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868182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87071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0586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868182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051075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536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051075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1586204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333002" y="2703004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2505760" y="2700464"/>
            <a:ext cx="746760" cy="284480"/>
            <a:chOff x="2505760" y="2700464"/>
            <a:chExt cx="746760" cy="284480"/>
          </a:xfrm>
        </p:grpSpPr>
        <p:sp>
          <p:nvSpPr>
            <p:cNvPr id="114" name="object 114"/>
            <p:cNvSpPr/>
            <p:nvPr/>
          </p:nvSpPr>
          <p:spPr>
            <a:xfrm>
              <a:off x="2508300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5108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7902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508300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782633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78516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97312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782633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2513355" y="274025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2965526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259210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247453" y="2703004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3420211" y="2700464"/>
            <a:ext cx="838835" cy="284480"/>
            <a:chOff x="3420211" y="2700464"/>
            <a:chExt cx="838835" cy="284480"/>
          </a:xfrm>
        </p:grpSpPr>
        <p:sp>
          <p:nvSpPr>
            <p:cNvPr id="129" name="object 129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4252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7046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697084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69962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887571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697084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879977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88250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3427806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3879977" y="2568359"/>
            <a:ext cx="464820" cy="416559"/>
            <a:chOff x="3879977" y="2568359"/>
            <a:chExt cx="464820" cy="416559"/>
          </a:xfrm>
        </p:grpSpPr>
        <p:sp>
          <p:nvSpPr>
            <p:cNvPr id="141" name="object 141"/>
            <p:cNvSpPr/>
            <p:nvPr/>
          </p:nvSpPr>
          <p:spPr>
            <a:xfrm>
              <a:off x="42533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879977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342269" y="256835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250817" y="284269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 txBox="1"/>
          <p:nvPr/>
        </p:nvSpPr>
        <p:spPr>
          <a:xfrm>
            <a:off x="350655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4238116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1134071" y="2700464"/>
            <a:ext cx="289560" cy="281940"/>
            <a:chOff x="1134071" y="2700464"/>
            <a:chExt cx="289560" cy="281940"/>
          </a:xfrm>
        </p:grpSpPr>
        <p:sp>
          <p:nvSpPr>
            <p:cNvPr id="148" name="object 148"/>
            <p:cNvSpPr/>
            <p:nvPr/>
          </p:nvSpPr>
          <p:spPr>
            <a:xfrm>
              <a:off x="113661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1391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593001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10 100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136611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1418539" y="2703004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864793" y="1331302"/>
            <a:ext cx="828675" cy="648335"/>
            <a:chOff x="864793" y="1331302"/>
            <a:chExt cx="828675" cy="648335"/>
          </a:xfrm>
        </p:grpSpPr>
        <p:sp>
          <p:nvSpPr>
            <p:cNvPr id="154" name="object 154"/>
            <p:cNvSpPr/>
            <p:nvPr/>
          </p:nvSpPr>
          <p:spPr>
            <a:xfrm>
              <a:off x="1228064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690344" y="1653908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67333" y="1333855"/>
              <a:ext cx="823594" cy="320675"/>
            </a:xfrm>
            <a:custGeom>
              <a:avLst/>
              <a:gdLst/>
              <a:ahLst/>
              <a:cxnLst/>
              <a:rect l="l" t="t" r="r" b="b"/>
              <a:pathLst>
                <a:path w="823594" h="320675">
                  <a:moveTo>
                    <a:pt x="0" y="320052"/>
                  </a:moveTo>
                  <a:lnTo>
                    <a:pt x="823010" y="320052"/>
                  </a:lnTo>
                </a:path>
                <a:path w="823594" h="320675">
                  <a:moveTo>
                    <a:pt x="0" y="32005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67333" y="13338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911009" y="11946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450" dirty="0">
                <a:latin typeface="Verdana"/>
                <a:cs typeface="Verdana"/>
              </a:rPr>
              <a:t>)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1591297" y="2700464"/>
            <a:ext cx="289560" cy="281940"/>
            <a:chOff x="1591297" y="2700464"/>
            <a:chExt cx="289560" cy="281940"/>
          </a:xfrm>
        </p:grpSpPr>
        <p:sp>
          <p:nvSpPr>
            <p:cNvPr id="160" name="object 160"/>
            <p:cNvSpPr/>
            <p:nvPr/>
          </p:nvSpPr>
          <p:spPr>
            <a:xfrm>
              <a:off x="1593837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59637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1598904" y="274025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50</a:t>
            </a:r>
            <a:r>
              <a:rPr sz="1100" spc="254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1593837" y="2705531"/>
            <a:ext cx="284480" cy="279400"/>
            <a:chOff x="1593837" y="2705531"/>
            <a:chExt cx="284480" cy="279400"/>
          </a:xfrm>
        </p:grpSpPr>
        <p:sp>
          <p:nvSpPr>
            <p:cNvPr id="164" name="object 164"/>
            <p:cNvSpPr/>
            <p:nvPr/>
          </p:nvSpPr>
          <p:spPr>
            <a:xfrm>
              <a:off x="187576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593837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6" name="object 166"/>
          <p:cNvGrpSpPr/>
          <p:nvPr/>
        </p:nvGrpSpPr>
        <p:grpSpPr>
          <a:xfrm>
            <a:off x="1042631" y="1145882"/>
            <a:ext cx="381000" cy="282575"/>
            <a:chOff x="1042631" y="1145882"/>
            <a:chExt cx="381000" cy="282575"/>
          </a:xfrm>
        </p:grpSpPr>
        <p:sp>
          <p:nvSpPr>
            <p:cNvPr id="167" name="object 167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 txBox="1"/>
          <p:nvPr/>
        </p:nvSpPr>
        <p:spPr>
          <a:xfrm>
            <a:off x="1050226" y="1186928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495" dirty="0">
                <a:latin typeface="Microsoft Sans Serif"/>
                <a:cs typeface="Microsoft Sans Serif"/>
              </a:rPr>
              <a:t>N</a:t>
            </a:r>
            <a:r>
              <a:rPr sz="1100" spc="-254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555" dirty="0">
                <a:latin typeface="Microsoft Sans Serif"/>
                <a:cs typeface="Microsoft Sans Serif"/>
              </a:rPr>
              <a:t>U</a:t>
            </a:r>
            <a:r>
              <a:rPr sz="1100" spc="-19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434" dirty="0">
                <a:latin typeface="Microsoft Sans Serif"/>
                <a:cs typeface="Microsoft Sans Serif"/>
              </a:rPr>
              <a:t>L</a:t>
            </a:r>
            <a:r>
              <a:rPr sz="1100" spc="-31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10" dirty="0">
                <a:latin typeface="Microsoft Sans Serif"/>
                <a:cs typeface="Microsoft Sans Serif"/>
              </a:rPr>
              <a:t>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70" name="object 170"/>
          <p:cNvGrpSpPr/>
          <p:nvPr/>
        </p:nvGrpSpPr>
        <p:grpSpPr>
          <a:xfrm>
            <a:off x="1042631" y="1148423"/>
            <a:ext cx="381000" cy="281940"/>
            <a:chOff x="1042631" y="1148423"/>
            <a:chExt cx="381000" cy="281940"/>
          </a:xfrm>
        </p:grpSpPr>
        <p:sp>
          <p:nvSpPr>
            <p:cNvPr id="171" name="object 171"/>
            <p:cNvSpPr/>
            <p:nvPr/>
          </p:nvSpPr>
          <p:spPr>
            <a:xfrm>
              <a:off x="1418539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45171" y="1427823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1600168" y="1745348"/>
            <a:ext cx="13652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74" name="object 174"/>
          <p:cNvGrpSpPr/>
          <p:nvPr/>
        </p:nvGrpSpPr>
        <p:grpSpPr>
          <a:xfrm>
            <a:off x="910539" y="1377048"/>
            <a:ext cx="828675" cy="551815"/>
            <a:chOff x="910539" y="1377048"/>
            <a:chExt cx="828675" cy="551815"/>
          </a:xfrm>
        </p:grpSpPr>
        <p:sp>
          <p:nvSpPr>
            <p:cNvPr id="175" name="object 175"/>
            <p:cNvSpPr/>
            <p:nvPr/>
          </p:nvSpPr>
          <p:spPr>
            <a:xfrm>
              <a:off x="1736064" y="1608188"/>
              <a:ext cx="0" cy="320675"/>
            </a:xfrm>
            <a:custGeom>
              <a:avLst/>
              <a:gdLst/>
              <a:ahLst/>
              <a:cxnLst/>
              <a:rect l="l" t="t" r="r" b="b"/>
              <a:pathLst>
                <a:path h="320675">
                  <a:moveTo>
                    <a:pt x="0" y="32005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913066" y="1379575"/>
              <a:ext cx="823594" cy="229235"/>
            </a:xfrm>
            <a:custGeom>
              <a:avLst/>
              <a:gdLst/>
              <a:ahLst/>
              <a:cxnLst/>
              <a:rect l="l" t="t" r="r" b="b"/>
              <a:pathLst>
                <a:path w="823594" h="229234">
                  <a:moveTo>
                    <a:pt x="0" y="228612"/>
                  </a:moveTo>
                  <a:lnTo>
                    <a:pt x="823010" y="228612"/>
                  </a:lnTo>
                </a:path>
                <a:path w="823594"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913066" y="1379575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4">
                  <a:moveTo>
                    <a:pt x="0" y="0"/>
                  </a:moveTo>
                  <a:lnTo>
                    <a:pt x="13717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232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Beginning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7" name="object 7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576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28979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73237" y="119668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16899" y="10574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870697" y="1145882"/>
            <a:ext cx="467995" cy="282575"/>
            <a:chOff x="1870697" y="1145882"/>
            <a:chExt cx="467995" cy="282575"/>
          </a:xfrm>
        </p:grpSpPr>
        <p:sp>
          <p:nvSpPr>
            <p:cNvPr id="23" name="object 23"/>
            <p:cNvSpPr/>
            <p:nvPr/>
          </p:nvSpPr>
          <p:spPr>
            <a:xfrm>
              <a:off x="1873237" y="137957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95666" y="1185683"/>
            <a:ext cx="977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11 200</a:t>
            </a:r>
            <a:r>
              <a:rPr sz="1100" spc="-125" dirty="0">
                <a:latin typeface="Microsoft Sans Serif"/>
                <a:cs typeface="Microsoft Sans Serif"/>
              </a:rPr>
              <a:t> </a:t>
            </a:r>
            <a:r>
              <a:rPr sz="1500" spc="914" baseline="-19444" dirty="0">
                <a:latin typeface="Tahoma"/>
                <a:cs typeface="Tahoma"/>
              </a:rPr>
              <a:t>(</a:t>
            </a:r>
            <a:r>
              <a:rPr sz="1500" baseline="-19444" dirty="0">
                <a:latin typeface="Tahoma"/>
                <a:cs typeface="Tahoma"/>
              </a:rPr>
              <a:t> </a:t>
            </a:r>
            <a:r>
              <a:rPr sz="1500" spc="-22" baseline="-19444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48535" y="1145882"/>
            <a:ext cx="925194" cy="284480"/>
            <a:chOff x="2048535" y="1145882"/>
            <a:chExt cx="925194" cy="284480"/>
          </a:xfrm>
        </p:grpSpPr>
        <p:sp>
          <p:nvSpPr>
            <p:cNvPr id="28" name="object 28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902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08300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87688" y="119668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831363" y="10574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785148" y="1145882"/>
            <a:ext cx="467995" cy="282575"/>
            <a:chOff x="2785148" y="1145882"/>
            <a:chExt cx="467995" cy="282575"/>
          </a:xfrm>
        </p:grpSpPr>
        <p:sp>
          <p:nvSpPr>
            <p:cNvPr id="41" name="object 41"/>
            <p:cNvSpPr/>
            <p:nvPr/>
          </p:nvSpPr>
          <p:spPr>
            <a:xfrm>
              <a:off x="2787688" y="137957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310129" y="1185683"/>
            <a:ext cx="977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22 300</a:t>
            </a:r>
            <a:r>
              <a:rPr sz="1100" spc="-125" dirty="0">
                <a:latin typeface="Microsoft Sans Serif"/>
                <a:cs typeface="Microsoft Sans Serif"/>
              </a:rPr>
              <a:t> </a:t>
            </a:r>
            <a:r>
              <a:rPr sz="1500" spc="914" baseline="-19444" dirty="0">
                <a:latin typeface="Tahoma"/>
                <a:cs typeface="Tahoma"/>
              </a:rPr>
              <a:t>(</a:t>
            </a:r>
            <a:r>
              <a:rPr sz="1500" baseline="-19444" dirty="0">
                <a:latin typeface="Tahoma"/>
                <a:cs typeface="Tahoma"/>
              </a:rPr>
              <a:t> </a:t>
            </a:r>
            <a:r>
              <a:rPr sz="1500" spc="-22" baseline="-19444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46" name="object 46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249980" y="1185784"/>
            <a:ext cx="544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956246" y="1011250"/>
            <a:ext cx="2931795" cy="419734"/>
            <a:chOff x="956246" y="1011250"/>
            <a:chExt cx="2931795" cy="419734"/>
          </a:xfrm>
        </p:grpSpPr>
        <p:sp>
          <p:nvSpPr>
            <p:cNvPr id="56" name="object 56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85406" y="1694561"/>
            <a:ext cx="1021715" cy="284480"/>
            <a:chOff x="585406" y="1694561"/>
            <a:chExt cx="1021715" cy="284480"/>
          </a:xfrm>
        </p:grpSpPr>
        <p:sp>
          <p:nvSpPr>
            <p:cNvPr id="63" name="object 63"/>
            <p:cNvSpPr/>
            <p:nvPr/>
          </p:nvSpPr>
          <p:spPr>
            <a:xfrm>
              <a:off x="587946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047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6131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7946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53719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56259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23564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53719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28064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3059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228064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87946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047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61313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7946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53719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56259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3564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53719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28064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23059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228064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228064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23059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1814817" y="1348839"/>
            <a:ext cx="2312670" cy="666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580"/>
              </a:spcBef>
              <a:tabLst>
                <a:tab pos="124714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200	300</a:t>
            </a:r>
            <a:endParaRPr sz="1100">
              <a:latin typeface="Microsoft Sans Serif"/>
              <a:cs typeface="Microsoft Sans Serif"/>
            </a:endParaRPr>
          </a:p>
          <a:p>
            <a:pPr marL="57785" marR="5080" indent="-45720">
              <a:lnSpc>
                <a:spcPct val="109100"/>
              </a:lnSpc>
              <a:spcBef>
                <a:spcPts val="360"/>
              </a:spcBef>
            </a:pPr>
            <a:r>
              <a:rPr sz="1100" b="1" spc="-10" dirty="0">
                <a:latin typeface="Arial"/>
                <a:cs typeface="Arial"/>
              </a:rPr>
              <a:t>temp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50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93001" y="1735606"/>
            <a:ext cx="1005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2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</a:t>
            </a:r>
            <a:r>
              <a:rPr sz="1100" spc="220" dirty="0">
                <a:latin typeface="Microsoft Sans Serif"/>
                <a:cs typeface="Microsoft Sans Serif"/>
              </a:rPr>
              <a:t> </a:t>
            </a:r>
            <a:r>
              <a:rPr sz="1100" spc="-320" dirty="0">
                <a:latin typeface="Microsoft Sans Serif"/>
                <a:cs typeface="Microsoft Sans Serif"/>
              </a:rPr>
              <a:t>N</a:t>
            </a:r>
            <a:r>
              <a:rPr sz="1100" spc="-320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320" dirty="0">
                <a:latin typeface="Microsoft Sans Serif"/>
                <a:cs typeface="Microsoft Sans Serif"/>
              </a:rPr>
              <a:t>U</a:t>
            </a:r>
            <a:r>
              <a:rPr sz="1100" spc="-320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320" dirty="0">
                <a:latin typeface="Microsoft Sans Serif"/>
                <a:cs typeface="Microsoft Sans Serif"/>
              </a:rPr>
              <a:t>L</a:t>
            </a:r>
            <a:r>
              <a:rPr sz="1100" spc="-320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320" dirty="0">
                <a:latin typeface="Microsoft Sans Serif"/>
                <a:cs typeface="Microsoft Sans Serif"/>
              </a:rPr>
              <a:t>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146677" y="209706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065396" y="229149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85406" y="2700464"/>
            <a:ext cx="838200" cy="284480"/>
            <a:chOff x="585406" y="2700464"/>
            <a:chExt cx="838200" cy="284480"/>
          </a:xfrm>
        </p:grpSpPr>
        <p:sp>
          <p:nvSpPr>
            <p:cNvPr id="92" name="object 92"/>
            <p:cNvSpPr/>
            <p:nvPr/>
          </p:nvSpPr>
          <p:spPr>
            <a:xfrm>
              <a:off x="587946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9047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6131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87946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53719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5625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144206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53719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3661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391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13661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671753" y="2965791"/>
            <a:ext cx="1797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50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1591297" y="2700464"/>
            <a:ext cx="747395" cy="284480"/>
            <a:chOff x="1591297" y="2700464"/>
            <a:chExt cx="747395" cy="284480"/>
          </a:xfrm>
        </p:grpSpPr>
        <p:sp>
          <p:nvSpPr>
            <p:cNvPr id="105" name="object 105"/>
            <p:cNvSpPr/>
            <p:nvPr/>
          </p:nvSpPr>
          <p:spPr>
            <a:xfrm>
              <a:off x="1593837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59637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87576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593837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868182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87071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0586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868182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051075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0536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051075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2333002" y="2703004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2505760" y="2700464"/>
            <a:ext cx="746760" cy="284480"/>
            <a:chOff x="2505760" y="2700464"/>
            <a:chExt cx="746760" cy="284480"/>
          </a:xfrm>
        </p:grpSpPr>
        <p:sp>
          <p:nvSpPr>
            <p:cNvPr id="118" name="object 118"/>
            <p:cNvSpPr/>
            <p:nvPr/>
          </p:nvSpPr>
          <p:spPr>
            <a:xfrm>
              <a:off x="2508300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5108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7902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508300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782633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78516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97312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782633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2513355" y="274025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965526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3247453" y="2703004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3420211" y="2700464"/>
            <a:ext cx="838835" cy="284480"/>
            <a:chOff x="3420211" y="2700464"/>
            <a:chExt cx="838835" cy="284480"/>
          </a:xfrm>
        </p:grpSpPr>
        <p:sp>
          <p:nvSpPr>
            <p:cNvPr id="132" name="object 132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4252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7046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697084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69962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887571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697084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879977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88250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142"/>
          <p:cNvSpPr txBox="1"/>
          <p:nvPr/>
        </p:nvSpPr>
        <p:spPr>
          <a:xfrm>
            <a:off x="3427806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43" name="object 143"/>
          <p:cNvGrpSpPr/>
          <p:nvPr/>
        </p:nvGrpSpPr>
        <p:grpSpPr>
          <a:xfrm>
            <a:off x="3879977" y="2568359"/>
            <a:ext cx="464820" cy="416559"/>
            <a:chOff x="3879977" y="2568359"/>
            <a:chExt cx="464820" cy="416559"/>
          </a:xfrm>
        </p:grpSpPr>
        <p:sp>
          <p:nvSpPr>
            <p:cNvPr id="144" name="object 144"/>
            <p:cNvSpPr/>
            <p:nvPr/>
          </p:nvSpPr>
          <p:spPr>
            <a:xfrm>
              <a:off x="42533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879977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342269" y="256835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250817" y="284269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1586204" y="2965791"/>
            <a:ext cx="2177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18540" algn="l"/>
                <a:tab pos="1932939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	200	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4238116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1134071" y="2700464"/>
            <a:ext cx="289560" cy="281940"/>
            <a:chOff x="1134071" y="2700464"/>
            <a:chExt cx="289560" cy="281940"/>
          </a:xfrm>
        </p:grpSpPr>
        <p:sp>
          <p:nvSpPr>
            <p:cNvPr id="151" name="object 151"/>
            <p:cNvSpPr/>
            <p:nvPr/>
          </p:nvSpPr>
          <p:spPr>
            <a:xfrm>
              <a:off x="113661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1391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593001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10 100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499033" y="2568359"/>
            <a:ext cx="922655" cy="416559"/>
            <a:chOff x="499033" y="2568359"/>
            <a:chExt cx="922655" cy="416559"/>
          </a:xfrm>
        </p:grpSpPr>
        <p:sp>
          <p:nvSpPr>
            <p:cNvPr id="155" name="object 155"/>
            <p:cNvSpPr/>
            <p:nvPr/>
          </p:nvSpPr>
          <p:spPr>
            <a:xfrm>
              <a:off x="113661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01561" y="2568359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1418539" y="2703004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864793" y="1331302"/>
            <a:ext cx="828675" cy="648335"/>
            <a:chOff x="864793" y="1331302"/>
            <a:chExt cx="828675" cy="648335"/>
          </a:xfrm>
        </p:grpSpPr>
        <p:sp>
          <p:nvSpPr>
            <p:cNvPr id="159" name="object 159"/>
            <p:cNvSpPr/>
            <p:nvPr/>
          </p:nvSpPr>
          <p:spPr>
            <a:xfrm>
              <a:off x="1228064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690344" y="1653908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9143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67333" y="1333855"/>
              <a:ext cx="823594" cy="320675"/>
            </a:xfrm>
            <a:custGeom>
              <a:avLst/>
              <a:gdLst/>
              <a:ahLst/>
              <a:cxnLst/>
              <a:rect l="l" t="t" r="r" b="b"/>
              <a:pathLst>
                <a:path w="823594" h="320675">
                  <a:moveTo>
                    <a:pt x="0" y="320052"/>
                  </a:moveTo>
                  <a:lnTo>
                    <a:pt x="823010" y="320052"/>
                  </a:lnTo>
                </a:path>
                <a:path w="823594" h="320675">
                  <a:moveTo>
                    <a:pt x="0" y="32005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67333" y="13338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911009" y="11946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450" dirty="0">
                <a:latin typeface="Verdana"/>
                <a:cs typeface="Verdana"/>
              </a:rPr>
              <a:t>)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1591297" y="2700464"/>
            <a:ext cx="289560" cy="281940"/>
            <a:chOff x="1591297" y="2700464"/>
            <a:chExt cx="289560" cy="281940"/>
          </a:xfrm>
        </p:grpSpPr>
        <p:sp>
          <p:nvSpPr>
            <p:cNvPr id="165" name="object 165"/>
            <p:cNvSpPr/>
            <p:nvPr/>
          </p:nvSpPr>
          <p:spPr>
            <a:xfrm>
              <a:off x="1593837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59637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167"/>
          <p:cNvSpPr txBox="1"/>
          <p:nvPr/>
        </p:nvSpPr>
        <p:spPr>
          <a:xfrm>
            <a:off x="1598904" y="274025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50</a:t>
            </a:r>
            <a:r>
              <a:rPr sz="1100" spc="254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8" name="object 168"/>
          <p:cNvGrpSpPr/>
          <p:nvPr/>
        </p:nvGrpSpPr>
        <p:grpSpPr>
          <a:xfrm>
            <a:off x="1593837" y="2705531"/>
            <a:ext cx="284480" cy="279400"/>
            <a:chOff x="1593837" y="2705531"/>
            <a:chExt cx="284480" cy="279400"/>
          </a:xfrm>
        </p:grpSpPr>
        <p:sp>
          <p:nvSpPr>
            <p:cNvPr id="169" name="object 169"/>
            <p:cNvSpPr/>
            <p:nvPr/>
          </p:nvSpPr>
          <p:spPr>
            <a:xfrm>
              <a:off x="187576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593837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object 171"/>
          <p:cNvGrpSpPr/>
          <p:nvPr/>
        </p:nvGrpSpPr>
        <p:grpSpPr>
          <a:xfrm>
            <a:off x="1042631" y="1145882"/>
            <a:ext cx="381000" cy="282575"/>
            <a:chOff x="1042631" y="1145882"/>
            <a:chExt cx="381000" cy="282575"/>
          </a:xfrm>
        </p:grpSpPr>
        <p:sp>
          <p:nvSpPr>
            <p:cNvPr id="172" name="object 172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1050226" y="1186928"/>
            <a:ext cx="361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495" dirty="0">
                <a:latin typeface="Microsoft Sans Serif"/>
                <a:cs typeface="Microsoft Sans Serif"/>
              </a:rPr>
              <a:t>N</a:t>
            </a:r>
            <a:r>
              <a:rPr sz="1100" spc="-254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555" dirty="0">
                <a:latin typeface="Microsoft Sans Serif"/>
                <a:cs typeface="Microsoft Sans Serif"/>
              </a:rPr>
              <a:t>U</a:t>
            </a:r>
            <a:r>
              <a:rPr sz="1100" spc="-19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434" dirty="0">
                <a:latin typeface="Microsoft Sans Serif"/>
                <a:cs typeface="Microsoft Sans Serif"/>
              </a:rPr>
              <a:t>L</a:t>
            </a:r>
            <a:r>
              <a:rPr sz="1100" spc="-31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10" dirty="0">
                <a:latin typeface="Microsoft Sans Serif"/>
                <a:cs typeface="Microsoft Sans Serif"/>
              </a:rPr>
              <a:t>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1042631" y="1148423"/>
            <a:ext cx="381000" cy="281940"/>
            <a:chOff x="1042631" y="1148423"/>
            <a:chExt cx="381000" cy="281940"/>
          </a:xfrm>
        </p:grpSpPr>
        <p:sp>
          <p:nvSpPr>
            <p:cNvPr id="176" name="object 176"/>
            <p:cNvSpPr/>
            <p:nvPr/>
          </p:nvSpPr>
          <p:spPr>
            <a:xfrm>
              <a:off x="1418539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45171" y="1427823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8" name="object 178"/>
          <p:cNvSpPr txBox="1"/>
          <p:nvPr/>
        </p:nvSpPr>
        <p:spPr>
          <a:xfrm>
            <a:off x="1600168" y="1745348"/>
            <a:ext cx="13652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79" name="object 179"/>
          <p:cNvGrpSpPr/>
          <p:nvPr/>
        </p:nvGrpSpPr>
        <p:grpSpPr>
          <a:xfrm>
            <a:off x="910539" y="1377048"/>
            <a:ext cx="828675" cy="551815"/>
            <a:chOff x="910539" y="1377048"/>
            <a:chExt cx="828675" cy="551815"/>
          </a:xfrm>
        </p:grpSpPr>
        <p:sp>
          <p:nvSpPr>
            <p:cNvPr id="180" name="object 180"/>
            <p:cNvSpPr/>
            <p:nvPr/>
          </p:nvSpPr>
          <p:spPr>
            <a:xfrm>
              <a:off x="1736064" y="1608188"/>
              <a:ext cx="0" cy="320675"/>
            </a:xfrm>
            <a:custGeom>
              <a:avLst/>
              <a:gdLst/>
              <a:ahLst/>
              <a:cxnLst/>
              <a:rect l="l" t="t" r="r" b="b"/>
              <a:pathLst>
                <a:path h="320675">
                  <a:moveTo>
                    <a:pt x="0" y="32005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13066" y="1379575"/>
              <a:ext cx="823594" cy="229235"/>
            </a:xfrm>
            <a:custGeom>
              <a:avLst/>
              <a:gdLst/>
              <a:ahLst/>
              <a:cxnLst/>
              <a:rect l="l" t="t" r="r" b="b"/>
              <a:pathLst>
                <a:path w="823594" h="229234">
                  <a:moveTo>
                    <a:pt x="0" y="228612"/>
                  </a:moveTo>
                  <a:lnTo>
                    <a:pt x="823010" y="228612"/>
                  </a:lnTo>
                </a:path>
                <a:path w="823594"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13066" y="1379575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4">
                  <a:moveTo>
                    <a:pt x="0" y="0"/>
                  </a:moveTo>
                  <a:lnTo>
                    <a:pt x="13717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3" name="object 183"/>
          <p:cNvSpPr txBox="1"/>
          <p:nvPr/>
        </p:nvSpPr>
        <p:spPr>
          <a:xfrm>
            <a:off x="727640" y="736917"/>
            <a:ext cx="48450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95"/>
              </a:spcBef>
            </a:pPr>
            <a:r>
              <a:rPr sz="1100" spc="-31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315" dirty="0">
                <a:latin typeface="Microsoft Sans Serif"/>
                <a:cs typeface="Microsoft Sans Serif"/>
              </a:rPr>
              <a:t>1</a:t>
            </a:r>
            <a:r>
              <a:rPr sz="1100" spc="-31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315" dirty="0">
                <a:latin typeface="Microsoft Sans Serif"/>
                <a:cs typeface="Microsoft Sans Serif"/>
              </a:rPr>
              <a:t>00</a:t>
            </a:r>
            <a:r>
              <a:rPr sz="1100" spc="-31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900366" y="99970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397408" y="1959888"/>
            <a:ext cx="454025" cy="328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>
              <a:lnSpc>
                <a:spcPts val="12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50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200"/>
              </a:lnSpc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453770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361861" y="229149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50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875880" y="3121157"/>
            <a:ext cx="28568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7: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Insertion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8967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End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DLL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628675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62768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499882"/>
            <a:ext cx="407924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spc="-5" dirty="0">
                <a:latin typeface="Microsoft Sans Serif"/>
                <a:cs typeface="Microsoft Sans Serif"/>
              </a:rPr>
              <a:t>Create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object,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let’s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say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temp</a:t>
            </a:r>
            <a:r>
              <a:rPr sz="1100" spc="-5" dirty="0">
                <a:latin typeface="Microsoft Sans Serif"/>
                <a:cs typeface="Microsoft Sans Serif"/>
              </a:rPr>
              <a:t>,</a:t>
            </a:r>
            <a:r>
              <a:rPr sz="1100" spc="2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class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DllNode</a:t>
            </a:r>
            <a:r>
              <a:rPr sz="1100" b="1" spc="14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(DllNode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temp=new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DllNode())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182865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18186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478927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47731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775002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77400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298814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0106" y="229649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2601772"/>
            <a:ext cx="61874" cy="618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2829522"/>
            <a:ext cx="61874" cy="618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581" y="3057258"/>
            <a:ext cx="61874" cy="618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02932" y="1145919"/>
            <a:ext cx="4079240" cy="2014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Assign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field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(temp.info=ele)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Initiate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(temp.Llink=temp.Rlink=null)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54000"/>
              </a:lnSpc>
              <a:spcBef>
                <a:spcPts val="300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empty,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make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tail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newly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added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(head=tail=temp)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Otherwise,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perform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assignments:</a:t>
            </a:r>
            <a:endParaRPr sz="1100">
              <a:latin typeface="Microsoft Sans Serif"/>
              <a:cs typeface="Microsoft Sans Serif"/>
            </a:endParaRPr>
          </a:p>
          <a:p>
            <a:pPr marL="289560" marR="189865">
              <a:lnSpc>
                <a:spcPct val="149400"/>
              </a:lnSpc>
              <a:spcBef>
                <a:spcPts val="180"/>
              </a:spcBef>
            </a:pPr>
            <a:r>
              <a:rPr sz="1000" spc="-5" dirty="0">
                <a:latin typeface="Microsoft Sans Serif"/>
                <a:cs typeface="Microsoft Sans Serif"/>
              </a:rPr>
              <a:t>Assign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right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link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tail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(tail.Rlink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=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temp)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Assign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left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link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tail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(temp.Llink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=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tail) 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Make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newly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added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tail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(tail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=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temp)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24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640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Code </a:t>
            </a:r>
            <a:r>
              <a:rPr sz="1400" spc="-5" dirty="0">
                <a:solidFill>
                  <a:srgbClr val="FFFFFF"/>
                </a:solidFill>
              </a:rPr>
              <a:t>for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End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946809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1112990"/>
            <a:ext cx="4336415" cy="1413510"/>
            <a:chOff x="136004" y="1112990"/>
            <a:chExt cx="4336415" cy="1413510"/>
          </a:xfrm>
        </p:grpSpPr>
        <p:sp>
          <p:nvSpPr>
            <p:cNvPr id="5" name="object 5"/>
            <p:cNvSpPr/>
            <p:nvPr/>
          </p:nvSpPr>
          <p:spPr>
            <a:xfrm>
              <a:off x="138544" y="1115530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1118057"/>
              <a:ext cx="0" cy="1405890"/>
            </a:xfrm>
            <a:custGeom>
              <a:avLst/>
              <a:gdLst/>
              <a:ahLst/>
              <a:cxnLst/>
              <a:rect l="l" t="t" r="r" b="b"/>
              <a:pathLst>
                <a:path h="1405889">
                  <a:moveTo>
                    <a:pt x="0" y="0"/>
                  </a:moveTo>
                  <a:lnTo>
                    <a:pt x="0" y="140542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1118057"/>
              <a:ext cx="0" cy="1405890"/>
            </a:xfrm>
            <a:custGeom>
              <a:avLst/>
              <a:gdLst/>
              <a:ahLst/>
              <a:cxnLst/>
              <a:rect l="l" t="t" r="r" b="b"/>
              <a:pathLst>
                <a:path h="1405889">
                  <a:moveTo>
                    <a:pt x="0" y="0"/>
                  </a:moveTo>
                  <a:lnTo>
                    <a:pt x="0" y="140542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1559" y="1104945"/>
            <a:ext cx="2541270" cy="786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insEnd(int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ele)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68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46100" marR="5080">
              <a:lnSpc>
                <a:spcPct val="68100"/>
              </a:lnSpc>
              <a:spcBef>
                <a:spcPts val="140"/>
              </a:spcBef>
            </a:pPr>
            <a:r>
              <a:rPr sz="900" spc="-5" dirty="0">
                <a:latin typeface="Courier New"/>
                <a:cs typeface="Courier New"/>
              </a:rPr>
              <a:t>DllNode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new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DllNode();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temp.info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ele;</a:t>
            </a:r>
            <a:endParaRPr sz="900">
              <a:latin typeface="Courier New"/>
              <a:cs typeface="Courier New"/>
            </a:endParaRPr>
          </a:p>
          <a:p>
            <a:pPr marL="546100" marR="141605">
              <a:lnSpc>
                <a:spcPts val="1060"/>
              </a:lnSpc>
              <a:spcBef>
                <a:spcPts val="35"/>
              </a:spcBef>
            </a:pPr>
            <a:r>
              <a:rPr sz="900" spc="-5" dirty="0">
                <a:latin typeface="Courier New"/>
                <a:cs typeface="Courier New"/>
              </a:rPr>
              <a:t>temp.Rlink=temp.Llink=null;  if(head==null)</a:t>
            </a:r>
            <a:endParaRPr sz="900">
              <a:latin typeface="Courier New"/>
              <a:cs typeface="Courier New"/>
            </a:endParaRPr>
          </a:p>
          <a:p>
            <a:pPr marL="1092835">
              <a:lnSpc>
                <a:spcPts val="665"/>
              </a:lnSpc>
            </a:pPr>
            <a:r>
              <a:rPr sz="900" spc="-5" dirty="0">
                <a:latin typeface="Courier New"/>
                <a:cs typeface="Courier New"/>
              </a:rPr>
              <a:t>head=tail=temp;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154" y="1818965"/>
            <a:ext cx="2863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154" y="1901400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4749" y="1989424"/>
            <a:ext cx="1106170" cy="3492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5080" algn="just">
              <a:lnSpc>
                <a:spcPct val="68100"/>
              </a:lnSpc>
              <a:spcBef>
                <a:spcPts val="440"/>
              </a:spcBef>
            </a:pPr>
            <a:r>
              <a:rPr sz="900" spc="-5" dirty="0">
                <a:latin typeface="Courier New"/>
                <a:cs typeface="Courier New"/>
              </a:rPr>
              <a:t>tail.Rlink=temp;  temp.Llink=tail;  tail=temp;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8154" y="2263973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559" y="2346408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8544" y="2526004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25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736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End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6259" y="1013790"/>
            <a:ext cx="922655" cy="416559"/>
            <a:chOff x="956259" y="1013790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28979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5" name="object 25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34870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40" name="object 40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52" name="object 52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49333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468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Example</a:t>
            </a:r>
            <a:r>
              <a:rPr sz="1400" spc="10" dirty="0">
                <a:solidFill>
                  <a:srgbClr val="FFFFFF"/>
                </a:solidFill>
              </a:rPr>
              <a:t> of Doubly Linked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List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214515" y="76113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968" y="955573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108" y="1232446"/>
            <a:ext cx="91440" cy="457834"/>
          </a:xfrm>
          <a:custGeom>
            <a:avLst/>
            <a:gdLst/>
            <a:ahLst/>
            <a:cxnLst/>
            <a:rect l="l" t="t" r="r" b="b"/>
            <a:pathLst>
              <a:path w="91440" h="457835">
                <a:moveTo>
                  <a:pt x="0" y="457225"/>
                </a:moveTo>
                <a:lnTo>
                  <a:pt x="0" y="0"/>
                </a:lnTo>
              </a:path>
              <a:path w="91440" h="457835">
                <a:moveTo>
                  <a:pt x="0" y="457225"/>
                </a:moveTo>
                <a:lnTo>
                  <a:pt x="91440" y="457225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2331" y="155044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3784" y="76113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8236" y="955573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56836" y="1229906"/>
            <a:ext cx="96520" cy="462915"/>
            <a:chOff x="4156836" y="1229906"/>
            <a:chExt cx="96520" cy="462915"/>
          </a:xfrm>
        </p:grpSpPr>
        <p:sp>
          <p:nvSpPr>
            <p:cNvPr id="10" name="object 10"/>
            <p:cNvSpPr/>
            <p:nvPr/>
          </p:nvSpPr>
          <p:spPr>
            <a:xfrm>
              <a:off x="4250816" y="1232446"/>
              <a:ext cx="0" cy="457834"/>
            </a:xfrm>
            <a:custGeom>
              <a:avLst/>
              <a:gdLst/>
              <a:ahLst/>
              <a:cxnLst/>
              <a:rect l="l" t="t" r="r" b="b"/>
              <a:pathLst>
                <a:path h="457835">
                  <a:moveTo>
                    <a:pt x="0" y="45722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59376" y="168967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46677" y="155044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3953" y="1547431"/>
            <a:ext cx="838835" cy="284480"/>
            <a:chOff x="493953" y="1547431"/>
            <a:chExt cx="838835" cy="284480"/>
          </a:xfrm>
        </p:grpSpPr>
        <p:sp>
          <p:nvSpPr>
            <p:cNvPr id="14" name="object 14"/>
            <p:cNvSpPr/>
            <p:nvPr/>
          </p:nvSpPr>
          <p:spPr>
            <a:xfrm>
              <a:off x="496493" y="154997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902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9873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6493" y="182937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2279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4806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2753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2279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5171" y="154997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47699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01548" y="1588476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45171" y="182937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80301" y="181275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27099" y="1549971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499857" y="1547431"/>
            <a:ext cx="746760" cy="284480"/>
            <a:chOff x="1499857" y="1547431"/>
            <a:chExt cx="746760" cy="284480"/>
          </a:xfrm>
        </p:grpSpPr>
        <p:sp>
          <p:nvSpPr>
            <p:cNvPr id="29" name="object 29"/>
            <p:cNvSpPr/>
            <p:nvPr/>
          </p:nvSpPr>
          <p:spPr>
            <a:xfrm>
              <a:off x="1502397" y="154997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04924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84324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02397" y="182937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76729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79257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67217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76729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59622" y="154997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62150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507451" y="1588476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2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</a:t>
            </a:r>
            <a:r>
              <a:rPr sz="1100" spc="204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959622" y="182937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41550" y="1549971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414308" y="1547431"/>
            <a:ext cx="746760" cy="284480"/>
            <a:chOff x="2414308" y="1547431"/>
            <a:chExt cx="746760" cy="284480"/>
          </a:xfrm>
        </p:grpSpPr>
        <p:sp>
          <p:nvSpPr>
            <p:cNvPr id="43" name="object 43"/>
            <p:cNvSpPr/>
            <p:nvPr/>
          </p:nvSpPr>
          <p:spPr>
            <a:xfrm>
              <a:off x="2416848" y="154997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19375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98775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16848" y="182937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91193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93720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8166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91193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74073" y="154997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76613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421902" y="1588336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874073" y="182937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3156000" y="1549971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328771" y="1547431"/>
            <a:ext cx="838835" cy="284480"/>
            <a:chOff x="3328771" y="1547431"/>
            <a:chExt cx="838835" cy="284480"/>
          </a:xfrm>
        </p:grpSpPr>
        <p:sp>
          <p:nvSpPr>
            <p:cNvPr id="57" name="object 57"/>
            <p:cNvSpPr/>
            <p:nvPr/>
          </p:nvSpPr>
          <p:spPr>
            <a:xfrm>
              <a:off x="3331311" y="154997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3383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1323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31311" y="182937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05644" y="15499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08171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96118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05644" y="182937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88537" y="154997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91064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336366" y="1588476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788536" y="1552511"/>
            <a:ext cx="375920" cy="279400"/>
            <a:chOff x="3788536" y="1552511"/>
            <a:chExt cx="375920" cy="279400"/>
          </a:xfrm>
        </p:grpSpPr>
        <p:sp>
          <p:nvSpPr>
            <p:cNvPr id="69" name="object 69"/>
            <p:cNvSpPr/>
            <p:nvPr/>
          </p:nvSpPr>
          <p:spPr>
            <a:xfrm>
              <a:off x="4161904" y="155251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88536" y="182937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586204" y="1812758"/>
            <a:ext cx="2085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6465" algn="l"/>
                <a:tab pos="184150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200	300	400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5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65415" y="2153912"/>
            <a:ext cx="24777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2: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Example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having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4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Nodes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736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End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93837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2" name="object 22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28979" y="1411209"/>
            <a:ext cx="1262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1790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	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37" name="object 37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49" name="object 49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049333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58786" y="1013790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3239858" y="1694573"/>
          <a:ext cx="1019175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443128" y="1623210"/>
            <a:ext cx="313753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752475" indent="-137795">
              <a:lnSpc>
                <a:spcPct val="1091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400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44</a:t>
            </a:r>
            <a:endParaRPr sz="1100">
              <a:latin typeface="Microsoft Sans Serif"/>
              <a:cs typeface="Microsoft Sans Serif"/>
            </a:endParaRPr>
          </a:p>
          <a:p>
            <a:pPr marL="2893060">
              <a:lnSpc>
                <a:spcPts val="1080"/>
              </a:lnSpc>
            </a:pP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736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End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93837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2" name="object 22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28979" y="1411209"/>
            <a:ext cx="1262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1790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	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37" name="object 37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49" name="object 49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049333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58786" y="1013790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3128" y="1623210"/>
            <a:ext cx="313753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752475" indent="-137795">
              <a:lnSpc>
                <a:spcPct val="1091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400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44</a:t>
            </a:r>
            <a:endParaRPr sz="1100">
              <a:latin typeface="Microsoft Sans Serif"/>
              <a:cs typeface="Microsoft Sans Serif"/>
            </a:endParaRPr>
          </a:p>
          <a:p>
            <a:pPr marL="2893060">
              <a:lnSpc>
                <a:spcPts val="1080"/>
              </a:lnSpc>
            </a:pP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3239858" y="1694573"/>
          <a:ext cx="1019175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736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End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93837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2" name="object 22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28979" y="1411209"/>
            <a:ext cx="1262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1790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	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37" name="object 37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49" name="object 49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049333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58786" y="1013790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23666" y="195988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3239858" y="1694573"/>
          <a:ext cx="1019175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397408" y="1623210"/>
            <a:ext cx="24352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37795">
              <a:lnSpc>
                <a:spcPct val="1091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400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44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1561" y="2568359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53770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1861" y="229149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85406" y="2700464"/>
            <a:ext cx="838200" cy="284480"/>
            <a:chOff x="585406" y="2700464"/>
            <a:chExt cx="838200" cy="284480"/>
          </a:xfrm>
        </p:grpSpPr>
        <p:sp>
          <p:nvSpPr>
            <p:cNvPr id="64" name="object 64"/>
            <p:cNvSpPr/>
            <p:nvPr/>
          </p:nvSpPr>
          <p:spPr>
            <a:xfrm>
              <a:off x="587946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047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6131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7946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53719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5625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44206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53719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3661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391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93001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136611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71753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418539" y="2703004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591297" y="2700464"/>
            <a:ext cx="747395" cy="284480"/>
            <a:chOff x="1591297" y="2700464"/>
            <a:chExt cx="747395" cy="284480"/>
          </a:xfrm>
        </p:grpSpPr>
        <p:sp>
          <p:nvSpPr>
            <p:cNvPr id="79" name="object 79"/>
            <p:cNvSpPr/>
            <p:nvPr/>
          </p:nvSpPr>
          <p:spPr>
            <a:xfrm>
              <a:off x="1593837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59637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7576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593837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868182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7071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586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868182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051075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0536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1598904" y="274025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2051075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1586204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33002" y="2703004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505760" y="2700464"/>
            <a:ext cx="472440" cy="284480"/>
            <a:chOff x="2505760" y="2700464"/>
            <a:chExt cx="472440" cy="284480"/>
          </a:xfrm>
        </p:grpSpPr>
        <p:sp>
          <p:nvSpPr>
            <p:cNvPr id="94" name="object 94"/>
            <p:cNvSpPr/>
            <p:nvPr/>
          </p:nvSpPr>
          <p:spPr>
            <a:xfrm>
              <a:off x="2508300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5108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7902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508300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782633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78516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2513355" y="2739109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2782633" y="2700477"/>
            <a:ext cx="467359" cy="284480"/>
            <a:chOff x="2782633" y="2700477"/>
            <a:chExt cx="467359" cy="284480"/>
          </a:xfrm>
        </p:grpSpPr>
        <p:sp>
          <p:nvSpPr>
            <p:cNvPr id="102" name="object 102"/>
            <p:cNvSpPr/>
            <p:nvPr/>
          </p:nvSpPr>
          <p:spPr>
            <a:xfrm>
              <a:off x="297312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782633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2474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965526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259210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graphicFrame>
        <p:nvGraphicFramePr>
          <p:cNvPr id="109" name="object 109"/>
          <p:cNvGraphicFramePr>
            <a:graphicFrameLocks noGrp="1"/>
          </p:cNvGraphicFramePr>
          <p:nvPr/>
        </p:nvGraphicFramePr>
        <p:xfrm>
          <a:off x="3422751" y="2700477"/>
          <a:ext cx="835660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44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" name="object 110"/>
          <p:cNvSpPr txBox="1"/>
          <p:nvPr/>
        </p:nvSpPr>
        <p:spPr>
          <a:xfrm>
            <a:off x="350655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736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End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9438" y="736917"/>
            <a:ext cx="46164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93837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2" name="object 22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28979" y="1411209"/>
            <a:ext cx="1262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1790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	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37" name="object 37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062033" y="1411209"/>
            <a:ext cx="2311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58786" y="1013790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791051" y="1011250"/>
            <a:ext cx="97155" cy="280035"/>
            <a:chOff x="3791051" y="1011250"/>
            <a:chExt cx="97155" cy="280035"/>
          </a:xfrm>
        </p:grpSpPr>
        <p:sp>
          <p:nvSpPr>
            <p:cNvPr id="53" name="object 53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237318" y="1694561"/>
            <a:ext cx="1021715" cy="284480"/>
            <a:chOff x="3237318" y="1694561"/>
            <a:chExt cx="1021715" cy="284480"/>
          </a:xfrm>
        </p:grpSpPr>
        <p:sp>
          <p:nvSpPr>
            <p:cNvPr id="57" name="object 57"/>
            <p:cNvSpPr/>
            <p:nvPr/>
          </p:nvSpPr>
          <p:spPr>
            <a:xfrm>
              <a:off x="3239858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4238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13238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39858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05644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0817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8757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05644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79976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82504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5335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79976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323666" y="195988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43128" y="1639835"/>
            <a:ext cx="23895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80301" y="1822715"/>
            <a:ext cx="1825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 inserted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44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237318" y="1694561"/>
            <a:ext cx="1021715" cy="284480"/>
            <a:chOff x="3237318" y="1694561"/>
            <a:chExt cx="1021715" cy="284480"/>
          </a:xfrm>
        </p:grpSpPr>
        <p:sp>
          <p:nvSpPr>
            <p:cNvPr id="73" name="object 73"/>
            <p:cNvSpPr/>
            <p:nvPr/>
          </p:nvSpPr>
          <p:spPr>
            <a:xfrm>
              <a:off x="3239858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24238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13238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239858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05644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60817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8757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605644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879976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882504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3246180" y="1734463"/>
            <a:ext cx="1005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2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44</a:t>
            </a:r>
            <a:r>
              <a:rPr sz="1100" spc="2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420211" y="1145882"/>
            <a:ext cx="838835" cy="833755"/>
            <a:chOff x="3420211" y="1145882"/>
            <a:chExt cx="838835" cy="833755"/>
          </a:xfrm>
        </p:grpSpPr>
        <p:sp>
          <p:nvSpPr>
            <p:cNvPr id="85" name="object 85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42527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253357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79977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2970580" y="1186928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495" dirty="0">
                <a:latin typeface="Microsoft Sans Serif"/>
                <a:cs typeface="Microsoft Sans Serif"/>
              </a:rPr>
              <a:t>N</a:t>
            </a:r>
            <a:r>
              <a:rPr sz="1100" spc="-254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555" dirty="0">
                <a:latin typeface="Microsoft Sans Serif"/>
                <a:cs typeface="Microsoft Sans Serif"/>
              </a:rPr>
              <a:t>U</a:t>
            </a:r>
            <a:r>
              <a:rPr sz="1100" spc="-19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434" dirty="0">
                <a:latin typeface="Microsoft Sans Serif"/>
                <a:cs typeface="Microsoft Sans Serif"/>
              </a:rPr>
              <a:t>L</a:t>
            </a:r>
            <a:r>
              <a:rPr sz="1100" spc="-31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10" dirty="0">
                <a:latin typeface="Microsoft Sans Serif"/>
                <a:cs typeface="Microsoft Sans Serif"/>
              </a:rPr>
              <a:t>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01561" y="2568359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453770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97408" y="209706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61861" y="229149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585406" y="2700464"/>
            <a:ext cx="838200" cy="284480"/>
            <a:chOff x="585406" y="2700464"/>
            <a:chExt cx="838200" cy="284480"/>
          </a:xfrm>
        </p:grpSpPr>
        <p:sp>
          <p:nvSpPr>
            <p:cNvPr id="95" name="object 95"/>
            <p:cNvSpPr/>
            <p:nvPr/>
          </p:nvSpPr>
          <p:spPr>
            <a:xfrm>
              <a:off x="587946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047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6131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7946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53719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5625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44206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53719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3661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391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593001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136611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671753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418539" y="2703004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1591297" y="2700464"/>
            <a:ext cx="747395" cy="284480"/>
            <a:chOff x="1591297" y="2700464"/>
            <a:chExt cx="747395" cy="284480"/>
          </a:xfrm>
        </p:grpSpPr>
        <p:sp>
          <p:nvSpPr>
            <p:cNvPr id="110" name="object 110"/>
            <p:cNvSpPr/>
            <p:nvPr/>
          </p:nvSpPr>
          <p:spPr>
            <a:xfrm>
              <a:off x="1593837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59637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87576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593837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868182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87071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0586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868182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051075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0536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1598904" y="274025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2051075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1586204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333002" y="2703004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2505760" y="2700464"/>
            <a:ext cx="746760" cy="284480"/>
            <a:chOff x="2505760" y="2700464"/>
            <a:chExt cx="746760" cy="284480"/>
          </a:xfrm>
        </p:grpSpPr>
        <p:sp>
          <p:nvSpPr>
            <p:cNvPr id="125" name="object 125"/>
            <p:cNvSpPr/>
            <p:nvPr/>
          </p:nvSpPr>
          <p:spPr>
            <a:xfrm>
              <a:off x="2508300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5108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7902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508300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782633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78516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97312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782633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2474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965526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259210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3420211" y="2700464"/>
            <a:ext cx="838835" cy="284480"/>
            <a:chOff x="3420211" y="2700464"/>
            <a:chExt cx="838835" cy="284480"/>
          </a:xfrm>
        </p:grpSpPr>
        <p:sp>
          <p:nvSpPr>
            <p:cNvPr id="139" name="object 139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4252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7046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697084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69962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887571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697084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879977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88250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3707206" y="2740252"/>
            <a:ext cx="544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44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3242386" y="2702991"/>
            <a:ext cx="1016635" cy="281940"/>
            <a:chOff x="3242386" y="2702991"/>
            <a:chExt cx="1016635" cy="281940"/>
          </a:xfrm>
        </p:grpSpPr>
        <p:sp>
          <p:nvSpPr>
            <p:cNvPr id="151" name="object 151"/>
            <p:cNvSpPr/>
            <p:nvPr/>
          </p:nvSpPr>
          <p:spPr>
            <a:xfrm>
              <a:off x="4253356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3879976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3244926" y="2751251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350655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288588" y="261202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2962986" y="2700464"/>
            <a:ext cx="289560" cy="281940"/>
            <a:chOff x="2962986" y="2700464"/>
            <a:chExt cx="289560" cy="281940"/>
          </a:xfrm>
        </p:grpSpPr>
        <p:sp>
          <p:nvSpPr>
            <p:cNvPr id="157" name="object 157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2513355" y="273910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33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2965526" y="2705531"/>
            <a:ext cx="284480" cy="279400"/>
            <a:chOff x="2965526" y="2705531"/>
            <a:chExt cx="284480" cy="279400"/>
          </a:xfrm>
        </p:grpSpPr>
        <p:sp>
          <p:nvSpPr>
            <p:cNvPr id="161" name="object 161"/>
            <p:cNvSpPr/>
            <p:nvPr/>
          </p:nvSpPr>
          <p:spPr>
            <a:xfrm>
              <a:off x="32474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2965526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object 163"/>
          <p:cNvGrpSpPr/>
          <p:nvPr/>
        </p:nvGrpSpPr>
        <p:grpSpPr>
          <a:xfrm>
            <a:off x="3150946" y="1150962"/>
            <a:ext cx="828675" cy="597535"/>
            <a:chOff x="3150946" y="1150962"/>
            <a:chExt cx="828675" cy="597535"/>
          </a:xfrm>
        </p:grpSpPr>
        <p:sp>
          <p:nvSpPr>
            <p:cNvPr id="164" name="object 164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793591" y="133384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976484" y="1333855"/>
              <a:ext cx="0" cy="320675"/>
            </a:xfrm>
            <a:custGeom>
              <a:avLst/>
              <a:gdLst/>
              <a:ahLst/>
              <a:cxnLst/>
              <a:rect l="l" t="t" r="r" b="b"/>
              <a:pathLst>
                <a:path h="320675">
                  <a:moveTo>
                    <a:pt x="0" y="32005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153473" y="1653908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2301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153473" y="165390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91439"/>
                  </a:moveTo>
                  <a:lnTo>
                    <a:pt x="0" y="0"/>
                  </a:lnTo>
                </a:path>
                <a:path w="91439" h="91439">
                  <a:moveTo>
                    <a:pt x="0" y="91439"/>
                  </a:moveTo>
                  <a:lnTo>
                    <a:pt x="91440" y="91439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3118396" y="1606123"/>
            <a:ext cx="127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736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End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9438" y="736917"/>
            <a:ext cx="46164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6259" y="1013790"/>
            <a:ext cx="922655" cy="416559"/>
            <a:chOff x="956259" y="1013790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4" name="object 24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90228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38" name="object 38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049333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791051" y="1011250"/>
            <a:ext cx="97155" cy="280035"/>
            <a:chOff x="3791051" y="1011250"/>
            <a:chExt cx="97155" cy="280035"/>
          </a:xfrm>
        </p:grpSpPr>
        <p:sp>
          <p:nvSpPr>
            <p:cNvPr id="53" name="object 53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237318" y="1694561"/>
            <a:ext cx="1021715" cy="284480"/>
            <a:chOff x="3237318" y="1694561"/>
            <a:chExt cx="1021715" cy="284480"/>
          </a:xfrm>
        </p:grpSpPr>
        <p:sp>
          <p:nvSpPr>
            <p:cNvPr id="57" name="object 57"/>
            <p:cNvSpPr/>
            <p:nvPr/>
          </p:nvSpPr>
          <p:spPr>
            <a:xfrm>
              <a:off x="3239858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24238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13238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39858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05644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0817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8757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05644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79976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82504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5335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79976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323666" y="195988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43128" y="1348839"/>
            <a:ext cx="2389505" cy="666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580"/>
              </a:spcBef>
              <a:tabLst>
                <a:tab pos="1704339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	200</a:t>
            </a:r>
            <a:endParaRPr sz="1100">
              <a:latin typeface="Microsoft Sans Serif"/>
              <a:cs typeface="Microsoft Sans Serif"/>
            </a:endParaRPr>
          </a:p>
          <a:p>
            <a:pPr marL="149860" marR="5080" indent="-137795">
              <a:lnSpc>
                <a:spcPct val="109100"/>
              </a:lnSpc>
              <a:spcBef>
                <a:spcPts val="36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400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44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237318" y="1145882"/>
            <a:ext cx="1021715" cy="833755"/>
            <a:chOff x="3237318" y="1145882"/>
            <a:chExt cx="1021715" cy="833755"/>
          </a:xfrm>
        </p:grpSpPr>
        <p:sp>
          <p:nvSpPr>
            <p:cNvPr id="72" name="object 72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239858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24238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613238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239858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605644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60817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8757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605644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879976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882504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5335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879976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2970580" y="1186928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495" dirty="0">
                <a:latin typeface="Microsoft Sans Serif"/>
                <a:cs typeface="Microsoft Sans Serif"/>
              </a:rPr>
              <a:t>N</a:t>
            </a:r>
            <a:r>
              <a:rPr sz="1100" spc="-254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555" dirty="0">
                <a:latin typeface="Microsoft Sans Serif"/>
                <a:cs typeface="Microsoft Sans Serif"/>
              </a:rPr>
              <a:t>U</a:t>
            </a:r>
            <a:r>
              <a:rPr sz="1100" spc="-19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434" dirty="0">
                <a:latin typeface="Microsoft Sans Serif"/>
                <a:cs typeface="Microsoft Sans Serif"/>
              </a:rPr>
              <a:t>L</a:t>
            </a:r>
            <a:r>
              <a:rPr sz="1100" spc="-31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10" dirty="0">
                <a:latin typeface="Microsoft Sans Serif"/>
                <a:cs typeface="Microsoft Sans Serif"/>
              </a:rPr>
              <a:t>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01561" y="2568359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53770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97408" y="209706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61861" y="229149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85406" y="2700464"/>
            <a:ext cx="838200" cy="284480"/>
            <a:chOff x="585406" y="2700464"/>
            <a:chExt cx="838200" cy="284480"/>
          </a:xfrm>
        </p:grpSpPr>
        <p:sp>
          <p:nvSpPr>
            <p:cNvPr id="92" name="object 92"/>
            <p:cNvSpPr/>
            <p:nvPr/>
          </p:nvSpPr>
          <p:spPr>
            <a:xfrm>
              <a:off x="587946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9047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96131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87946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953719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5625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144206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53719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3661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391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593001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136611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71753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418539" y="2703004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591297" y="2700464"/>
            <a:ext cx="747395" cy="284480"/>
            <a:chOff x="1591297" y="2700464"/>
            <a:chExt cx="747395" cy="284480"/>
          </a:xfrm>
        </p:grpSpPr>
        <p:sp>
          <p:nvSpPr>
            <p:cNvPr id="107" name="object 107"/>
            <p:cNvSpPr/>
            <p:nvPr/>
          </p:nvSpPr>
          <p:spPr>
            <a:xfrm>
              <a:off x="1593837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59637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87576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593837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868182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87071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0586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868182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051075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0536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1598904" y="274025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2051075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1586204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333002" y="2703004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2505760" y="2700464"/>
            <a:ext cx="746760" cy="284480"/>
            <a:chOff x="2505760" y="2700464"/>
            <a:chExt cx="746760" cy="284480"/>
          </a:xfrm>
        </p:grpSpPr>
        <p:sp>
          <p:nvSpPr>
            <p:cNvPr id="122" name="object 122"/>
            <p:cNvSpPr/>
            <p:nvPr/>
          </p:nvSpPr>
          <p:spPr>
            <a:xfrm>
              <a:off x="2508300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5108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7902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508300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782633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78516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97312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782633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965526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259210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3420211" y="2700464"/>
            <a:ext cx="838835" cy="284480"/>
            <a:chOff x="3420211" y="2700464"/>
            <a:chExt cx="838835" cy="284480"/>
          </a:xfrm>
        </p:grpSpPr>
        <p:sp>
          <p:nvSpPr>
            <p:cNvPr id="135" name="object 135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4252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7046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697084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69962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887571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697084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879977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88250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2533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879977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350655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2962986" y="2700464"/>
            <a:ext cx="289560" cy="281940"/>
            <a:chOff x="2962986" y="2700464"/>
            <a:chExt cx="289560" cy="281940"/>
          </a:xfrm>
        </p:grpSpPr>
        <p:sp>
          <p:nvSpPr>
            <p:cNvPr id="149" name="object 149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2513355" y="273910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33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2965526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3247453" y="2703004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3150933" y="1148423"/>
            <a:ext cx="828675" cy="600075"/>
            <a:chOff x="3150933" y="1148423"/>
            <a:chExt cx="828675" cy="600075"/>
          </a:xfrm>
        </p:grpSpPr>
        <p:sp>
          <p:nvSpPr>
            <p:cNvPr id="155" name="object 155"/>
            <p:cNvSpPr/>
            <p:nvPr/>
          </p:nvSpPr>
          <p:spPr>
            <a:xfrm>
              <a:off x="3796118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422751" y="1427823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793591" y="1333843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976484" y="1333855"/>
              <a:ext cx="0" cy="320675"/>
            </a:xfrm>
            <a:custGeom>
              <a:avLst/>
              <a:gdLst/>
              <a:ahLst/>
              <a:cxnLst/>
              <a:rect l="l" t="t" r="r" b="b"/>
              <a:pathLst>
                <a:path h="320675">
                  <a:moveTo>
                    <a:pt x="0" y="32005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53473" y="1653908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2301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153473" y="165390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91439"/>
                  </a:moveTo>
                  <a:lnTo>
                    <a:pt x="0" y="0"/>
                  </a:lnTo>
                </a:path>
                <a:path w="91439" h="91439">
                  <a:moveTo>
                    <a:pt x="0" y="91439"/>
                  </a:moveTo>
                  <a:lnTo>
                    <a:pt x="91440" y="91439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3105696" y="160612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3420211" y="2700464"/>
            <a:ext cx="289560" cy="281940"/>
            <a:chOff x="3420211" y="2700464"/>
            <a:chExt cx="289560" cy="281940"/>
          </a:xfrm>
        </p:grpSpPr>
        <p:sp>
          <p:nvSpPr>
            <p:cNvPr id="163" name="object 163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4252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165"/>
          <p:cNvSpPr txBox="1"/>
          <p:nvPr/>
        </p:nvSpPr>
        <p:spPr>
          <a:xfrm>
            <a:off x="3427806" y="2740252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300 44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3422751" y="2705531"/>
            <a:ext cx="284480" cy="279400"/>
            <a:chOff x="3422751" y="2705531"/>
            <a:chExt cx="284480" cy="279400"/>
          </a:xfrm>
        </p:grpSpPr>
        <p:sp>
          <p:nvSpPr>
            <p:cNvPr id="167" name="object 167"/>
            <p:cNvSpPr/>
            <p:nvPr/>
          </p:nvSpPr>
          <p:spPr>
            <a:xfrm>
              <a:off x="370467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9" name="object 169"/>
          <p:cNvGrpSpPr/>
          <p:nvPr/>
        </p:nvGrpSpPr>
        <p:grpSpPr>
          <a:xfrm>
            <a:off x="3237318" y="1694561"/>
            <a:ext cx="381000" cy="281940"/>
            <a:chOff x="3237318" y="1694561"/>
            <a:chExt cx="381000" cy="281940"/>
          </a:xfrm>
        </p:grpSpPr>
        <p:sp>
          <p:nvSpPr>
            <p:cNvPr id="170" name="object 170"/>
            <p:cNvSpPr/>
            <p:nvPr/>
          </p:nvSpPr>
          <p:spPr>
            <a:xfrm>
              <a:off x="3239858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24238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3246180" y="1735606"/>
            <a:ext cx="1005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90"/>
              </a:spcBef>
            </a:pPr>
            <a:r>
              <a:rPr sz="1100" spc="-495" dirty="0">
                <a:latin typeface="Microsoft Sans Serif"/>
                <a:cs typeface="Microsoft Sans Serif"/>
              </a:rPr>
              <a:t>N</a:t>
            </a:r>
            <a:r>
              <a:rPr sz="1100" spc="-254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555" dirty="0">
                <a:latin typeface="Microsoft Sans Serif"/>
                <a:cs typeface="Microsoft Sans Serif"/>
              </a:rPr>
              <a:t>U</a:t>
            </a:r>
            <a:r>
              <a:rPr sz="1100" spc="-19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434" dirty="0">
                <a:latin typeface="Microsoft Sans Serif"/>
                <a:cs typeface="Microsoft Sans Serif"/>
              </a:rPr>
              <a:t>L</a:t>
            </a:r>
            <a:r>
              <a:rPr sz="1100" spc="-31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10" dirty="0">
                <a:latin typeface="Microsoft Sans Serif"/>
                <a:cs typeface="Microsoft Sans Serif"/>
              </a:rPr>
              <a:t>L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44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3237318" y="1377035"/>
            <a:ext cx="696595" cy="602615"/>
            <a:chOff x="3237318" y="1377035"/>
            <a:chExt cx="696595" cy="602615"/>
          </a:xfrm>
        </p:grpSpPr>
        <p:sp>
          <p:nvSpPr>
            <p:cNvPr id="174" name="object 174"/>
            <p:cNvSpPr/>
            <p:nvPr/>
          </p:nvSpPr>
          <p:spPr>
            <a:xfrm>
              <a:off x="3613238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239858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793591" y="1379575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5">
                  <a:moveTo>
                    <a:pt x="0" y="0"/>
                  </a:moveTo>
                  <a:lnTo>
                    <a:pt x="13717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7" name="object 177"/>
          <p:cNvSpPr txBox="1"/>
          <p:nvPr/>
        </p:nvSpPr>
        <p:spPr>
          <a:xfrm>
            <a:off x="3793591" y="1240350"/>
            <a:ext cx="127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78" name="object 178"/>
          <p:cNvGrpSpPr/>
          <p:nvPr/>
        </p:nvGrpSpPr>
        <p:grpSpPr>
          <a:xfrm>
            <a:off x="3105226" y="1379575"/>
            <a:ext cx="828675" cy="551815"/>
            <a:chOff x="3105226" y="1379575"/>
            <a:chExt cx="828675" cy="551815"/>
          </a:xfrm>
        </p:grpSpPr>
        <p:sp>
          <p:nvSpPr>
            <p:cNvPr id="179" name="object 179"/>
            <p:cNvSpPr/>
            <p:nvPr/>
          </p:nvSpPr>
          <p:spPr>
            <a:xfrm>
              <a:off x="3930764" y="1379575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107753" y="1608188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2301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107753" y="1608188"/>
              <a:ext cx="137795" cy="320675"/>
            </a:xfrm>
            <a:custGeom>
              <a:avLst/>
              <a:gdLst/>
              <a:ahLst/>
              <a:cxnLst/>
              <a:rect l="l" t="t" r="r" b="b"/>
              <a:pathLst>
                <a:path w="137794" h="320675">
                  <a:moveTo>
                    <a:pt x="0" y="320052"/>
                  </a:moveTo>
                  <a:lnTo>
                    <a:pt x="0" y="0"/>
                  </a:lnTo>
                </a:path>
                <a:path w="137794" h="320675">
                  <a:moveTo>
                    <a:pt x="0" y="320052"/>
                  </a:moveTo>
                  <a:lnTo>
                    <a:pt x="137172" y="32005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2" name="object 182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736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End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7" name="object 7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91297" y="1145882"/>
            <a:ext cx="1382395" cy="284480"/>
            <a:chOff x="1591297" y="1145882"/>
            <a:chExt cx="1382395" cy="284480"/>
          </a:xfrm>
        </p:grpSpPr>
        <p:sp>
          <p:nvSpPr>
            <p:cNvPr id="19" name="object 19"/>
            <p:cNvSpPr/>
            <p:nvPr/>
          </p:nvSpPr>
          <p:spPr>
            <a:xfrm>
              <a:off x="187576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73237" y="119668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3237" y="137957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902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08300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87688" y="1196682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916899" y="1057457"/>
            <a:ext cx="1066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1000" spc="610" dirty="0">
                <a:latin typeface="Tahoma"/>
                <a:cs typeface="Tahoma"/>
              </a:rPr>
              <a:t>)	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87688" y="1379575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60537" y="1240350"/>
            <a:ext cx="1066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1000" spc="610" dirty="0">
                <a:latin typeface="Tahoma"/>
                <a:cs typeface="Tahoma"/>
              </a:rPr>
              <a:t>(	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40" name="object 40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49333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58786" y="1013790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791051" y="1011250"/>
            <a:ext cx="97155" cy="280035"/>
            <a:chOff x="3791051" y="1011250"/>
            <a:chExt cx="97155" cy="280035"/>
          </a:xfrm>
        </p:grpSpPr>
        <p:sp>
          <p:nvSpPr>
            <p:cNvPr id="56" name="object 56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237318" y="1694561"/>
            <a:ext cx="1021715" cy="284480"/>
            <a:chOff x="3237318" y="1694561"/>
            <a:chExt cx="1021715" cy="284480"/>
          </a:xfrm>
        </p:grpSpPr>
        <p:sp>
          <p:nvSpPr>
            <p:cNvPr id="60" name="object 60"/>
            <p:cNvSpPr/>
            <p:nvPr/>
          </p:nvSpPr>
          <p:spPr>
            <a:xfrm>
              <a:off x="3239858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4238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13238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39858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05644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60817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8757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605644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79976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82504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5335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79976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323666" y="195988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3128" y="1348839"/>
            <a:ext cx="2389505" cy="666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580"/>
              </a:spcBef>
              <a:tabLst>
                <a:tab pos="1704339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	200</a:t>
            </a:r>
            <a:endParaRPr sz="1100">
              <a:latin typeface="Microsoft Sans Serif"/>
              <a:cs typeface="Microsoft Sans Serif"/>
            </a:endParaRPr>
          </a:p>
          <a:p>
            <a:pPr marL="149860" marR="5080" indent="-137795">
              <a:lnSpc>
                <a:spcPct val="109100"/>
              </a:lnSpc>
              <a:spcBef>
                <a:spcPts val="360"/>
              </a:spcBef>
            </a:pP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400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inserted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44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237318" y="1145882"/>
            <a:ext cx="1021715" cy="833755"/>
            <a:chOff x="3237318" y="1145882"/>
            <a:chExt cx="1021715" cy="833755"/>
          </a:xfrm>
        </p:grpSpPr>
        <p:sp>
          <p:nvSpPr>
            <p:cNvPr id="75" name="object 75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239858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24238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613238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239858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605644" y="16971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60817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887571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605644" y="197650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879976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82504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25335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79976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2065058" y="1186928"/>
            <a:ext cx="1729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2646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100 22 300</a:t>
            </a:r>
            <a:r>
              <a:rPr sz="1100" dirty="0">
                <a:latin typeface="Microsoft Sans Serif"/>
                <a:cs typeface="Microsoft Sans Serif"/>
              </a:rPr>
              <a:t>	</a:t>
            </a: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495" dirty="0">
                <a:latin typeface="Microsoft Sans Serif"/>
                <a:cs typeface="Microsoft Sans Serif"/>
              </a:rPr>
              <a:t>N</a:t>
            </a:r>
            <a:r>
              <a:rPr sz="1100" spc="-254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555" dirty="0">
                <a:latin typeface="Microsoft Sans Serif"/>
                <a:cs typeface="Microsoft Sans Serif"/>
              </a:rPr>
              <a:t>U</a:t>
            </a:r>
            <a:r>
              <a:rPr sz="1100" spc="-19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434" dirty="0">
                <a:latin typeface="Microsoft Sans Serif"/>
                <a:cs typeface="Microsoft Sans Serif"/>
              </a:rPr>
              <a:t>L</a:t>
            </a:r>
            <a:r>
              <a:rPr sz="1100" spc="-31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10" dirty="0">
                <a:latin typeface="Microsoft Sans Serif"/>
                <a:cs typeface="Microsoft Sans Serif"/>
              </a:rPr>
              <a:t>L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01561" y="2568359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453770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97408" y="2097060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61861" y="229149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585406" y="2700464"/>
            <a:ext cx="838200" cy="284480"/>
            <a:chOff x="585406" y="2700464"/>
            <a:chExt cx="838200" cy="284480"/>
          </a:xfrm>
        </p:grpSpPr>
        <p:sp>
          <p:nvSpPr>
            <p:cNvPr id="95" name="object 95"/>
            <p:cNvSpPr/>
            <p:nvPr/>
          </p:nvSpPr>
          <p:spPr>
            <a:xfrm>
              <a:off x="587946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047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96131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87946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953719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5625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44206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53719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3661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391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593001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1136611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1418539" y="2703004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1591297" y="2700464"/>
            <a:ext cx="747395" cy="284480"/>
            <a:chOff x="1591297" y="2700464"/>
            <a:chExt cx="747395" cy="284480"/>
          </a:xfrm>
        </p:grpSpPr>
        <p:sp>
          <p:nvSpPr>
            <p:cNvPr id="109" name="object 109"/>
            <p:cNvSpPr/>
            <p:nvPr/>
          </p:nvSpPr>
          <p:spPr>
            <a:xfrm>
              <a:off x="1593837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59637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87576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593837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868182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87071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0586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868182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051075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0536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598904" y="274025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2051075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2333002" y="2703004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3420211" y="2700464"/>
            <a:ext cx="838835" cy="284480"/>
            <a:chOff x="3420211" y="2700464"/>
            <a:chExt cx="838835" cy="284480"/>
          </a:xfrm>
        </p:grpSpPr>
        <p:sp>
          <p:nvSpPr>
            <p:cNvPr id="123" name="object 123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4252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7046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697084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69962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887571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697084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879977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88250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2533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879977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object 135"/>
          <p:cNvGrpSpPr/>
          <p:nvPr/>
        </p:nvGrpSpPr>
        <p:grpSpPr>
          <a:xfrm>
            <a:off x="2505760" y="2700464"/>
            <a:ext cx="746760" cy="284480"/>
            <a:chOff x="2505760" y="2700464"/>
            <a:chExt cx="746760" cy="284480"/>
          </a:xfrm>
        </p:grpSpPr>
        <p:sp>
          <p:nvSpPr>
            <p:cNvPr id="136" name="object 136"/>
            <p:cNvSpPr/>
            <p:nvPr/>
          </p:nvSpPr>
          <p:spPr>
            <a:xfrm>
              <a:off x="2508300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5108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7902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508300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2782633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278516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97312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2782633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965526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2513355" y="273910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33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2965526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3247453" y="2703004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52" name="object 152"/>
          <p:cNvGrpSpPr/>
          <p:nvPr/>
        </p:nvGrpSpPr>
        <p:grpSpPr>
          <a:xfrm>
            <a:off x="3150933" y="1148423"/>
            <a:ext cx="828675" cy="600075"/>
            <a:chOff x="3150933" y="1148423"/>
            <a:chExt cx="828675" cy="600075"/>
          </a:xfrm>
        </p:grpSpPr>
        <p:sp>
          <p:nvSpPr>
            <p:cNvPr id="153" name="object 153"/>
            <p:cNvSpPr/>
            <p:nvPr/>
          </p:nvSpPr>
          <p:spPr>
            <a:xfrm>
              <a:off x="3796118" y="1150963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3422751" y="1427823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793591" y="1333843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3976484" y="1333855"/>
              <a:ext cx="0" cy="320675"/>
            </a:xfrm>
            <a:custGeom>
              <a:avLst/>
              <a:gdLst/>
              <a:ahLst/>
              <a:cxnLst/>
              <a:rect l="l" t="t" r="r" b="b"/>
              <a:pathLst>
                <a:path h="320675">
                  <a:moveTo>
                    <a:pt x="0" y="32005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3153473" y="1653908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2301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53473" y="165390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91439"/>
                  </a:moveTo>
                  <a:lnTo>
                    <a:pt x="0" y="0"/>
                  </a:lnTo>
                </a:path>
                <a:path w="91439" h="91439">
                  <a:moveTo>
                    <a:pt x="0" y="91439"/>
                  </a:moveTo>
                  <a:lnTo>
                    <a:pt x="91440" y="91439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 txBox="1"/>
          <p:nvPr/>
        </p:nvSpPr>
        <p:spPr>
          <a:xfrm>
            <a:off x="3105696" y="160612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3420211" y="2700464"/>
            <a:ext cx="289560" cy="281940"/>
            <a:chOff x="3420211" y="2700464"/>
            <a:chExt cx="289560" cy="281940"/>
          </a:xfrm>
        </p:grpSpPr>
        <p:sp>
          <p:nvSpPr>
            <p:cNvPr id="161" name="object 161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4252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3" name="object 163"/>
          <p:cNvSpPr txBox="1"/>
          <p:nvPr/>
        </p:nvSpPr>
        <p:spPr>
          <a:xfrm>
            <a:off x="3427806" y="2740252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300 44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3420211" y="2702991"/>
            <a:ext cx="289560" cy="281940"/>
            <a:chOff x="3420211" y="2702991"/>
            <a:chExt cx="289560" cy="281940"/>
          </a:xfrm>
        </p:grpSpPr>
        <p:sp>
          <p:nvSpPr>
            <p:cNvPr id="165" name="object 165"/>
            <p:cNvSpPr/>
            <p:nvPr/>
          </p:nvSpPr>
          <p:spPr>
            <a:xfrm>
              <a:off x="37046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object 167"/>
          <p:cNvGrpSpPr/>
          <p:nvPr/>
        </p:nvGrpSpPr>
        <p:grpSpPr>
          <a:xfrm>
            <a:off x="3237318" y="1694561"/>
            <a:ext cx="381000" cy="281940"/>
            <a:chOff x="3237318" y="1694561"/>
            <a:chExt cx="381000" cy="281940"/>
          </a:xfrm>
        </p:grpSpPr>
        <p:sp>
          <p:nvSpPr>
            <p:cNvPr id="168" name="object 168"/>
            <p:cNvSpPr/>
            <p:nvPr/>
          </p:nvSpPr>
          <p:spPr>
            <a:xfrm>
              <a:off x="3239858" y="16971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242386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3246180" y="1735606"/>
            <a:ext cx="1005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90"/>
              </a:spcBef>
            </a:pPr>
            <a:r>
              <a:rPr sz="1100" spc="-495" dirty="0">
                <a:latin typeface="Microsoft Sans Serif"/>
                <a:cs typeface="Microsoft Sans Serif"/>
              </a:rPr>
              <a:t>N</a:t>
            </a:r>
            <a:r>
              <a:rPr sz="1100" spc="-254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555" dirty="0">
                <a:latin typeface="Microsoft Sans Serif"/>
                <a:cs typeface="Microsoft Sans Serif"/>
              </a:rPr>
              <a:t>U</a:t>
            </a:r>
            <a:r>
              <a:rPr sz="1100" spc="-19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434" dirty="0">
                <a:latin typeface="Microsoft Sans Serif"/>
                <a:cs typeface="Microsoft Sans Serif"/>
              </a:rPr>
              <a:t>L</a:t>
            </a:r>
            <a:r>
              <a:rPr sz="1100" spc="-31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10" dirty="0">
                <a:latin typeface="Microsoft Sans Serif"/>
                <a:cs typeface="Microsoft Sans Serif"/>
              </a:rPr>
              <a:t>L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44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3237318" y="1377035"/>
            <a:ext cx="696595" cy="602615"/>
            <a:chOff x="3237318" y="1377035"/>
            <a:chExt cx="696595" cy="602615"/>
          </a:xfrm>
        </p:grpSpPr>
        <p:sp>
          <p:nvSpPr>
            <p:cNvPr id="172" name="object 172"/>
            <p:cNvSpPr/>
            <p:nvPr/>
          </p:nvSpPr>
          <p:spPr>
            <a:xfrm>
              <a:off x="3613238" y="1699628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239858" y="197650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793591" y="1379575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5">
                  <a:moveTo>
                    <a:pt x="0" y="0"/>
                  </a:moveTo>
                  <a:lnTo>
                    <a:pt x="13717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3793591" y="1240350"/>
            <a:ext cx="127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3105226" y="1379575"/>
            <a:ext cx="828675" cy="551815"/>
            <a:chOff x="3105226" y="1379575"/>
            <a:chExt cx="828675" cy="551815"/>
          </a:xfrm>
        </p:grpSpPr>
        <p:sp>
          <p:nvSpPr>
            <p:cNvPr id="177" name="object 177"/>
            <p:cNvSpPr/>
            <p:nvPr/>
          </p:nvSpPr>
          <p:spPr>
            <a:xfrm>
              <a:off x="3930764" y="1379575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4">
                  <a:moveTo>
                    <a:pt x="0" y="22861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107753" y="1608188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2301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107753" y="1608188"/>
              <a:ext cx="137795" cy="320675"/>
            </a:xfrm>
            <a:custGeom>
              <a:avLst/>
              <a:gdLst/>
              <a:ahLst/>
              <a:cxnLst/>
              <a:rect l="l" t="t" r="r" b="b"/>
              <a:pathLst>
                <a:path w="137794" h="320675">
                  <a:moveTo>
                    <a:pt x="0" y="320052"/>
                  </a:moveTo>
                  <a:lnTo>
                    <a:pt x="0" y="0"/>
                  </a:lnTo>
                </a:path>
                <a:path w="137794" h="320675">
                  <a:moveTo>
                    <a:pt x="0" y="320052"/>
                  </a:moveTo>
                  <a:lnTo>
                    <a:pt x="137172" y="32005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3609438" y="736917"/>
            <a:ext cx="46164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95"/>
              </a:spcBef>
            </a:pPr>
            <a:r>
              <a:rPr sz="1100" spc="-31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315" dirty="0">
                <a:latin typeface="Microsoft Sans Serif"/>
                <a:cs typeface="Microsoft Sans Serif"/>
              </a:rPr>
              <a:t>3</a:t>
            </a:r>
            <a:r>
              <a:rPr sz="1100" spc="-31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r>
              <a:rPr sz="1100" spc="-315" dirty="0">
                <a:latin typeface="Microsoft Sans Serif"/>
                <a:cs typeface="Microsoft Sans Serif"/>
              </a:rPr>
              <a:t>00</a:t>
            </a:r>
            <a:r>
              <a:rPr sz="1100" spc="-315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3826611" y="999704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X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4146677" y="209706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4065396" y="229149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400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84" name="object 184"/>
          <p:cNvGrpSpPr/>
          <p:nvPr/>
        </p:nvGrpSpPr>
        <p:grpSpPr>
          <a:xfrm>
            <a:off x="4250816" y="2568359"/>
            <a:ext cx="93980" cy="276860"/>
            <a:chOff x="4250816" y="2568359"/>
            <a:chExt cx="93980" cy="276860"/>
          </a:xfrm>
        </p:grpSpPr>
        <p:sp>
          <p:nvSpPr>
            <p:cNvPr id="185" name="object 185"/>
            <p:cNvSpPr/>
            <p:nvPr/>
          </p:nvSpPr>
          <p:spPr>
            <a:xfrm>
              <a:off x="4342269" y="256835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250816" y="284269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7"/>
          <p:cNvSpPr txBox="1"/>
          <p:nvPr/>
        </p:nvSpPr>
        <p:spPr>
          <a:xfrm>
            <a:off x="4238116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26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671753" y="2965791"/>
            <a:ext cx="3229610" cy="332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75"/>
              </a:lnSpc>
              <a:spcBef>
                <a:spcPts val="90"/>
              </a:spcBef>
              <a:tabLst>
                <a:tab pos="926465" algn="l"/>
                <a:tab pos="1932939" algn="l"/>
                <a:tab pos="284734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	200	300	400</a:t>
            </a:r>
            <a:endParaRPr sz="1100">
              <a:latin typeface="Microsoft Sans Serif"/>
              <a:cs typeface="Microsoft Sans Serif"/>
            </a:endParaRPr>
          </a:p>
          <a:p>
            <a:pPr marL="47625">
              <a:lnSpc>
                <a:spcPts val="1155"/>
              </a:lnSpc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8: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Insertion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Beginning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041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750951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74996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047013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106" y="104602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343088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34146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639163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163816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904860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0106" y="190254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2207818"/>
            <a:ext cx="61874" cy="618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423617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0106" y="242199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581" y="2726575"/>
            <a:ext cx="61874" cy="618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02932" y="714018"/>
            <a:ext cx="3812540" cy="2115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Create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DllNode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(DllNode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temp=new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DllNode())</a:t>
            </a:r>
            <a:endParaRPr sz="11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76600"/>
              </a:lnSpc>
            </a:pPr>
            <a:r>
              <a:rPr sz="1100" spc="-10" dirty="0">
                <a:latin typeface="Microsoft Sans Serif"/>
                <a:cs typeface="Microsoft Sans Serif"/>
              </a:rPr>
              <a:t>Assign </a:t>
            </a:r>
            <a:r>
              <a:rPr sz="1100" spc="-15" dirty="0">
                <a:latin typeface="Microsoft Sans Serif"/>
                <a:cs typeface="Microsoft Sans Serif"/>
              </a:rPr>
              <a:t>value </a:t>
            </a:r>
            <a:r>
              <a:rPr sz="1100" spc="-5" dirty="0">
                <a:latin typeface="Microsoft Sans Serif"/>
                <a:cs typeface="Microsoft Sans Serif"/>
              </a:rPr>
              <a:t>to the data </a:t>
            </a:r>
            <a:r>
              <a:rPr sz="1100" spc="-10" dirty="0">
                <a:latin typeface="Microsoft Sans Serif"/>
                <a:cs typeface="Microsoft Sans Serif"/>
              </a:rPr>
              <a:t>field </a:t>
            </a:r>
            <a:r>
              <a:rPr sz="1100" spc="-5" dirty="0">
                <a:latin typeface="Microsoft Sans Serif"/>
                <a:cs typeface="Microsoft Sans Serif"/>
              </a:rPr>
              <a:t>of the </a:t>
            </a:r>
            <a:r>
              <a:rPr sz="1100" spc="-15" dirty="0">
                <a:latin typeface="Microsoft Sans Serif"/>
                <a:cs typeface="Microsoft Sans Serif"/>
              </a:rPr>
              <a:t>new </a:t>
            </a:r>
            <a:r>
              <a:rPr sz="1100" spc="-10" dirty="0">
                <a:latin typeface="Microsoft Sans Serif"/>
                <a:cs typeface="Microsoft Sans Serif"/>
              </a:rPr>
              <a:t>node (temp.info=ele) </a:t>
            </a:r>
            <a:r>
              <a:rPr sz="1100" spc="-5" dirty="0">
                <a:latin typeface="Microsoft Sans Serif"/>
                <a:cs typeface="Microsoft Sans Serif"/>
              </a:rPr>
              <a:t> Initiate left </a:t>
            </a:r>
            <a:r>
              <a:rPr sz="1100" spc="-10" dirty="0">
                <a:latin typeface="Microsoft Sans Serif"/>
                <a:cs typeface="Microsoft Sans Serif"/>
              </a:rPr>
              <a:t>and </a:t>
            </a:r>
            <a:r>
              <a:rPr sz="1100" spc="-5" dirty="0">
                <a:latin typeface="Microsoft Sans Serif"/>
                <a:cs typeface="Microsoft Sans Serif"/>
              </a:rPr>
              <a:t>right </a:t>
            </a:r>
            <a:r>
              <a:rPr sz="1100" spc="-10" dirty="0">
                <a:latin typeface="Microsoft Sans Serif"/>
                <a:cs typeface="Microsoft Sans Serif"/>
              </a:rPr>
              <a:t>link </a:t>
            </a:r>
            <a:r>
              <a:rPr sz="1100" spc="-5" dirty="0">
                <a:latin typeface="Microsoft Sans Serif"/>
                <a:cs typeface="Microsoft Sans Serif"/>
              </a:rPr>
              <a:t>to </a:t>
            </a:r>
            <a:r>
              <a:rPr sz="1100" spc="-10" dirty="0">
                <a:latin typeface="Microsoft Sans Serif"/>
                <a:cs typeface="Microsoft Sans Serif"/>
              </a:rPr>
              <a:t>NULL (temp.Llink=temp.Rlink=null)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Count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number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(count=countNodes())</a:t>
            </a:r>
            <a:endParaRPr sz="110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  <a:spcBef>
                <a:spcPts val="770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insertion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start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(if(loc==1))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75"/>
              </a:spcBef>
            </a:pPr>
            <a:r>
              <a:rPr sz="1000" spc="-5" dirty="0">
                <a:latin typeface="Microsoft Sans Serif"/>
                <a:cs typeface="Microsoft Sans Serif"/>
              </a:rPr>
              <a:t>Call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insertion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beginning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method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(insBeg(ele))</a:t>
            </a:r>
            <a:endParaRPr sz="100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  <a:spcBef>
                <a:spcPts val="7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insertion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(if(loc==count+1))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75"/>
              </a:spcBef>
            </a:pPr>
            <a:r>
              <a:rPr sz="1000" spc="-5" dirty="0">
                <a:latin typeface="Microsoft Sans Serif"/>
                <a:cs typeface="Microsoft Sans Serif"/>
              </a:rPr>
              <a:t>Call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insertion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end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method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(insEnd(ele))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27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5844" y="2849764"/>
            <a:ext cx="2114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Procedure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continued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next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slide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841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Contd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.</a:t>
            </a:r>
            <a:r>
              <a:rPr sz="1400" spc="-13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.</a:t>
            </a:r>
            <a:r>
              <a:rPr sz="1400" spc="-13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.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549300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54760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1079995"/>
            <a:ext cx="61874" cy="61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1307744"/>
            <a:ext cx="61874" cy="61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1763230"/>
            <a:ext cx="61874" cy="61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581" y="2218728"/>
            <a:ext cx="61874" cy="61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2674213"/>
            <a:ext cx="61874" cy="61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3129711"/>
            <a:ext cx="61874" cy="618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932" y="450860"/>
            <a:ext cx="4107179" cy="278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84">
              <a:lnSpc>
                <a:spcPct val="135900"/>
              </a:lnSpc>
              <a:spcBef>
                <a:spcPts val="100"/>
              </a:spcBef>
            </a:pPr>
            <a:r>
              <a:rPr sz="1100" spc="-5" dirty="0">
                <a:latin typeface="Microsoft Sans Serif"/>
                <a:cs typeface="Microsoft Sans Serif"/>
              </a:rPr>
              <a:t>If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insertion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beginning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end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2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DLL,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then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perform</a:t>
            </a:r>
            <a:r>
              <a:rPr sz="1100" spc="19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steps: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70"/>
              </a:spcBef>
            </a:pPr>
            <a:r>
              <a:rPr sz="1000" spc="-5" dirty="0">
                <a:latin typeface="Microsoft Sans Serif"/>
                <a:cs typeface="Microsoft Sans Serif"/>
              </a:rPr>
              <a:t>Create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DllNode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10" dirty="0">
                <a:latin typeface="Arial"/>
                <a:cs typeface="Arial"/>
              </a:rPr>
              <a:t>prev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assign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head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(DllNode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prev=head)</a:t>
            </a:r>
            <a:endParaRPr sz="10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595"/>
              </a:spcBef>
            </a:pPr>
            <a:r>
              <a:rPr sz="1000" spc="-25" dirty="0">
                <a:latin typeface="Microsoft Sans Serif"/>
                <a:cs typeface="Microsoft Sans Serif"/>
              </a:rPr>
              <a:t>Traverse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b="1" spc="-10" dirty="0">
                <a:latin typeface="Arial"/>
                <a:cs typeface="Arial"/>
              </a:rPr>
              <a:t>prev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one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before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pos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595"/>
              </a:spcBef>
              <a:tabLst>
                <a:tab pos="1531620" algn="l"/>
              </a:tabLst>
            </a:pPr>
            <a:r>
              <a:rPr sz="1000" spc="-10" dirty="0">
                <a:latin typeface="Microsoft Sans Serif"/>
                <a:cs typeface="Microsoft Sans Serif"/>
              </a:rPr>
              <a:t>(while(cnt</a:t>
            </a:r>
            <a:r>
              <a:rPr sz="1000" i="1" spc="-10" dirty="0">
                <a:latin typeface="Verdana"/>
                <a:cs typeface="Verdana"/>
              </a:rPr>
              <a:t>&lt;</a:t>
            </a:r>
            <a:r>
              <a:rPr sz="1000" spc="-10" dirty="0">
                <a:latin typeface="Microsoft Sans Serif"/>
                <a:cs typeface="Microsoft Sans Serif"/>
              </a:rPr>
              <a:t>loc-1)	</a:t>
            </a:r>
            <a:r>
              <a:rPr sz="1000" spc="-15" dirty="0">
                <a:latin typeface="Microsoft Sans Serif"/>
                <a:cs typeface="Microsoft Sans Serif"/>
              </a:rPr>
              <a:t>prev=prev.Rlink)</a:t>
            </a:r>
            <a:endParaRPr sz="10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590"/>
              </a:spcBef>
            </a:pPr>
            <a:r>
              <a:rPr sz="1000" spc="-10" dirty="0">
                <a:latin typeface="Microsoft Sans Serif"/>
                <a:cs typeface="Microsoft Sans Serif"/>
              </a:rPr>
              <a:t>Make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next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b="1" spc="-10" dirty="0">
                <a:latin typeface="Arial"/>
                <a:cs typeface="Arial"/>
              </a:rPr>
              <a:t>prev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right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link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(temp.Rlink</a:t>
            </a:r>
            <a:endParaRPr sz="10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Microsoft Sans Serif"/>
                <a:cs typeface="Microsoft Sans Serif"/>
              </a:rPr>
              <a:t>=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prev.Rlink)</a:t>
            </a:r>
            <a:endParaRPr sz="10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Microsoft Sans Serif"/>
                <a:cs typeface="Microsoft Sans Serif"/>
              </a:rPr>
              <a:t>Assign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left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link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next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b="1" spc="-10" dirty="0">
                <a:latin typeface="Arial"/>
                <a:cs typeface="Arial"/>
              </a:rPr>
              <a:t>prev</a:t>
            </a:r>
            <a:r>
              <a:rPr sz="1000" b="1" spc="-65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</a:t>
            </a:r>
            <a:r>
              <a:rPr sz="1000" b="1" spc="-70" dirty="0">
                <a:latin typeface="Arial"/>
                <a:cs typeface="Arial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(prev.Rlink.Llink</a:t>
            </a:r>
            <a:endParaRPr sz="10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latin typeface="Microsoft Sans Serif"/>
                <a:cs typeface="Microsoft Sans Serif"/>
              </a:rPr>
              <a:t>=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temp)</a:t>
            </a:r>
            <a:endParaRPr sz="1000">
              <a:latin typeface="Microsoft Sans Serif"/>
              <a:cs typeface="Microsoft Sans Serif"/>
            </a:endParaRPr>
          </a:p>
          <a:p>
            <a:pPr marL="289560" marR="32384">
              <a:lnSpc>
                <a:spcPct val="149400"/>
              </a:lnSpc>
            </a:pPr>
            <a:r>
              <a:rPr sz="1000" spc="-10" dirty="0">
                <a:latin typeface="Microsoft Sans Serif"/>
                <a:cs typeface="Microsoft Sans Serif"/>
              </a:rPr>
              <a:t>Make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right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link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b="1" spc="-10" dirty="0">
                <a:latin typeface="Arial"/>
                <a:cs typeface="Arial"/>
              </a:rPr>
              <a:t>prev</a:t>
            </a:r>
            <a:r>
              <a:rPr sz="1000" b="1" spc="170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assigned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</a:t>
            </a:r>
            <a:r>
              <a:rPr sz="1000" b="1" spc="170" dirty="0">
                <a:latin typeface="Arial"/>
                <a:cs typeface="Arial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(prev.Rlink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=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temp)</a:t>
            </a:r>
            <a:endParaRPr sz="10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Microsoft Sans Serif"/>
                <a:cs typeface="Microsoft Sans Serif"/>
              </a:rPr>
              <a:t>Assign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left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link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b="1" spc="-10" dirty="0">
                <a:latin typeface="Arial"/>
                <a:cs typeface="Arial"/>
              </a:rPr>
              <a:t>prev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(temp.Llink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=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prev)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28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785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Code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-5" dirty="0">
                <a:solidFill>
                  <a:srgbClr val="FFFFFF"/>
                </a:solidFill>
              </a:rPr>
              <a:t>for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450975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591858"/>
            <a:ext cx="4336415" cy="2760980"/>
            <a:chOff x="136004" y="591858"/>
            <a:chExt cx="4336415" cy="2760980"/>
          </a:xfrm>
        </p:grpSpPr>
        <p:sp>
          <p:nvSpPr>
            <p:cNvPr id="5" name="object 5"/>
            <p:cNvSpPr/>
            <p:nvPr/>
          </p:nvSpPr>
          <p:spPr>
            <a:xfrm>
              <a:off x="138544" y="594398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596925"/>
              <a:ext cx="0" cy="2753360"/>
            </a:xfrm>
            <a:custGeom>
              <a:avLst/>
              <a:gdLst/>
              <a:ahLst/>
              <a:cxnLst/>
              <a:rect l="l" t="t" r="r" b="b"/>
              <a:pathLst>
                <a:path h="2753360">
                  <a:moveTo>
                    <a:pt x="0" y="0"/>
                  </a:moveTo>
                  <a:lnTo>
                    <a:pt x="0" y="2753296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596925"/>
              <a:ext cx="0" cy="2753360"/>
            </a:xfrm>
            <a:custGeom>
              <a:avLst/>
              <a:gdLst/>
              <a:ahLst/>
              <a:cxnLst/>
              <a:rect l="l" t="t" r="r" b="b"/>
              <a:pathLst>
                <a:path h="2753360">
                  <a:moveTo>
                    <a:pt x="0" y="0"/>
                  </a:moveTo>
                  <a:lnTo>
                    <a:pt x="0" y="2753296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8859" y="583813"/>
            <a:ext cx="2553970" cy="656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 insAny(int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ele, int loc)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680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58800" marR="5080">
              <a:lnSpc>
                <a:spcPct val="68100"/>
              </a:lnSpc>
              <a:spcBef>
                <a:spcPts val="140"/>
              </a:spcBef>
            </a:pPr>
            <a:r>
              <a:rPr sz="900" spc="-5" dirty="0">
                <a:latin typeface="Courier New"/>
                <a:cs typeface="Courier New"/>
              </a:rPr>
              <a:t>DllNode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new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DllNode();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temp.info=ele;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temp.Rlink=temp.Llink=null;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ts val="1065"/>
              </a:lnSpc>
            </a:pPr>
            <a:r>
              <a:rPr sz="900" spc="-5" dirty="0">
                <a:latin typeface="Courier New"/>
                <a:cs typeface="Courier New"/>
              </a:rPr>
              <a:t>int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count=countNodes();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454" y="1166121"/>
            <a:ext cx="18021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if(loc&gt;=1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&amp;&amp;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loc&lt;=count+1)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454" y="1248557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2049" y="1336581"/>
            <a:ext cx="1460500" cy="43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if(loc==1)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ts val="715"/>
              </a:lnSpc>
            </a:pPr>
            <a:r>
              <a:rPr sz="900" spc="-5" dirty="0">
                <a:latin typeface="Courier New"/>
                <a:cs typeface="Courier New"/>
              </a:rPr>
              <a:t>insBeg(ele);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715"/>
              </a:lnSpc>
            </a:pPr>
            <a:r>
              <a:rPr sz="900" spc="-5" dirty="0">
                <a:latin typeface="Courier New"/>
                <a:cs typeface="Courier New"/>
              </a:rPr>
              <a:t>else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if(loc==count+1)</a:t>
            </a:r>
            <a:endParaRPr sz="900">
              <a:latin typeface="Courier New"/>
              <a:cs typeface="Courier New"/>
            </a:endParaRPr>
          </a:p>
          <a:p>
            <a:pPr marL="558800"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insEnd(ele);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2049" y="1690606"/>
            <a:ext cx="299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2049" y="1773054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08632" y="1857662"/>
            <a:ext cx="1391920" cy="25590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ct val="68100"/>
              </a:lnSpc>
              <a:spcBef>
                <a:spcPts val="440"/>
              </a:spcBef>
            </a:pPr>
            <a:r>
              <a:rPr sz="900" spc="-5" dirty="0">
                <a:latin typeface="Courier New"/>
                <a:cs typeface="Courier New"/>
              </a:rPr>
              <a:t>DllNode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prev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head; </a:t>
            </a:r>
            <a:r>
              <a:rPr sz="900" spc="-5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int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cnt=1;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8632" y="2039056"/>
            <a:ext cx="11188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while(cnt&lt;loc-1)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8632" y="2121504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55227" y="2198530"/>
            <a:ext cx="1118870" cy="2501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64200"/>
              </a:lnSpc>
              <a:spcBef>
                <a:spcPts val="480"/>
              </a:spcBef>
            </a:pPr>
            <a:r>
              <a:rPr sz="900" spc="-5" dirty="0">
                <a:latin typeface="Courier New"/>
                <a:cs typeface="Courier New"/>
              </a:rPr>
              <a:t>cnt++;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prev=prev.Rlink;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08632" y="2374348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08632" y="2462372"/>
            <a:ext cx="1529080" cy="4425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ct val="68100"/>
              </a:lnSpc>
              <a:spcBef>
                <a:spcPts val="440"/>
              </a:spcBef>
            </a:pPr>
            <a:r>
              <a:rPr sz="900" spc="-5" dirty="0">
                <a:latin typeface="Courier New"/>
                <a:cs typeface="Courier New"/>
              </a:rPr>
              <a:t>temp.Rlink=prev.Rlink;  prev.Rlink.Llink=temp;  prev.Rlink=temp; 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temp.Llink=prev;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62049" y="2830291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5454" y="2912740"/>
            <a:ext cx="299085" cy="247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7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875"/>
              </a:lnSpc>
            </a:pPr>
            <a:r>
              <a:rPr sz="900" spc="-5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2049" y="3085371"/>
            <a:ext cx="26904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System.out.println("Invalid</a:t>
            </a:r>
            <a:r>
              <a:rPr sz="90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position");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8859" y="3173166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8544" y="3352749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29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849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6259" y="1013790"/>
            <a:ext cx="922655" cy="416559"/>
            <a:chOff x="956259" y="1013790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28979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5" name="object 25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34870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40" name="object 40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52" name="object 52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49333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6459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DLL</a:t>
            </a:r>
            <a:r>
              <a:rPr sz="1400" spc="-6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Representation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541223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377480"/>
            <a:ext cx="4079240" cy="13163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has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info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links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user-defined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type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DllNode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created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54000"/>
              </a:lnSpc>
            </a:pPr>
            <a:r>
              <a:rPr sz="1100" spc="-15" dirty="0">
                <a:latin typeface="Microsoft Sans Serif"/>
                <a:cs typeface="Microsoft Sans Serif"/>
              </a:rPr>
              <a:t>Info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part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any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type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depending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type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stored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2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links</a:t>
            </a:r>
            <a:r>
              <a:rPr sz="1100" spc="2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2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reference</a:t>
            </a:r>
            <a:r>
              <a:rPr sz="1100" spc="2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objects</a:t>
            </a:r>
            <a:r>
              <a:rPr sz="1100" spc="2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2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another</a:t>
            </a:r>
            <a:r>
              <a:rPr sz="1100" spc="2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2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2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same</a:t>
            </a:r>
            <a:r>
              <a:rPr sz="1100" spc="2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user-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defined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type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DllNode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799338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057452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315567"/>
            <a:ext cx="76809" cy="76809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18705" y="1835747"/>
          <a:ext cx="2400300" cy="1108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25">
                <a:tc row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DLL</a:t>
                      </a:r>
                      <a:r>
                        <a:rPr sz="8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Node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i="1" dirty="0">
                          <a:latin typeface="Verdana"/>
                          <a:cs typeface="Verdana"/>
                        </a:rPr>
                        <a:t>{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 marL="247015" marR="314960">
                        <a:lnSpc>
                          <a:spcPct val="147900"/>
                        </a:lnSpc>
                      </a:pP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info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Left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link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2470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Right</a:t>
                      </a:r>
                      <a:r>
                        <a:rPr sz="8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link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i="1" dirty="0">
                          <a:latin typeface="Verdana"/>
                          <a:cs typeface="Verdana"/>
                        </a:rPr>
                        <a:t>}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34620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Microsoft Sans Serif"/>
                          <a:cs typeface="Microsoft Sans Serif"/>
                        </a:rPr>
                        <a:t>Ja</a:t>
                      </a:r>
                      <a:r>
                        <a:rPr sz="1100" spc="-30" dirty="0">
                          <a:latin typeface="Microsoft Sans Serif"/>
                          <a:cs typeface="Microsoft Sans Serif"/>
                        </a:rPr>
                        <a:t>v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500" baseline="-19444" dirty="0">
                          <a:latin typeface="Tahoma"/>
                          <a:cs typeface="Tahoma"/>
                        </a:rPr>
                        <a:t>)</a:t>
                      </a:r>
                      <a:endParaRPr sz="1500" baseline="-19444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Class</a:t>
                      </a:r>
                      <a:r>
                        <a:rPr sz="8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DllNode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i="1" dirty="0">
                          <a:latin typeface="Verdana"/>
                          <a:cs typeface="Verdana"/>
                        </a:rPr>
                        <a:t>{</a:t>
                      </a:r>
                      <a:endParaRPr sz="800">
                        <a:latin typeface="Verdana"/>
                        <a:cs typeface="Verdana"/>
                      </a:endParaRPr>
                    </a:p>
                    <a:p>
                      <a:pPr marL="247015" marR="22860">
                        <a:lnSpc>
                          <a:spcPct val="147900"/>
                        </a:lnSpc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int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info;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 DllNode Llink; </a:t>
                      </a:r>
                      <a:r>
                        <a:rPr sz="800" spc="-2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DllNode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Rlink;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800" i="1" dirty="0">
                          <a:latin typeface="Verdana"/>
                          <a:cs typeface="Verdana"/>
                        </a:rPr>
                        <a:t>}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4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6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8826" y="3085228"/>
            <a:ext cx="24504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3: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Representation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Java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849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6259" y="1013790"/>
            <a:ext cx="922655" cy="416559"/>
            <a:chOff x="956259" y="1013790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4" name="object 24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38" name="object 38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50" name="object 50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049333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1688" y="1348839"/>
            <a:ext cx="2040255" cy="666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789940">
              <a:lnSpc>
                <a:spcPct val="100000"/>
              </a:lnSpc>
              <a:spcBef>
                <a:spcPts val="580"/>
              </a:spcBef>
              <a:tabLst>
                <a:tab pos="179578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	200</a:t>
            </a:r>
            <a:endParaRPr sz="1100">
              <a:latin typeface="Microsoft Sans Serif"/>
              <a:cs typeface="Microsoft Sans Serif"/>
            </a:endParaRPr>
          </a:p>
          <a:p>
            <a:pPr marL="149860" marR="17145" indent="-137795">
              <a:lnSpc>
                <a:spcPct val="109100"/>
              </a:lnSpc>
              <a:spcBef>
                <a:spcPts val="360"/>
              </a:spcBef>
            </a:pPr>
            <a:r>
              <a:rPr sz="1100" b="1" spc="-10" dirty="0">
                <a:latin typeface="Arial"/>
                <a:cs typeface="Arial"/>
              </a:rPr>
              <a:t>temp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addre-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250,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30,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&amp;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2508300" y="1694573"/>
          <a:ext cx="1018540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2592108" y="195988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250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849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6259" y="1013790"/>
            <a:ext cx="922655" cy="416559"/>
            <a:chOff x="956259" y="1013790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4" name="object 24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38" name="object 38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50" name="object 50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049333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1688" y="1348839"/>
            <a:ext cx="2040255" cy="6661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789940">
              <a:lnSpc>
                <a:spcPct val="100000"/>
              </a:lnSpc>
              <a:spcBef>
                <a:spcPts val="580"/>
              </a:spcBef>
              <a:tabLst>
                <a:tab pos="179578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	200</a:t>
            </a:r>
            <a:endParaRPr sz="1100">
              <a:latin typeface="Microsoft Sans Serif"/>
              <a:cs typeface="Microsoft Sans Serif"/>
            </a:endParaRPr>
          </a:p>
          <a:p>
            <a:pPr marL="149860" marR="17145" indent="-137795">
              <a:lnSpc>
                <a:spcPct val="109100"/>
              </a:lnSpc>
              <a:spcBef>
                <a:spcPts val="360"/>
              </a:spcBef>
            </a:pPr>
            <a:r>
              <a:rPr sz="1100" b="1" spc="-10" dirty="0">
                <a:latin typeface="Arial"/>
                <a:cs typeface="Arial"/>
              </a:rPr>
              <a:t>temp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assumed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addre-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250,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30,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&amp;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2508300" y="1694573"/>
          <a:ext cx="1018540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2592108" y="195988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250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849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6259" y="1013790"/>
            <a:ext cx="922655" cy="416559"/>
            <a:chOff x="956259" y="1013790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4" name="object 24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38" name="object 38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50" name="object 50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049333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789940">
              <a:lnSpc>
                <a:spcPct val="100000"/>
              </a:lnSpc>
              <a:spcBef>
                <a:spcPts val="580"/>
              </a:spcBef>
              <a:tabLst>
                <a:tab pos="1795780" algn="l"/>
              </a:tabLst>
            </a:pPr>
            <a:r>
              <a:rPr spc="-10" dirty="0"/>
              <a:t>100	200</a:t>
            </a:r>
          </a:p>
          <a:p>
            <a:pPr marL="149860" marR="17145" indent="-137795">
              <a:lnSpc>
                <a:spcPct val="109100"/>
              </a:lnSpc>
              <a:spcBef>
                <a:spcPts val="360"/>
              </a:spcBef>
            </a:pPr>
            <a:r>
              <a:rPr b="1" spc="-10" dirty="0">
                <a:latin typeface="Arial"/>
                <a:cs typeface="Arial"/>
              </a:rPr>
              <a:t>temp </a:t>
            </a:r>
            <a:r>
              <a:rPr spc="-10" dirty="0"/>
              <a:t>node</a:t>
            </a:r>
            <a:r>
              <a:rPr spc="10" dirty="0"/>
              <a:t> </a:t>
            </a:r>
            <a:r>
              <a:rPr spc="-10" dirty="0"/>
              <a:t>with</a:t>
            </a:r>
            <a:r>
              <a:rPr spc="5" dirty="0"/>
              <a:t> </a:t>
            </a:r>
            <a:r>
              <a:rPr spc="-10" dirty="0"/>
              <a:t>assumed</a:t>
            </a:r>
            <a:r>
              <a:rPr spc="10" dirty="0"/>
              <a:t> </a:t>
            </a:r>
            <a:r>
              <a:rPr spc="-5" dirty="0"/>
              <a:t>addre- </a:t>
            </a:r>
            <a:r>
              <a:rPr spc="-280" dirty="0"/>
              <a:t> </a:t>
            </a:r>
            <a:r>
              <a:rPr spc="-5" dirty="0"/>
              <a:t>ss</a:t>
            </a:r>
            <a:r>
              <a:rPr dirty="0"/>
              <a:t> </a:t>
            </a:r>
            <a:r>
              <a:rPr spc="-5" dirty="0"/>
              <a:t>250,</a:t>
            </a:r>
            <a:r>
              <a:rPr spc="5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5" dirty="0"/>
              <a:t>30,</a:t>
            </a:r>
            <a:r>
              <a:rPr spc="5" dirty="0"/>
              <a:t> </a:t>
            </a:r>
            <a:r>
              <a:rPr spc="-10" dirty="0"/>
              <a:t>&amp;</a:t>
            </a:r>
            <a:r>
              <a:rPr spc="5" dirty="0"/>
              <a:t> </a:t>
            </a:r>
            <a:r>
              <a:rPr spc="-10" dirty="0"/>
              <a:t>position</a:t>
            </a:r>
            <a:r>
              <a:rPr spc="5" dirty="0"/>
              <a:t> </a:t>
            </a:r>
            <a:r>
              <a:rPr spc="-10" dirty="0"/>
              <a:t>3</a:t>
            </a: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b="1" spc="-10" dirty="0">
                <a:latin typeface="Arial"/>
                <a:cs typeface="Arial"/>
              </a:rPr>
              <a:t>head</a:t>
            </a: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2508300" y="1694573"/>
          <a:ext cx="1018540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2592108" y="195988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250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1561" y="2568359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53770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1861" y="229149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85406" y="2700464"/>
            <a:ext cx="838200" cy="284480"/>
            <a:chOff x="585406" y="2700464"/>
            <a:chExt cx="838200" cy="284480"/>
          </a:xfrm>
        </p:grpSpPr>
        <p:sp>
          <p:nvSpPr>
            <p:cNvPr id="64" name="object 64"/>
            <p:cNvSpPr/>
            <p:nvPr/>
          </p:nvSpPr>
          <p:spPr>
            <a:xfrm>
              <a:off x="587946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047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6131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7946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53719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5625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44206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53719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3661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391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93001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136611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71753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418539" y="2703004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591297" y="2700464"/>
            <a:ext cx="472440" cy="284480"/>
            <a:chOff x="1591297" y="2700464"/>
            <a:chExt cx="472440" cy="284480"/>
          </a:xfrm>
        </p:grpSpPr>
        <p:sp>
          <p:nvSpPr>
            <p:cNvPr id="79" name="object 79"/>
            <p:cNvSpPr/>
            <p:nvPr/>
          </p:nvSpPr>
          <p:spPr>
            <a:xfrm>
              <a:off x="1593837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59637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7576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593837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868182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7071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598904" y="2740252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100 22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1868182" y="2700477"/>
            <a:ext cx="467359" cy="284480"/>
            <a:chOff x="1868182" y="2700477"/>
            <a:chExt cx="467359" cy="284480"/>
          </a:xfrm>
        </p:grpSpPr>
        <p:sp>
          <p:nvSpPr>
            <p:cNvPr id="87" name="object 87"/>
            <p:cNvSpPr/>
            <p:nvPr/>
          </p:nvSpPr>
          <p:spPr>
            <a:xfrm>
              <a:off x="20586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868182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051075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0536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3330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051075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1586204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aphicFrame>
        <p:nvGraphicFramePr>
          <p:cNvPr id="94" name="object 94"/>
          <p:cNvGraphicFramePr>
            <a:graphicFrameLocks noGrp="1"/>
          </p:cNvGraphicFramePr>
          <p:nvPr/>
        </p:nvGraphicFramePr>
        <p:xfrm>
          <a:off x="2508300" y="2700477"/>
          <a:ext cx="744220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object 95"/>
          <p:cNvSpPr txBox="1"/>
          <p:nvPr/>
        </p:nvSpPr>
        <p:spPr>
          <a:xfrm>
            <a:off x="259210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250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420211" y="2700464"/>
            <a:ext cx="838835" cy="284480"/>
            <a:chOff x="3420211" y="2700464"/>
            <a:chExt cx="838835" cy="284480"/>
          </a:xfrm>
        </p:grpSpPr>
        <p:sp>
          <p:nvSpPr>
            <p:cNvPr id="97" name="object 97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4252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046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697084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69962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87571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697084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879977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88250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3707206" y="2740354"/>
            <a:ext cx="544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3877436" y="2702991"/>
            <a:ext cx="381000" cy="281940"/>
            <a:chOff x="3877436" y="2702991"/>
            <a:chExt cx="381000" cy="281940"/>
          </a:xfrm>
        </p:grpSpPr>
        <p:sp>
          <p:nvSpPr>
            <p:cNvPr id="109" name="object 109"/>
            <p:cNvSpPr/>
            <p:nvPr/>
          </p:nvSpPr>
          <p:spPr>
            <a:xfrm>
              <a:off x="4253356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879976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350655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146677" y="209706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065396" y="229149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4250816" y="2568359"/>
            <a:ext cx="93980" cy="276860"/>
            <a:chOff x="4250816" y="2568359"/>
            <a:chExt cx="93980" cy="276860"/>
          </a:xfrm>
        </p:grpSpPr>
        <p:sp>
          <p:nvSpPr>
            <p:cNvPr id="115" name="object 115"/>
            <p:cNvSpPr/>
            <p:nvPr/>
          </p:nvSpPr>
          <p:spPr>
            <a:xfrm>
              <a:off x="4342269" y="256835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250816" y="284269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4238116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849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6259" y="1013790"/>
            <a:ext cx="922655" cy="416559"/>
            <a:chOff x="956259" y="1013790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4" name="object 24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38" name="object 38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50" name="object 50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049333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789940">
              <a:lnSpc>
                <a:spcPct val="100000"/>
              </a:lnSpc>
              <a:spcBef>
                <a:spcPts val="580"/>
              </a:spcBef>
              <a:tabLst>
                <a:tab pos="1795780" algn="l"/>
              </a:tabLst>
            </a:pPr>
            <a:r>
              <a:rPr spc="-10" dirty="0"/>
              <a:t>100	200</a:t>
            </a:r>
          </a:p>
          <a:p>
            <a:pPr marL="149860" marR="17145" indent="-137795">
              <a:lnSpc>
                <a:spcPct val="109100"/>
              </a:lnSpc>
              <a:spcBef>
                <a:spcPts val="360"/>
              </a:spcBef>
            </a:pPr>
            <a:r>
              <a:rPr b="1" spc="-10" dirty="0">
                <a:latin typeface="Arial"/>
                <a:cs typeface="Arial"/>
              </a:rPr>
              <a:t>temp </a:t>
            </a:r>
            <a:r>
              <a:rPr spc="-10" dirty="0"/>
              <a:t>node</a:t>
            </a:r>
            <a:r>
              <a:rPr spc="10" dirty="0"/>
              <a:t> </a:t>
            </a:r>
            <a:r>
              <a:rPr spc="-10" dirty="0"/>
              <a:t>with</a:t>
            </a:r>
            <a:r>
              <a:rPr spc="5" dirty="0"/>
              <a:t> </a:t>
            </a:r>
            <a:r>
              <a:rPr spc="-10" dirty="0"/>
              <a:t>assumed</a:t>
            </a:r>
            <a:r>
              <a:rPr spc="10" dirty="0"/>
              <a:t> </a:t>
            </a:r>
            <a:r>
              <a:rPr spc="-5" dirty="0"/>
              <a:t>addre- </a:t>
            </a:r>
            <a:r>
              <a:rPr spc="-280" dirty="0"/>
              <a:t> </a:t>
            </a:r>
            <a:r>
              <a:rPr spc="-5" dirty="0"/>
              <a:t>ss</a:t>
            </a:r>
            <a:r>
              <a:rPr dirty="0"/>
              <a:t> </a:t>
            </a:r>
            <a:r>
              <a:rPr spc="-5" dirty="0"/>
              <a:t>250,</a:t>
            </a:r>
            <a:r>
              <a:rPr spc="5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5" dirty="0"/>
              <a:t>30,</a:t>
            </a:r>
            <a:r>
              <a:rPr spc="5" dirty="0"/>
              <a:t> </a:t>
            </a:r>
            <a:r>
              <a:rPr spc="-10" dirty="0"/>
              <a:t>&amp;</a:t>
            </a:r>
            <a:r>
              <a:rPr spc="5" dirty="0"/>
              <a:t> </a:t>
            </a:r>
            <a:r>
              <a:rPr spc="-10" dirty="0"/>
              <a:t>position</a:t>
            </a:r>
            <a:r>
              <a:rPr spc="5" dirty="0"/>
              <a:t> </a:t>
            </a:r>
            <a:r>
              <a:rPr spc="-10" dirty="0"/>
              <a:t>3</a:t>
            </a: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b="1" spc="-10" dirty="0">
                <a:latin typeface="Arial"/>
                <a:cs typeface="Arial"/>
              </a:rPr>
              <a:t>head</a:t>
            </a: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2508300" y="1694573"/>
          <a:ext cx="1018540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2592108" y="195988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250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1561" y="2568359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61861" y="229149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87946" y="2700477"/>
            <a:ext cx="1748155" cy="284480"/>
            <a:chOff x="587946" y="2700477"/>
            <a:chExt cx="1748155" cy="284480"/>
          </a:xfrm>
        </p:grpSpPr>
        <p:sp>
          <p:nvSpPr>
            <p:cNvPr id="63" name="object 63"/>
            <p:cNvSpPr/>
            <p:nvPr/>
          </p:nvSpPr>
          <p:spPr>
            <a:xfrm>
              <a:off x="587946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047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6131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7946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53719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5625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44206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53719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3661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391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185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13661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16011" y="2751251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416011" y="2934144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93837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9637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87576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593837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68182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7070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586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68182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51075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0536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330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051075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2505760" y="2700464"/>
            <a:ext cx="1753235" cy="284480"/>
            <a:chOff x="2505760" y="2700464"/>
            <a:chExt cx="1753235" cy="284480"/>
          </a:xfrm>
        </p:grpSpPr>
        <p:sp>
          <p:nvSpPr>
            <p:cNvPr id="90" name="object 90"/>
            <p:cNvSpPr/>
            <p:nvPr/>
          </p:nvSpPr>
          <p:spPr>
            <a:xfrm>
              <a:off x="2508300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5108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7902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08300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782633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78516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7312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782633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474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65526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42527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70467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697084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69962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87571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697084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879977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88250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2533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879977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4146677" y="209706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065396" y="229149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2965526" y="2568359"/>
            <a:ext cx="1379855" cy="416559"/>
            <a:chOff x="2965526" y="2568359"/>
            <a:chExt cx="1379855" cy="416559"/>
          </a:xfrm>
        </p:grpSpPr>
        <p:sp>
          <p:nvSpPr>
            <p:cNvPr id="117" name="object 117"/>
            <p:cNvSpPr/>
            <p:nvPr/>
          </p:nvSpPr>
          <p:spPr>
            <a:xfrm>
              <a:off x="4342269" y="256835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250816" y="284269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244926" y="2751251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2474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965526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1459674" y="2609496"/>
            <a:ext cx="152400" cy="1739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288588" y="2609496"/>
            <a:ext cx="152400" cy="1739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453770" y="2700936"/>
            <a:ext cx="1600835" cy="24320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1166495" algn="l"/>
              </a:tabLst>
            </a:pPr>
            <a:r>
              <a:rPr sz="1500" spc="982" baseline="22222" dirty="0">
                <a:latin typeface="Tahoma"/>
                <a:cs typeface="Tahoma"/>
              </a:rPr>
              <a:t>)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r>
              <a:rPr sz="1100" dirty="0">
                <a:latin typeface="Microsoft Sans Serif"/>
                <a:cs typeface="Microsoft Sans Serif"/>
              </a:rPr>
              <a:t>	</a:t>
            </a:r>
            <a:r>
              <a:rPr sz="1100" spc="-10" dirty="0">
                <a:latin typeface="Microsoft Sans Serif"/>
                <a:cs typeface="Microsoft Sans Serif"/>
              </a:rPr>
              <a:t>100 22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506558" y="2700936"/>
            <a:ext cx="883919" cy="46863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4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</a:t>
            </a:r>
            <a:r>
              <a:rPr sz="1100" spc="35" dirty="0">
                <a:latin typeface="Microsoft Sans Serif"/>
                <a:cs typeface="Microsoft Sans Serif"/>
              </a:rPr>
              <a:t>L</a:t>
            </a:r>
            <a:r>
              <a:rPr sz="1500" spc="914" baseline="22222" dirty="0">
                <a:latin typeface="Tahoma"/>
                <a:cs typeface="Tahoma"/>
              </a:rPr>
              <a:t>(</a:t>
            </a:r>
            <a:endParaRPr sz="1500" baseline="22222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592108" y="2745620"/>
            <a:ext cx="643890" cy="4241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4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30 300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100" spc="-10" dirty="0">
                <a:latin typeface="Microsoft Sans Serif"/>
                <a:cs typeface="Microsoft Sans Serif"/>
              </a:rPr>
              <a:t>250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403311" y="2792389"/>
            <a:ext cx="152400" cy="1739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671753" y="2972303"/>
            <a:ext cx="256540" cy="1974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586204" y="2972303"/>
            <a:ext cx="256540" cy="19748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849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6259" y="1013790"/>
            <a:ext cx="922655" cy="416559"/>
            <a:chOff x="956259" y="1013790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4" name="object 24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38" name="object 38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50" name="object 50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049333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789940">
              <a:lnSpc>
                <a:spcPct val="100000"/>
              </a:lnSpc>
              <a:spcBef>
                <a:spcPts val="580"/>
              </a:spcBef>
              <a:tabLst>
                <a:tab pos="1795780" algn="l"/>
              </a:tabLst>
            </a:pPr>
            <a:r>
              <a:rPr spc="-10" dirty="0"/>
              <a:t>100	200</a:t>
            </a:r>
          </a:p>
          <a:p>
            <a:pPr marL="149860" marR="17145" indent="-137795">
              <a:lnSpc>
                <a:spcPct val="109100"/>
              </a:lnSpc>
              <a:spcBef>
                <a:spcPts val="360"/>
              </a:spcBef>
            </a:pPr>
            <a:r>
              <a:rPr b="1" spc="-10" dirty="0">
                <a:latin typeface="Arial"/>
                <a:cs typeface="Arial"/>
              </a:rPr>
              <a:t>temp </a:t>
            </a:r>
            <a:r>
              <a:rPr spc="-10" dirty="0"/>
              <a:t>node</a:t>
            </a:r>
            <a:r>
              <a:rPr spc="10" dirty="0"/>
              <a:t> </a:t>
            </a:r>
            <a:r>
              <a:rPr spc="-10" dirty="0"/>
              <a:t>with</a:t>
            </a:r>
            <a:r>
              <a:rPr spc="5" dirty="0"/>
              <a:t> </a:t>
            </a:r>
            <a:r>
              <a:rPr spc="-10" dirty="0"/>
              <a:t>assumed</a:t>
            </a:r>
            <a:r>
              <a:rPr spc="10" dirty="0"/>
              <a:t> </a:t>
            </a:r>
            <a:r>
              <a:rPr spc="-5" dirty="0"/>
              <a:t>addre- </a:t>
            </a:r>
            <a:r>
              <a:rPr spc="-280" dirty="0"/>
              <a:t> </a:t>
            </a:r>
            <a:r>
              <a:rPr spc="-5" dirty="0"/>
              <a:t>ss</a:t>
            </a:r>
            <a:r>
              <a:rPr dirty="0"/>
              <a:t> </a:t>
            </a:r>
            <a:r>
              <a:rPr spc="-5" dirty="0"/>
              <a:t>250,</a:t>
            </a:r>
            <a:r>
              <a:rPr spc="5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5" dirty="0"/>
              <a:t>30,</a:t>
            </a:r>
            <a:r>
              <a:rPr spc="5" dirty="0"/>
              <a:t> </a:t>
            </a:r>
            <a:r>
              <a:rPr spc="-10" dirty="0"/>
              <a:t>&amp;</a:t>
            </a:r>
            <a:r>
              <a:rPr spc="5" dirty="0"/>
              <a:t> </a:t>
            </a:r>
            <a:r>
              <a:rPr spc="-10" dirty="0"/>
              <a:t>position</a:t>
            </a:r>
            <a:r>
              <a:rPr spc="5" dirty="0"/>
              <a:t> </a:t>
            </a:r>
            <a:r>
              <a:rPr spc="-10" dirty="0"/>
              <a:t>3</a:t>
            </a: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b="1" spc="-10" dirty="0">
                <a:latin typeface="Arial"/>
                <a:cs typeface="Arial"/>
              </a:rPr>
              <a:t>head</a:t>
            </a: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2508300" y="1694573"/>
          <a:ext cx="1018540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2592108" y="195988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250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1561" y="2568359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53770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1861" y="229149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85406" y="2700464"/>
            <a:ext cx="838200" cy="284480"/>
            <a:chOff x="585406" y="2700464"/>
            <a:chExt cx="838200" cy="284480"/>
          </a:xfrm>
        </p:grpSpPr>
        <p:sp>
          <p:nvSpPr>
            <p:cNvPr id="64" name="object 64"/>
            <p:cNvSpPr/>
            <p:nvPr/>
          </p:nvSpPr>
          <p:spPr>
            <a:xfrm>
              <a:off x="587946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047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6131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7946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53719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5625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44206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53719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3661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391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93001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136611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71753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418539" y="2703004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591297" y="2700464"/>
            <a:ext cx="472440" cy="284480"/>
            <a:chOff x="1591297" y="2700464"/>
            <a:chExt cx="472440" cy="284480"/>
          </a:xfrm>
        </p:grpSpPr>
        <p:sp>
          <p:nvSpPr>
            <p:cNvPr id="79" name="object 79"/>
            <p:cNvSpPr/>
            <p:nvPr/>
          </p:nvSpPr>
          <p:spPr>
            <a:xfrm>
              <a:off x="1593837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59637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7576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593837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868182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7071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598904" y="2740252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100 22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1868182" y="2700477"/>
            <a:ext cx="467359" cy="284480"/>
            <a:chOff x="1868182" y="2700477"/>
            <a:chExt cx="467359" cy="284480"/>
          </a:xfrm>
        </p:grpSpPr>
        <p:sp>
          <p:nvSpPr>
            <p:cNvPr id="87" name="object 87"/>
            <p:cNvSpPr/>
            <p:nvPr/>
          </p:nvSpPr>
          <p:spPr>
            <a:xfrm>
              <a:off x="20586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868182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051075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0536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3330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051075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1586204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2505760" y="2700464"/>
            <a:ext cx="746760" cy="284480"/>
            <a:chOff x="2505760" y="2700464"/>
            <a:chExt cx="746760" cy="284480"/>
          </a:xfrm>
        </p:grpSpPr>
        <p:sp>
          <p:nvSpPr>
            <p:cNvPr id="95" name="object 95"/>
            <p:cNvSpPr/>
            <p:nvPr/>
          </p:nvSpPr>
          <p:spPr>
            <a:xfrm>
              <a:off x="2508300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5108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7902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508300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782633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78516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7312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782633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965526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259210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250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3420211" y="2700464"/>
            <a:ext cx="838835" cy="284480"/>
            <a:chOff x="3420211" y="2700464"/>
            <a:chExt cx="838835" cy="284480"/>
          </a:xfrm>
        </p:grpSpPr>
        <p:sp>
          <p:nvSpPr>
            <p:cNvPr id="108" name="object 108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4252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7046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697084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69962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887571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697084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879977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88250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2533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879977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350655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4146677" y="209706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065396" y="229149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4248277" y="2565819"/>
            <a:ext cx="97155" cy="280035"/>
            <a:chOff x="4248277" y="2565819"/>
            <a:chExt cx="97155" cy="280035"/>
          </a:xfrm>
        </p:grpSpPr>
        <p:sp>
          <p:nvSpPr>
            <p:cNvPr id="124" name="object 124"/>
            <p:cNvSpPr/>
            <p:nvPr/>
          </p:nvSpPr>
          <p:spPr>
            <a:xfrm>
              <a:off x="4342269" y="256835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250817" y="284269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4238116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2962986" y="2700464"/>
            <a:ext cx="289560" cy="281940"/>
            <a:chOff x="2962986" y="2700464"/>
            <a:chExt cx="289560" cy="281940"/>
          </a:xfrm>
        </p:grpSpPr>
        <p:sp>
          <p:nvSpPr>
            <p:cNvPr id="128" name="object 128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130"/>
          <p:cNvSpPr txBox="1"/>
          <p:nvPr/>
        </p:nvSpPr>
        <p:spPr>
          <a:xfrm>
            <a:off x="2792755" y="2739109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965526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3247453" y="2703004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3420211" y="2700464"/>
            <a:ext cx="289560" cy="281940"/>
            <a:chOff x="3420211" y="2700464"/>
            <a:chExt cx="289560" cy="281940"/>
          </a:xfrm>
        </p:grpSpPr>
        <p:sp>
          <p:nvSpPr>
            <p:cNvPr id="134" name="object 134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4252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3427806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250 33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3422751" y="2705531"/>
            <a:ext cx="284480" cy="279400"/>
            <a:chOff x="3422751" y="2705531"/>
            <a:chExt cx="284480" cy="279400"/>
          </a:xfrm>
        </p:grpSpPr>
        <p:sp>
          <p:nvSpPr>
            <p:cNvPr id="138" name="object 138"/>
            <p:cNvSpPr/>
            <p:nvPr/>
          </p:nvSpPr>
          <p:spPr>
            <a:xfrm>
              <a:off x="370467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849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6259" y="1013790"/>
            <a:ext cx="922655" cy="416559"/>
            <a:chOff x="956259" y="1013790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4" name="object 24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38" name="object 38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50" name="object 50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049333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789940">
              <a:lnSpc>
                <a:spcPct val="100000"/>
              </a:lnSpc>
              <a:spcBef>
                <a:spcPts val="580"/>
              </a:spcBef>
              <a:tabLst>
                <a:tab pos="1795780" algn="l"/>
              </a:tabLst>
            </a:pPr>
            <a:r>
              <a:rPr spc="-10" dirty="0"/>
              <a:t>100	200</a:t>
            </a:r>
          </a:p>
          <a:p>
            <a:pPr marL="149860" marR="17145" indent="-137795">
              <a:lnSpc>
                <a:spcPct val="109100"/>
              </a:lnSpc>
              <a:spcBef>
                <a:spcPts val="360"/>
              </a:spcBef>
            </a:pPr>
            <a:r>
              <a:rPr b="1" spc="-10" dirty="0">
                <a:latin typeface="Arial"/>
                <a:cs typeface="Arial"/>
              </a:rPr>
              <a:t>temp </a:t>
            </a:r>
            <a:r>
              <a:rPr spc="-10" dirty="0"/>
              <a:t>node</a:t>
            </a:r>
            <a:r>
              <a:rPr spc="10" dirty="0"/>
              <a:t> </a:t>
            </a:r>
            <a:r>
              <a:rPr spc="-10" dirty="0"/>
              <a:t>with</a:t>
            </a:r>
            <a:r>
              <a:rPr spc="5" dirty="0"/>
              <a:t> </a:t>
            </a:r>
            <a:r>
              <a:rPr spc="-10" dirty="0"/>
              <a:t>assumed</a:t>
            </a:r>
            <a:r>
              <a:rPr spc="10" dirty="0"/>
              <a:t> </a:t>
            </a:r>
            <a:r>
              <a:rPr spc="-5" dirty="0"/>
              <a:t>addre- </a:t>
            </a:r>
            <a:r>
              <a:rPr spc="-280" dirty="0"/>
              <a:t> </a:t>
            </a:r>
            <a:r>
              <a:rPr spc="-5" dirty="0"/>
              <a:t>ss</a:t>
            </a:r>
            <a:r>
              <a:rPr dirty="0"/>
              <a:t> </a:t>
            </a:r>
            <a:r>
              <a:rPr spc="-5" dirty="0"/>
              <a:t>250,</a:t>
            </a:r>
            <a:r>
              <a:rPr spc="5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5" dirty="0"/>
              <a:t>30,</a:t>
            </a:r>
            <a:r>
              <a:rPr spc="5" dirty="0"/>
              <a:t> </a:t>
            </a:r>
            <a:r>
              <a:rPr spc="-10" dirty="0"/>
              <a:t>&amp;</a:t>
            </a:r>
            <a:r>
              <a:rPr spc="5" dirty="0"/>
              <a:t> </a:t>
            </a:r>
            <a:r>
              <a:rPr spc="-10" dirty="0"/>
              <a:t>position</a:t>
            </a:r>
            <a:r>
              <a:rPr spc="5" dirty="0"/>
              <a:t> </a:t>
            </a:r>
            <a:r>
              <a:rPr spc="-10" dirty="0"/>
              <a:t>3</a:t>
            </a: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b="1" spc="-10" dirty="0">
                <a:latin typeface="Arial"/>
                <a:cs typeface="Arial"/>
              </a:rPr>
              <a:t>head</a:t>
            </a: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2508300" y="1694573"/>
          <a:ext cx="1018540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2592108" y="195988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250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1561" y="2568359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53770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1861" y="229149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85406" y="2700464"/>
            <a:ext cx="838200" cy="284480"/>
            <a:chOff x="585406" y="2700464"/>
            <a:chExt cx="838200" cy="284480"/>
          </a:xfrm>
        </p:grpSpPr>
        <p:sp>
          <p:nvSpPr>
            <p:cNvPr id="64" name="object 64"/>
            <p:cNvSpPr/>
            <p:nvPr/>
          </p:nvSpPr>
          <p:spPr>
            <a:xfrm>
              <a:off x="587946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047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6131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7946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53719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5625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44206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53719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3661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391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93001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136611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71753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418539" y="2703004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591297" y="2700464"/>
            <a:ext cx="747395" cy="284480"/>
            <a:chOff x="1591297" y="2700464"/>
            <a:chExt cx="747395" cy="284480"/>
          </a:xfrm>
        </p:grpSpPr>
        <p:sp>
          <p:nvSpPr>
            <p:cNvPr id="79" name="object 79"/>
            <p:cNvSpPr/>
            <p:nvPr/>
          </p:nvSpPr>
          <p:spPr>
            <a:xfrm>
              <a:off x="1593837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59637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87576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593837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868182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87071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586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868182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051075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0536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3330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051075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1586204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505760" y="2700464"/>
            <a:ext cx="746760" cy="284480"/>
            <a:chOff x="2505760" y="2700464"/>
            <a:chExt cx="746760" cy="284480"/>
          </a:xfrm>
        </p:grpSpPr>
        <p:sp>
          <p:nvSpPr>
            <p:cNvPr id="93" name="object 93"/>
            <p:cNvSpPr/>
            <p:nvPr/>
          </p:nvSpPr>
          <p:spPr>
            <a:xfrm>
              <a:off x="2508300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5108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7902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508300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782633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78516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7312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782633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965526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259210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250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3420211" y="2700464"/>
            <a:ext cx="838835" cy="284480"/>
            <a:chOff x="3420211" y="2700464"/>
            <a:chExt cx="838835" cy="284480"/>
          </a:xfrm>
        </p:grpSpPr>
        <p:sp>
          <p:nvSpPr>
            <p:cNvPr id="106" name="object 106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4252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7046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697084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69962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87571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697084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879977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88250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2533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879977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3506558" y="2965791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146677" y="209706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065396" y="229149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4248277" y="2565819"/>
            <a:ext cx="97155" cy="280035"/>
            <a:chOff x="4248277" y="2565819"/>
            <a:chExt cx="97155" cy="280035"/>
          </a:xfrm>
        </p:grpSpPr>
        <p:sp>
          <p:nvSpPr>
            <p:cNvPr id="122" name="object 122"/>
            <p:cNvSpPr/>
            <p:nvPr/>
          </p:nvSpPr>
          <p:spPr>
            <a:xfrm>
              <a:off x="4342269" y="256835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250817" y="284269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4238116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2962986" y="2700464"/>
            <a:ext cx="289560" cy="281940"/>
            <a:chOff x="2962986" y="2700464"/>
            <a:chExt cx="289560" cy="281940"/>
          </a:xfrm>
        </p:grpSpPr>
        <p:sp>
          <p:nvSpPr>
            <p:cNvPr id="126" name="object 126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2792755" y="2739109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2965526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3247453" y="2703004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3420211" y="2700464"/>
            <a:ext cx="289560" cy="281940"/>
            <a:chOff x="3420211" y="2700464"/>
            <a:chExt cx="289560" cy="281940"/>
          </a:xfrm>
        </p:grpSpPr>
        <p:sp>
          <p:nvSpPr>
            <p:cNvPr id="132" name="object 132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4252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3427806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250 33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3422751" y="2705531"/>
            <a:ext cx="284480" cy="279400"/>
            <a:chOff x="3422751" y="2705531"/>
            <a:chExt cx="284480" cy="279400"/>
          </a:xfrm>
        </p:grpSpPr>
        <p:sp>
          <p:nvSpPr>
            <p:cNvPr id="136" name="object 136"/>
            <p:cNvSpPr/>
            <p:nvPr/>
          </p:nvSpPr>
          <p:spPr>
            <a:xfrm>
              <a:off x="370467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/>
          <p:nvPr/>
        </p:nvSpPr>
        <p:spPr>
          <a:xfrm>
            <a:off x="2330462" y="2751251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2374125" y="261202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2048535" y="2700464"/>
            <a:ext cx="289560" cy="281940"/>
            <a:chOff x="2048535" y="2700464"/>
            <a:chExt cx="289560" cy="281940"/>
          </a:xfrm>
        </p:grpSpPr>
        <p:sp>
          <p:nvSpPr>
            <p:cNvPr id="141" name="object 141"/>
            <p:cNvSpPr/>
            <p:nvPr/>
          </p:nvSpPr>
          <p:spPr>
            <a:xfrm>
              <a:off x="2051075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0536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1598904" y="274025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250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2051075" y="2705531"/>
            <a:ext cx="284480" cy="279400"/>
            <a:chOff x="2051075" y="2705531"/>
            <a:chExt cx="284480" cy="279400"/>
          </a:xfrm>
        </p:grpSpPr>
        <p:sp>
          <p:nvSpPr>
            <p:cNvPr id="145" name="object 145"/>
            <p:cNvSpPr/>
            <p:nvPr/>
          </p:nvSpPr>
          <p:spPr>
            <a:xfrm>
              <a:off x="23330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2051075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0849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FFFFFF"/>
                </a:solidFill>
              </a:rPr>
              <a:t>Insertion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at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63193" y="542479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633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9451" y="542479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8171" y="736917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631" y="1145882"/>
            <a:ext cx="838200" cy="284480"/>
            <a:chOff x="1042631" y="1145882"/>
            <a:chExt cx="838200" cy="284480"/>
          </a:xfrm>
        </p:grpSpPr>
        <p:sp>
          <p:nvSpPr>
            <p:cNvPr id="8" name="object 8"/>
            <p:cNvSpPr/>
            <p:nvPr/>
          </p:nvSpPr>
          <p:spPr>
            <a:xfrm>
              <a:off x="104517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69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8539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17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0944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3484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431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944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93837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96377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0226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56259" y="1013790"/>
            <a:ext cx="922655" cy="416559"/>
            <a:chOff x="956259" y="1013790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593837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8786" y="1013790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75764" y="1148423"/>
            <a:ext cx="191135" cy="2317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48535" y="1145882"/>
            <a:ext cx="746760" cy="284480"/>
            <a:chOff x="2048535" y="1145882"/>
            <a:chExt cx="746760" cy="284480"/>
          </a:xfrm>
        </p:grpSpPr>
        <p:sp>
          <p:nvSpPr>
            <p:cNvPr id="24" name="object 24"/>
            <p:cNvSpPr/>
            <p:nvPr/>
          </p:nvSpPr>
          <p:spPr>
            <a:xfrm>
              <a:off x="2051075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536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3300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1075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2540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7935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5882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2540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300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082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56129" y="1185683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08300" y="1427823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90228" y="1148423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62986" y="1145882"/>
            <a:ext cx="838835" cy="284480"/>
            <a:chOff x="2962986" y="1145882"/>
            <a:chExt cx="838835" cy="284480"/>
          </a:xfrm>
        </p:grpSpPr>
        <p:sp>
          <p:nvSpPr>
            <p:cNvPr id="38" name="object 38"/>
            <p:cNvSpPr/>
            <p:nvPr/>
          </p:nvSpPr>
          <p:spPr>
            <a:xfrm>
              <a:off x="2965526" y="11484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680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47453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5526" y="142782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9858" y="11484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4238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30346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39858" y="142782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22751" y="11484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2527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70580" y="118578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422751" y="1013790"/>
            <a:ext cx="464820" cy="416559"/>
            <a:chOff x="3422751" y="1013790"/>
            <a:chExt cx="464820" cy="416559"/>
          </a:xfrm>
        </p:grpSpPr>
        <p:sp>
          <p:nvSpPr>
            <p:cNvPr id="50" name="object 50"/>
            <p:cNvSpPr/>
            <p:nvPr/>
          </p:nvSpPr>
          <p:spPr>
            <a:xfrm>
              <a:off x="3796118" y="115096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22751" y="142782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85044" y="101379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93591" y="128812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049333" y="1411209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11009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80891" y="114889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789940">
              <a:lnSpc>
                <a:spcPct val="100000"/>
              </a:lnSpc>
              <a:spcBef>
                <a:spcPts val="580"/>
              </a:spcBef>
              <a:tabLst>
                <a:tab pos="1795780" algn="l"/>
              </a:tabLst>
            </a:pPr>
            <a:r>
              <a:rPr spc="-10" dirty="0"/>
              <a:t>100	200</a:t>
            </a:r>
          </a:p>
          <a:p>
            <a:pPr marL="149860" marR="17145" indent="-137795">
              <a:lnSpc>
                <a:spcPct val="109100"/>
              </a:lnSpc>
              <a:spcBef>
                <a:spcPts val="360"/>
              </a:spcBef>
            </a:pPr>
            <a:r>
              <a:rPr b="1" spc="-10" dirty="0">
                <a:latin typeface="Arial"/>
                <a:cs typeface="Arial"/>
              </a:rPr>
              <a:t>temp </a:t>
            </a:r>
            <a:r>
              <a:rPr spc="-10" dirty="0"/>
              <a:t>node</a:t>
            </a:r>
            <a:r>
              <a:rPr spc="10" dirty="0"/>
              <a:t> </a:t>
            </a:r>
            <a:r>
              <a:rPr spc="-10" dirty="0"/>
              <a:t>with</a:t>
            </a:r>
            <a:r>
              <a:rPr spc="5" dirty="0"/>
              <a:t> </a:t>
            </a:r>
            <a:r>
              <a:rPr spc="-10" dirty="0"/>
              <a:t>assumed</a:t>
            </a:r>
            <a:r>
              <a:rPr spc="10" dirty="0"/>
              <a:t> </a:t>
            </a:r>
            <a:r>
              <a:rPr spc="-5" dirty="0"/>
              <a:t>addre- </a:t>
            </a:r>
            <a:r>
              <a:rPr spc="-280" dirty="0"/>
              <a:t> </a:t>
            </a:r>
            <a:r>
              <a:rPr spc="-5" dirty="0"/>
              <a:t>ss</a:t>
            </a:r>
            <a:r>
              <a:rPr dirty="0"/>
              <a:t> </a:t>
            </a:r>
            <a:r>
              <a:rPr spc="-5" dirty="0"/>
              <a:t>250,</a:t>
            </a:r>
            <a:r>
              <a:rPr spc="5" dirty="0"/>
              <a:t> </a:t>
            </a:r>
            <a:r>
              <a:rPr spc="-5" dirty="0"/>
              <a:t>data</a:t>
            </a:r>
            <a:r>
              <a:rPr spc="5" dirty="0"/>
              <a:t> </a:t>
            </a:r>
            <a:r>
              <a:rPr spc="-5" dirty="0"/>
              <a:t>30,</a:t>
            </a:r>
            <a:r>
              <a:rPr spc="5" dirty="0"/>
              <a:t> </a:t>
            </a:r>
            <a:r>
              <a:rPr spc="-10" dirty="0"/>
              <a:t>&amp;</a:t>
            </a:r>
            <a:r>
              <a:rPr spc="5" dirty="0"/>
              <a:t> </a:t>
            </a:r>
            <a:r>
              <a:rPr spc="-10" dirty="0"/>
              <a:t>position</a:t>
            </a:r>
            <a:r>
              <a:rPr spc="5" dirty="0"/>
              <a:t> </a:t>
            </a:r>
            <a:r>
              <a:rPr spc="-10" dirty="0"/>
              <a:t>3</a:t>
            </a:r>
          </a:p>
          <a:p>
            <a:pPr marL="57785">
              <a:lnSpc>
                <a:spcPct val="100000"/>
              </a:lnSpc>
              <a:spcBef>
                <a:spcPts val="840"/>
              </a:spcBef>
            </a:pPr>
            <a:r>
              <a:rPr b="1" spc="-10" dirty="0">
                <a:latin typeface="Arial"/>
                <a:cs typeface="Arial"/>
              </a:rPr>
              <a:t>head</a:t>
            </a: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2508300" y="1694573"/>
          <a:ext cx="1018540" cy="28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30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NULL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2592108" y="1959888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250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01561" y="2568359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53770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1861" y="229149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85406" y="2700464"/>
            <a:ext cx="838200" cy="284480"/>
            <a:chOff x="585406" y="2700464"/>
            <a:chExt cx="838200" cy="284480"/>
          </a:xfrm>
        </p:grpSpPr>
        <p:sp>
          <p:nvSpPr>
            <p:cNvPr id="64" name="object 64"/>
            <p:cNvSpPr/>
            <p:nvPr/>
          </p:nvSpPr>
          <p:spPr>
            <a:xfrm>
              <a:off x="587946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047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6131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7946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53719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5625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44206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53719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3661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13913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93001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136611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418539" y="2703004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420211" y="2700464"/>
            <a:ext cx="838835" cy="284480"/>
            <a:chOff x="3420211" y="2700464"/>
            <a:chExt cx="838835" cy="284480"/>
          </a:xfrm>
        </p:grpSpPr>
        <p:sp>
          <p:nvSpPr>
            <p:cNvPr id="78" name="object 78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4252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7046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697084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69962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887571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697084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79977" y="2703004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8250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2533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79977" y="2982391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2505760" y="2700464"/>
            <a:ext cx="746760" cy="284480"/>
            <a:chOff x="2505760" y="2700464"/>
            <a:chExt cx="746760" cy="284480"/>
          </a:xfrm>
        </p:grpSpPr>
        <p:sp>
          <p:nvSpPr>
            <p:cNvPr id="91" name="object 91"/>
            <p:cNvSpPr/>
            <p:nvPr/>
          </p:nvSpPr>
          <p:spPr>
            <a:xfrm>
              <a:off x="2508300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5108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7902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508300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782633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78516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7312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782633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65526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965526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968053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965526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1591297" y="2700464"/>
            <a:ext cx="747395" cy="284480"/>
            <a:chOff x="1591297" y="2700464"/>
            <a:chExt cx="747395" cy="284480"/>
          </a:xfrm>
        </p:grpSpPr>
        <p:sp>
          <p:nvSpPr>
            <p:cNvPr id="106" name="object 106"/>
            <p:cNvSpPr/>
            <p:nvPr/>
          </p:nvSpPr>
          <p:spPr>
            <a:xfrm>
              <a:off x="1593837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59637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875764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593837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868182" y="2703004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870710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058657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868182" y="2982391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051075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0536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051075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051075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053602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4146677" y="209706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4065396" y="229149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4248277" y="2565819"/>
            <a:ext cx="97155" cy="280035"/>
            <a:chOff x="4248277" y="2565819"/>
            <a:chExt cx="97155" cy="280035"/>
          </a:xfrm>
        </p:grpSpPr>
        <p:sp>
          <p:nvSpPr>
            <p:cNvPr id="122" name="object 122"/>
            <p:cNvSpPr/>
            <p:nvPr/>
          </p:nvSpPr>
          <p:spPr>
            <a:xfrm>
              <a:off x="4342269" y="256835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250817" y="2842691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4238116" y="2703466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247453" y="2703004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3420211" y="2700464"/>
            <a:ext cx="289560" cy="281940"/>
            <a:chOff x="3420211" y="2700464"/>
            <a:chExt cx="289560" cy="281940"/>
          </a:xfrm>
        </p:grpSpPr>
        <p:sp>
          <p:nvSpPr>
            <p:cNvPr id="127" name="object 127"/>
            <p:cNvSpPr/>
            <p:nvPr/>
          </p:nvSpPr>
          <p:spPr>
            <a:xfrm>
              <a:off x="3422751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425279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3427806" y="274035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250 33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3422751" y="2705531"/>
            <a:ext cx="284480" cy="279400"/>
            <a:chOff x="3422751" y="2705531"/>
            <a:chExt cx="284480" cy="279400"/>
          </a:xfrm>
        </p:grpSpPr>
        <p:sp>
          <p:nvSpPr>
            <p:cNvPr id="131" name="object 131"/>
            <p:cNvSpPr/>
            <p:nvPr/>
          </p:nvSpPr>
          <p:spPr>
            <a:xfrm>
              <a:off x="370467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422751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1598904" y="274025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250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051075" y="2982391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2333002" y="2703004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2505760" y="2700464"/>
            <a:ext cx="289560" cy="281940"/>
            <a:chOff x="2505760" y="2700464"/>
            <a:chExt cx="289560" cy="281940"/>
          </a:xfrm>
        </p:grpSpPr>
        <p:sp>
          <p:nvSpPr>
            <p:cNvPr id="137" name="object 137"/>
            <p:cNvSpPr/>
            <p:nvPr/>
          </p:nvSpPr>
          <p:spPr>
            <a:xfrm>
              <a:off x="2508300" y="2703004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5108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2513355" y="2739109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2508300" y="2705531"/>
            <a:ext cx="284480" cy="279400"/>
            <a:chOff x="2508300" y="2705531"/>
            <a:chExt cx="284480" cy="279400"/>
          </a:xfrm>
        </p:grpSpPr>
        <p:sp>
          <p:nvSpPr>
            <p:cNvPr id="141" name="object 141"/>
            <p:cNvSpPr/>
            <p:nvPr/>
          </p:nvSpPr>
          <p:spPr>
            <a:xfrm>
              <a:off x="2790228" y="2705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508300" y="2982391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478281" y="2965791"/>
            <a:ext cx="3651885" cy="332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5740">
              <a:lnSpc>
                <a:spcPts val="1275"/>
              </a:lnSpc>
              <a:spcBef>
                <a:spcPts val="90"/>
              </a:spcBef>
              <a:tabLst>
                <a:tab pos="1120140" algn="l"/>
                <a:tab pos="2125980" algn="l"/>
                <a:tab pos="304038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	200	250	300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55"/>
              </a:lnSpc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9: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Insertion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Specific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Position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30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120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Operation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091082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1359077"/>
            <a:ext cx="61874" cy="61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1586814"/>
            <a:ext cx="61874" cy="61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81" y="1814563"/>
            <a:ext cx="61874" cy="618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932" y="1019186"/>
            <a:ext cx="4079240" cy="145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" dirty="0">
                <a:latin typeface="Microsoft Sans Serif"/>
                <a:cs typeface="Microsoft Sans Serif"/>
              </a:rPr>
              <a:t>Three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types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deletion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done</a:t>
            </a:r>
            <a:endParaRPr sz="1100">
              <a:latin typeface="Microsoft Sans Serif"/>
              <a:cs typeface="Microsoft Sans Serif"/>
            </a:endParaRPr>
          </a:p>
          <a:p>
            <a:pPr marL="289560" marR="2445385">
              <a:lnSpc>
                <a:spcPct val="149400"/>
              </a:lnSpc>
              <a:spcBef>
                <a:spcPts val="180"/>
              </a:spcBef>
            </a:pPr>
            <a:r>
              <a:rPr sz="1000" spc="-5" dirty="0">
                <a:latin typeface="Microsoft Sans Serif"/>
                <a:cs typeface="Microsoft Sans Serif"/>
              </a:rPr>
              <a:t>Deletion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beginning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Deletion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end</a:t>
            </a:r>
            <a:endParaRPr sz="10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590"/>
              </a:spcBef>
            </a:pPr>
            <a:r>
              <a:rPr sz="1000" spc="-5" dirty="0">
                <a:latin typeface="Microsoft Sans Serif"/>
                <a:cs typeface="Microsoft Sans Serif"/>
              </a:rPr>
              <a:t>Deletion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any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specific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position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4000"/>
              </a:lnSpc>
              <a:spcBef>
                <a:spcPts val="320"/>
              </a:spcBef>
            </a:pPr>
            <a:r>
              <a:rPr sz="1100" spc="-10" dirty="0">
                <a:latin typeface="Microsoft Sans Serif"/>
                <a:cs typeface="Microsoft Sans Serif"/>
              </a:rPr>
              <a:t>Deletion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DLL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requires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managing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associated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previous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next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095703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31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5571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 </a:t>
            </a:r>
            <a:r>
              <a:rPr sz="1400" spc="15" dirty="0">
                <a:solidFill>
                  <a:srgbClr val="FFFFFF"/>
                </a:solidFill>
              </a:rPr>
              <a:t>from Beginning</a:t>
            </a:r>
            <a:r>
              <a:rPr sz="1400" spc="10" dirty="0">
                <a:solidFill>
                  <a:srgbClr val="FFFFFF"/>
                </a:solidFill>
              </a:rPr>
              <a:t> of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506260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50527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377480"/>
            <a:ext cx="4079240" cy="13163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Underflow</a:t>
            </a:r>
            <a:r>
              <a:rPr sz="1100" b="1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Condition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single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make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tail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Otherwise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make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second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(after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node)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(head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head.Rlink)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5" dirty="0">
                <a:latin typeface="Microsoft Sans Serif"/>
                <a:cs typeface="Microsoft Sans Serif"/>
              </a:rPr>
              <a:t>Set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(head.Llink=null)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764374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76337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022489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02086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538706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53772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1754186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6004" y="1895081"/>
            <a:ext cx="4336415" cy="1409065"/>
            <a:chOff x="136004" y="1895081"/>
            <a:chExt cx="4336415" cy="1409065"/>
          </a:xfrm>
        </p:grpSpPr>
        <p:sp>
          <p:nvSpPr>
            <p:cNvPr id="14" name="object 14"/>
            <p:cNvSpPr/>
            <p:nvPr/>
          </p:nvSpPr>
          <p:spPr>
            <a:xfrm>
              <a:off x="138544" y="1897621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71" y="1900148"/>
              <a:ext cx="0" cy="1401445"/>
            </a:xfrm>
            <a:custGeom>
              <a:avLst/>
              <a:gdLst/>
              <a:ahLst/>
              <a:cxnLst/>
              <a:rect l="l" t="t" r="r" b="b"/>
              <a:pathLst>
                <a:path h="1401445">
                  <a:moveTo>
                    <a:pt x="0" y="0"/>
                  </a:moveTo>
                  <a:lnTo>
                    <a:pt x="0" y="1400835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6920" y="1900148"/>
              <a:ext cx="0" cy="1401445"/>
            </a:xfrm>
            <a:custGeom>
              <a:avLst/>
              <a:gdLst/>
              <a:ahLst/>
              <a:cxnLst/>
              <a:rect l="l" t="t" r="r" b="b"/>
              <a:pathLst>
                <a:path h="1401445">
                  <a:moveTo>
                    <a:pt x="0" y="0"/>
                  </a:moveTo>
                  <a:lnTo>
                    <a:pt x="0" y="1400835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1559" y="1887024"/>
            <a:ext cx="1379220" cy="25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delBeg()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8154" y="2062843"/>
            <a:ext cx="9696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if(head==null)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154" y="2145291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4749" y="2233315"/>
            <a:ext cx="21996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System.out.println("Underflow");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4749" y="2315700"/>
            <a:ext cx="4914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return;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8154" y="2398135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8154" y="2486159"/>
            <a:ext cx="1584325" cy="25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if(head.Rlink==null)</a:t>
            </a:r>
            <a:endParaRPr sz="900">
              <a:latin typeface="Courier New"/>
              <a:cs typeface="Courier New"/>
            </a:endParaRPr>
          </a:p>
          <a:p>
            <a:pPr marL="546100"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head=tail=null;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8154" y="2658790"/>
            <a:ext cx="2863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4749" y="2829262"/>
            <a:ext cx="1106170" cy="2501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R="5080">
              <a:lnSpc>
                <a:spcPct val="64200"/>
              </a:lnSpc>
              <a:spcBef>
                <a:spcPts val="480"/>
              </a:spcBef>
            </a:pPr>
            <a:r>
              <a:rPr sz="900" spc="-5" dirty="0">
                <a:latin typeface="Courier New"/>
                <a:cs typeface="Courier New"/>
              </a:rPr>
              <a:t>head=head.Rlink;  head.Llink=null;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8154" y="2741239"/>
            <a:ext cx="8128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1559" y="3123928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8544" y="3303511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32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364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Deletion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First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Node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DLL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447" y="650251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899" y="84468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8704" y="65025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7424" y="84468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1885" y="1253655"/>
            <a:ext cx="838835" cy="284480"/>
            <a:chOff x="1061885" y="1253655"/>
            <a:chExt cx="838835" cy="284480"/>
          </a:xfrm>
        </p:grpSpPr>
        <p:sp>
          <p:nvSpPr>
            <p:cNvPr id="8" name="object 8"/>
            <p:cNvSpPr/>
            <p:nvPr/>
          </p:nvSpPr>
          <p:spPr>
            <a:xfrm>
              <a:off x="1064425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69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780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4425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0210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2737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068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0210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310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5630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69479" y="129354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5512" y="1121549"/>
            <a:ext cx="922655" cy="416559"/>
            <a:chOff x="975512" y="1121549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613103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8039" y="1121549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48232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95030" y="1256195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67788" y="1253655"/>
            <a:ext cx="746760" cy="284480"/>
            <a:chOff x="2067788" y="1253655"/>
            <a:chExt cx="746760" cy="284480"/>
          </a:xfrm>
        </p:grpSpPr>
        <p:sp>
          <p:nvSpPr>
            <p:cNvPr id="25" name="object 25"/>
            <p:cNvSpPr/>
            <p:nvPr/>
          </p:nvSpPr>
          <p:spPr>
            <a:xfrm>
              <a:off x="2070328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28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22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70328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44661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4718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3514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4661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2755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0081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75383" y="129344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27554" y="153558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54135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09481" y="1256195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82239" y="1253655"/>
            <a:ext cx="838835" cy="284480"/>
            <a:chOff x="2982239" y="1253655"/>
            <a:chExt cx="838835" cy="284480"/>
          </a:xfrm>
        </p:grpSpPr>
        <p:sp>
          <p:nvSpPr>
            <p:cNvPr id="40" name="object 40"/>
            <p:cNvSpPr/>
            <p:nvPr/>
          </p:nvSpPr>
          <p:spPr>
            <a:xfrm>
              <a:off x="2984779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873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667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4779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59112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616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49599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9112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42004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454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89833" y="129354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42004" y="1121549"/>
            <a:ext cx="464820" cy="416559"/>
            <a:chOff x="3442004" y="1121549"/>
            <a:chExt cx="464820" cy="416559"/>
          </a:xfrm>
        </p:grpSpPr>
        <p:sp>
          <p:nvSpPr>
            <p:cNvPr id="52" name="object 52"/>
            <p:cNvSpPr/>
            <p:nvPr/>
          </p:nvSpPr>
          <p:spPr>
            <a:xfrm>
              <a:off x="381538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42004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04297" y="112154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12844" y="139588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68586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0262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00144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53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Operations</a:t>
            </a:r>
            <a:r>
              <a:rPr sz="140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on</a:t>
            </a:r>
            <a:r>
              <a:rPr sz="1400" spc="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022261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50352"/>
            <a:ext cx="2019935" cy="16725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Creation</a:t>
            </a:r>
            <a:r>
              <a:rPr sz="1100" spc="-5" dirty="0">
                <a:latin typeface="Microsoft Sans Serif"/>
                <a:cs typeface="Microsoft Sans Serif"/>
              </a:rPr>
              <a:t> of </a:t>
            </a:r>
            <a:r>
              <a:rPr sz="1100" spc="-10" dirty="0">
                <a:latin typeface="Microsoft Sans Serif"/>
                <a:cs typeface="Microsoft Sans Serif"/>
              </a:rPr>
              <a:t>DLL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76600"/>
              </a:lnSpc>
            </a:pPr>
            <a:r>
              <a:rPr sz="1100" spc="-15" dirty="0">
                <a:latin typeface="Microsoft Sans Serif"/>
                <a:cs typeface="Microsoft Sans Serif"/>
              </a:rPr>
              <a:t>Display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(Forward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Backward)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Count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5" dirty="0">
                <a:latin typeface="Microsoft Sans Serif"/>
                <a:cs typeface="Microsoft Sans Serif"/>
              </a:rPr>
              <a:t>Search</a:t>
            </a:r>
            <a:endParaRPr sz="1100">
              <a:latin typeface="Microsoft Sans Serif"/>
              <a:cs typeface="Microsoft Sans Serif"/>
            </a:endParaRPr>
          </a:p>
          <a:p>
            <a:pPr marL="12700" marR="13970">
              <a:lnSpc>
                <a:spcPct val="176600"/>
              </a:lnSpc>
            </a:pPr>
            <a:r>
              <a:rPr sz="1100" spc="-5" dirty="0">
                <a:latin typeface="Microsoft Sans Serif"/>
                <a:cs typeface="Microsoft Sans Serif"/>
              </a:rPr>
              <a:t>Insertion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(at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various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positions)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(from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various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positions)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318323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614398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910461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206536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502611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7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64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First</a:t>
            </a:r>
            <a:r>
              <a:rPr sz="1400" spc="20" dirty="0">
                <a:solidFill>
                  <a:srgbClr val="FFFFFF"/>
                </a:solidFill>
              </a:rPr>
              <a:t> Node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0" dirty="0">
                <a:solidFill>
                  <a:srgbClr val="FFFFFF"/>
                </a:solidFill>
              </a:rPr>
              <a:t> 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82447" y="650251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899" y="84468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8704" y="65025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7424" y="84468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1885" y="1253655"/>
            <a:ext cx="838835" cy="284480"/>
            <a:chOff x="1061885" y="1253655"/>
            <a:chExt cx="838835" cy="284480"/>
          </a:xfrm>
        </p:grpSpPr>
        <p:sp>
          <p:nvSpPr>
            <p:cNvPr id="8" name="object 8"/>
            <p:cNvSpPr/>
            <p:nvPr/>
          </p:nvSpPr>
          <p:spPr>
            <a:xfrm>
              <a:off x="1064425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69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780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4425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0210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2737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068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0210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310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5630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69479" y="129354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5512" y="1121549"/>
            <a:ext cx="922655" cy="416559"/>
            <a:chOff x="975512" y="1121549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613103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8039" y="1121549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48232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95030" y="1256195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67788" y="1253655"/>
            <a:ext cx="746760" cy="284480"/>
            <a:chOff x="2067788" y="1253655"/>
            <a:chExt cx="746760" cy="284480"/>
          </a:xfrm>
        </p:grpSpPr>
        <p:sp>
          <p:nvSpPr>
            <p:cNvPr id="25" name="object 25"/>
            <p:cNvSpPr/>
            <p:nvPr/>
          </p:nvSpPr>
          <p:spPr>
            <a:xfrm>
              <a:off x="2070328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28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22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70328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44661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4718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3514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4661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2755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0081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75383" y="129344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27554" y="153558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54135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09481" y="1256195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82239" y="1253655"/>
            <a:ext cx="838835" cy="284480"/>
            <a:chOff x="2982239" y="1253655"/>
            <a:chExt cx="838835" cy="284480"/>
          </a:xfrm>
        </p:grpSpPr>
        <p:sp>
          <p:nvSpPr>
            <p:cNvPr id="40" name="object 40"/>
            <p:cNvSpPr/>
            <p:nvPr/>
          </p:nvSpPr>
          <p:spPr>
            <a:xfrm>
              <a:off x="2984779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873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667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4779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59112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616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49599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9112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42004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454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89833" y="129354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42004" y="1121549"/>
            <a:ext cx="464820" cy="416559"/>
            <a:chOff x="3442004" y="1121549"/>
            <a:chExt cx="464820" cy="416559"/>
          </a:xfrm>
        </p:grpSpPr>
        <p:sp>
          <p:nvSpPr>
            <p:cNvPr id="52" name="object 52"/>
            <p:cNvSpPr/>
            <p:nvPr/>
          </p:nvSpPr>
          <p:spPr>
            <a:xfrm>
              <a:off x="381538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42004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04297" y="112154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12844" y="139588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68586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0262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00144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2447" y="174759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44372" y="1939506"/>
            <a:ext cx="467359" cy="284480"/>
            <a:chOff x="744372" y="1939506"/>
            <a:chExt cx="467359" cy="284480"/>
          </a:xfrm>
        </p:grpSpPr>
        <p:sp>
          <p:nvSpPr>
            <p:cNvPr id="61" name="object 61"/>
            <p:cNvSpPr/>
            <p:nvPr/>
          </p:nvSpPr>
          <p:spPr>
            <a:xfrm>
              <a:off x="744372" y="194203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46899" y="194456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09179" y="194456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44372" y="222143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708704" y="174759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27424" y="1942033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976335" y="2350998"/>
            <a:ext cx="563880" cy="284480"/>
            <a:chOff x="1976335" y="2350998"/>
            <a:chExt cx="563880" cy="284480"/>
          </a:xfrm>
        </p:grpSpPr>
        <p:sp>
          <p:nvSpPr>
            <p:cNvPr id="68" name="object 68"/>
            <p:cNvSpPr/>
            <p:nvPr/>
          </p:nvSpPr>
          <p:spPr>
            <a:xfrm>
              <a:off x="1978875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8141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35225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78875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44661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47188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354783" y="2390786"/>
            <a:ext cx="173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22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342121" y="2350998"/>
            <a:ext cx="472440" cy="284480"/>
            <a:chOff x="2342121" y="2350998"/>
            <a:chExt cx="472440" cy="284480"/>
          </a:xfrm>
        </p:grpSpPr>
        <p:sp>
          <p:nvSpPr>
            <p:cNvPr id="76" name="object 76"/>
            <p:cNvSpPr/>
            <p:nvPr/>
          </p:nvSpPr>
          <p:spPr>
            <a:xfrm>
              <a:off x="2535148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344661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527554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530081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537675" y="238964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527554" y="2632938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154135" y="2616325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809481" y="2353538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982239" y="2350998"/>
            <a:ext cx="472440" cy="284480"/>
            <a:chOff x="2982239" y="2350998"/>
            <a:chExt cx="472440" cy="284480"/>
          </a:xfrm>
        </p:grpSpPr>
        <p:sp>
          <p:nvSpPr>
            <p:cNvPr id="85" name="object 85"/>
            <p:cNvSpPr/>
            <p:nvPr/>
          </p:nvSpPr>
          <p:spPr>
            <a:xfrm>
              <a:off x="2984779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87306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266706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984779" y="26329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259112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261652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2989833" y="2389643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3256572" y="2350998"/>
            <a:ext cx="563880" cy="284480"/>
            <a:chOff x="3256572" y="2350998"/>
            <a:chExt cx="563880" cy="284480"/>
          </a:xfrm>
        </p:grpSpPr>
        <p:sp>
          <p:nvSpPr>
            <p:cNvPr id="93" name="object 93"/>
            <p:cNvSpPr/>
            <p:nvPr/>
          </p:nvSpPr>
          <p:spPr>
            <a:xfrm>
              <a:off x="3449599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259112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42004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444544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3452126" y="2390900"/>
            <a:ext cx="361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442004" y="2218906"/>
            <a:ext cx="464820" cy="416559"/>
            <a:chOff x="3442004" y="2218906"/>
            <a:chExt cx="464820" cy="416559"/>
          </a:xfrm>
        </p:grpSpPr>
        <p:sp>
          <p:nvSpPr>
            <p:cNvPr id="99" name="object 99"/>
            <p:cNvSpPr/>
            <p:nvPr/>
          </p:nvSpPr>
          <p:spPr>
            <a:xfrm>
              <a:off x="3815384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442004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904297" y="221890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812844" y="2493238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3068586" y="2616325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800144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64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First</a:t>
            </a:r>
            <a:r>
              <a:rPr sz="1400" spc="20" dirty="0">
                <a:solidFill>
                  <a:srgbClr val="FFFFFF"/>
                </a:solidFill>
              </a:rPr>
              <a:t> Node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0" dirty="0">
                <a:solidFill>
                  <a:srgbClr val="FFFFFF"/>
                </a:solidFill>
              </a:rPr>
              <a:t> 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82447" y="650251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899" y="84468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8704" y="65025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7424" y="84468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1885" y="1253655"/>
            <a:ext cx="838835" cy="284480"/>
            <a:chOff x="1061885" y="1253655"/>
            <a:chExt cx="838835" cy="284480"/>
          </a:xfrm>
        </p:grpSpPr>
        <p:sp>
          <p:nvSpPr>
            <p:cNvPr id="8" name="object 8"/>
            <p:cNvSpPr/>
            <p:nvPr/>
          </p:nvSpPr>
          <p:spPr>
            <a:xfrm>
              <a:off x="1064425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69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780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4425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0210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2737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068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0210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310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5630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69479" y="129354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5512" y="1121549"/>
            <a:ext cx="922655" cy="416559"/>
            <a:chOff x="975512" y="1121549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613103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8039" y="1121549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48232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95030" y="1256195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67788" y="1253655"/>
            <a:ext cx="746760" cy="284480"/>
            <a:chOff x="2067788" y="1253655"/>
            <a:chExt cx="746760" cy="284480"/>
          </a:xfrm>
        </p:grpSpPr>
        <p:sp>
          <p:nvSpPr>
            <p:cNvPr id="25" name="object 25"/>
            <p:cNvSpPr/>
            <p:nvPr/>
          </p:nvSpPr>
          <p:spPr>
            <a:xfrm>
              <a:off x="2070328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28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22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70328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44661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4718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3514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4661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2755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0081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75383" y="129344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27554" y="153558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54135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09481" y="1256195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82239" y="1253655"/>
            <a:ext cx="838835" cy="284480"/>
            <a:chOff x="2982239" y="1253655"/>
            <a:chExt cx="838835" cy="284480"/>
          </a:xfrm>
        </p:grpSpPr>
        <p:sp>
          <p:nvSpPr>
            <p:cNvPr id="40" name="object 40"/>
            <p:cNvSpPr/>
            <p:nvPr/>
          </p:nvSpPr>
          <p:spPr>
            <a:xfrm>
              <a:off x="2984779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873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667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4779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59112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616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49599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9112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42004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454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89833" y="129354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42004" y="1121549"/>
            <a:ext cx="464820" cy="416559"/>
            <a:chOff x="3442004" y="1121549"/>
            <a:chExt cx="464820" cy="416559"/>
          </a:xfrm>
        </p:grpSpPr>
        <p:sp>
          <p:nvSpPr>
            <p:cNvPr id="52" name="object 52"/>
            <p:cNvSpPr/>
            <p:nvPr/>
          </p:nvSpPr>
          <p:spPr>
            <a:xfrm>
              <a:off x="381538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42004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04297" y="112154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12844" y="139588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68586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0262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00144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2447" y="174759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44372" y="1939506"/>
            <a:ext cx="467359" cy="284480"/>
            <a:chOff x="744372" y="1939506"/>
            <a:chExt cx="467359" cy="284480"/>
          </a:xfrm>
        </p:grpSpPr>
        <p:sp>
          <p:nvSpPr>
            <p:cNvPr id="61" name="object 61"/>
            <p:cNvSpPr/>
            <p:nvPr/>
          </p:nvSpPr>
          <p:spPr>
            <a:xfrm>
              <a:off x="744372" y="194203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46899" y="194456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09179" y="194456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44372" y="222143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59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708704" y="174759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27424" y="1942033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976335" y="2350998"/>
            <a:ext cx="838835" cy="284480"/>
            <a:chOff x="1976335" y="2350998"/>
            <a:chExt cx="838835" cy="284480"/>
          </a:xfrm>
        </p:grpSpPr>
        <p:sp>
          <p:nvSpPr>
            <p:cNvPr id="68" name="object 68"/>
            <p:cNvSpPr/>
            <p:nvPr/>
          </p:nvSpPr>
          <p:spPr>
            <a:xfrm>
              <a:off x="1978875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8141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35225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78875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344661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47188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535148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344661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527554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530081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537675" y="238964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527554" y="2632938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154135" y="2616325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809481" y="2353538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982239" y="2350998"/>
            <a:ext cx="472440" cy="284480"/>
            <a:chOff x="2982239" y="2350998"/>
            <a:chExt cx="472440" cy="284480"/>
          </a:xfrm>
        </p:grpSpPr>
        <p:sp>
          <p:nvSpPr>
            <p:cNvPr id="83" name="object 83"/>
            <p:cNvSpPr/>
            <p:nvPr/>
          </p:nvSpPr>
          <p:spPr>
            <a:xfrm>
              <a:off x="2984779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987306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66706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84779" y="26329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259112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261652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2989833" y="2389643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3256572" y="2350998"/>
            <a:ext cx="563880" cy="284480"/>
            <a:chOff x="3256572" y="2350998"/>
            <a:chExt cx="563880" cy="284480"/>
          </a:xfrm>
        </p:grpSpPr>
        <p:sp>
          <p:nvSpPr>
            <p:cNvPr id="91" name="object 91"/>
            <p:cNvSpPr/>
            <p:nvPr/>
          </p:nvSpPr>
          <p:spPr>
            <a:xfrm>
              <a:off x="3449599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259112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442004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444544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3452126" y="2390900"/>
            <a:ext cx="361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442004" y="2218906"/>
            <a:ext cx="464820" cy="416559"/>
            <a:chOff x="3442004" y="2218906"/>
            <a:chExt cx="464820" cy="416559"/>
          </a:xfrm>
        </p:grpSpPr>
        <p:sp>
          <p:nvSpPr>
            <p:cNvPr id="97" name="object 97"/>
            <p:cNvSpPr/>
            <p:nvPr/>
          </p:nvSpPr>
          <p:spPr>
            <a:xfrm>
              <a:off x="3815384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442004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904297" y="221890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12844" y="2493238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3068586" y="2616325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800144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1976335" y="2350998"/>
            <a:ext cx="381000" cy="281940"/>
            <a:chOff x="1976335" y="2350998"/>
            <a:chExt cx="381000" cy="281940"/>
          </a:xfrm>
        </p:grpSpPr>
        <p:sp>
          <p:nvSpPr>
            <p:cNvPr id="104" name="object 104"/>
            <p:cNvSpPr/>
            <p:nvPr/>
          </p:nvSpPr>
          <p:spPr>
            <a:xfrm>
              <a:off x="1978875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98141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1983943" y="2390900"/>
            <a:ext cx="544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NULL</a:t>
            </a:r>
            <a:r>
              <a:rPr sz="1100" spc="-1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1978875" y="2356066"/>
            <a:ext cx="375920" cy="279400"/>
            <a:chOff x="1978875" y="2356066"/>
            <a:chExt cx="375920" cy="279400"/>
          </a:xfrm>
        </p:grpSpPr>
        <p:sp>
          <p:nvSpPr>
            <p:cNvPr id="108" name="object 108"/>
            <p:cNvSpPr/>
            <p:nvPr/>
          </p:nvSpPr>
          <p:spPr>
            <a:xfrm>
              <a:off x="235225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978875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64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First</a:t>
            </a:r>
            <a:r>
              <a:rPr sz="1400" spc="20" dirty="0">
                <a:solidFill>
                  <a:srgbClr val="FFFFFF"/>
                </a:solidFill>
              </a:rPr>
              <a:t> Node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0" dirty="0">
                <a:solidFill>
                  <a:srgbClr val="FFFFFF"/>
                </a:solidFill>
              </a:rPr>
              <a:t> 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82447" y="650251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899" y="84468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8704" y="65025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7424" y="84468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1885" y="1253655"/>
            <a:ext cx="838835" cy="284480"/>
            <a:chOff x="1061885" y="1253655"/>
            <a:chExt cx="838835" cy="284480"/>
          </a:xfrm>
        </p:grpSpPr>
        <p:sp>
          <p:nvSpPr>
            <p:cNvPr id="8" name="object 8"/>
            <p:cNvSpPr/>
            <p:nvPr/>
          </p:nvSpPr>
          <p:spPr>
            <a:xfrm>
              <a:off x="1064425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69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780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4425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0210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2737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068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0210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310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5630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69479" y="129354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5512" y="1121549"/>
            <a:ext cx="922655" cy="416559"/>
            <a:chOff x="975512" y="1121549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613103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8039" y="1121549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48232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95030" y="1256195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67788" y="1253655"/>
            <a:ext cx="746760" cy="284480"/>
            <a:chOff x="2067788" y="1253655"/>
            <a:chExt cx="746760" cy="284480"/>
          </a:xfrm>
        </p:grpSpPr>
        <p:sp>
          <p:nvSpPr>
            <p:cNvPr id="25" name="object 25"/>
            <p:cNvSpPr/>
            <p:nvPr/>
          </p:nvSpPr>
          <p:spPr>
            <a:xfrm>
              <a:off x="2070328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28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22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70328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44661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4718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3514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4661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2755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0081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75383" y="129344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27554" y="153558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54135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09481" y="1256195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82239" y="1253655"/>
            <a:ext cx="838835" cy="284480"/>
            <a:chOff x="2982239" y="1253655"/>
            <a:chExt cx="838835" cy="284480"/>
          </a:xfrm>
        </p:grpSpPr>
        <p:sp>
          <p:nvSpPr>
            <p:cNvPr id="40" name="object 40"/>
            <p:cNvSpPr/>
            <p:nvPr/>
          </p:nvSpPr>
          <p:spPr>
            <a:xfrm>
              <a:off x="2984779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873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667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4779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59112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616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49599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9112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42004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454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89833" y="129354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42004" y="1121549"/>
            <a:ext cx="464820" cy="416559"/>
            <a:chOff x="3442004" y="1121549"/>
            <a:chExt cx="464820" cy="416559"/>
          </a:xfrm>
        </p:grpSpPr>
        <p:sp>
          <p:nvSpPr>
            <p:cNvPr id="52" name="object 52"/>
            <p:cNvSpPr/>
            <p:nvPr/>
          </p:nvSpPr>
          <p:spPr>
            <a:xfrm>
              <a:off x="381538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42004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04297" y="112154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12844" y="139588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68586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0262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00144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2447" y="174759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08704" y="174759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27424" y="1942033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976335" y="2350998"/>
            <a:ext cx="838835" cy="284480"/>
            <a:chOff x="1976335" y="2350998"/>
            <a:chExt cx="838835" cy="284480"/>
          </a:xfrm>
        </p:grpSpPr>
        <p:sp>
          <p:nvSpPr>
            <p:cNvPr id="63" name="object 63"/>
            <p:cNvSpPr/>
            <p:nvPr/>
          </p:nvSpPr>
          <p:spPr>
            <a:xfrm>
              <a:off x="1978875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98141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5225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978875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344661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347188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535148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344661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527554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530081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537675" y="238964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527554" y="2632938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809481" y="2353538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982239" y="2350998"/>
            <a:ext cx="472440" cy="284480"/>
            <a:chOff x="2982239" y="2350998"/>
            <a:chExt cx="472440" cy="284480"/>
          </a:xfrm>
        </p:grpSpPr>
        <p:sp>
          <p:nvSpPr>
            <p:cNvPr id="77" name="object 77"/>
            <p:cNvSpPr/>
            <p:nvPr/>
          </p:nvSpPr>
          <p:spPr>
            <a:xfrm>
              <a:off x="2984779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87306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66706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984779" y="26329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259112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61652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2989833" y="2389643"/>
            <a:ext cx="4527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256572" y="2350998"/>
            <a:ext cx="563880" cy="284480"/>
            <a:chOff x="3256572" y="2350998"/>
            <a:chExt cx="563880" cy="284480"/>
          </a:xfrm>
        </p:grpSpPr>
        <p:sp>
          <p:nvSpPr>
            <p:cNvPr id="85" name="object 85"/>
            <p:cNvSpPr/>
            <p:nvPr/>
          </p:nvSpPr>
          <p:spPr>
            <a:xfrm>
              <a:off x="3449599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59112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442004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444544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452126" y="2390900"/>
            <a:ext cx="361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3442004" y="2218906"/>
            <a:ext cx="464820" cy="416559"/>
            <a:chOff x="3442004" y="2218906"/>
            <a:chExt cx="464820" cy="416559"/>
          </a:xfrm>
        </p:grpSpPr>
        <p:sp>
          <p:nvSpPr>
            <p:cNvPr id="91" name="object 91"/>
            <p:cNvSpPr/>
            <p:nvPr/>
          </p:nvSpPr>
          <p:spPr>
            <a:xfrm>
              <a:off x="3815384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442004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904297" y="221890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12844" y="2493238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3800144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1976335" y="2350998"/>
            <a:ext cx="381000" cy="281940"/>
            <a:chOff x="1976335" y="2350998"/>
            <a:chExt cx="381000" cy="281940"/>
          </a:xfrm>
        </p:grpSpPr>
        <p:sp>
          <p:nvSpPr>
            <p:cNvPr id="97" name="object 97"/>
            <p:cNvSpPr/>
            <p:nvPr/>
          </p:nvSpPr>
          <p:spPr>
            <a:xfrm>
              <a:off x="1978875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98141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1983943" y="2390900"/>
            <a:ext cx="544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NULL</a:t>
            </a:r>
            <a:r>
              <a:rPr sz="1100" spc="-1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976335" y="2353525"/>
            <a:ext cx="381000" cy="282575"/>
            <a:chOff x="1976335" y="2353525"/>
            <a:chExt cx="381000" cy="282575"/>
          </a:xfrm>
        </p:grpSpPr>
        <p:sp>
          <p:nvSpPr>
            <p:cNvPr id="101" name="object 101"/>
            <p:cNvSpPr/>
            <p:nvPr/>
          </p:nvSpPr>
          <p:spPr>
            <a:xfrm>
              <a:off x="2352255" y="235606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978875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746899" y="1942033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978039" y="2218906"/>
            <a:ext cx="1006475" cy="274955"/>
          </a:xfrm>
          <a:custGeom>
            <a:avLst/>
            <a:gdLst/>
            <a:ahLst/>
            <a:cxnLst/>
            <a:rect l="l" t="t" r="r" b="b"/>
            <a:pathLst>
              <a:path w="1006475" h="274955">
                <a:moveTo>
                  <a:pt x="0" y="274332"/>
                </a:moveTo>
                <a:lnTo>
                  <a:pt x="0" y="0"/>
                </a:lnTo>
              </a:path>
              <a:path w="1006475" h="274955">
                <a:moveTo>
                  <a:pt x="0" y="274332"/>
                </a:moveTo>
                <a:lnTo>
                  <a:pt x="1005903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1844713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33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14794" y="2521780"/>
            <a:ext cx="3378835" cy="52451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551940">
              <a:lnSpc>
                <a:spcPct val="100000"/>
              </a:lnSpc>
              <a:spcBef>
                <a:spcPts val="835"/>
              </a:spcBef>
              <a:tabLst>
                <a:tab pos="246634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200	300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10: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Deletion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Beginning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713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 </a:t>
            </a:r>
            <a:r>
              <a:rPr sz="1400" spc="15" dirty="0">
                <a:solidFill>
                  <a:srgbClr val="FFFFFF"/>
                </a:solidFill>
              </a:rPr>
              <a:t>from </a:t>
            </a:r>
            <a:r>
              <a:rPr sz="1400" spc="20" dirty="0">
                <a:solidFill>
                  <a:srgbClr val="FFFFFF"/>
                </a:solidFill>
              </a:rPr>
              <a:t>End</a:t>
            </a:r>
            <a:r>
              <a:rPr sz="1400" spc="10" dirty="0">
                <a:solidFill>
                  <a:srgbClr val="FFFFFF"/>
                </a:solidFill>
              </a:rPr>
              <a:t> of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510883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50989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376552"/>
            <a:ext cx="4079240" cy="133858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Underflow</a:t>
            </a:r>
            <a:r>
              <a:rPr sz="1100" b="1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Condition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single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make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tail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100" spc="-10" dirty="0">
                <a:latin typeface="Microsoft Sans Serif"/>
                <a:cs typeface="Microsoft Sans Serif"/>
              </a:rPr>
              <a:t>Otherwise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make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second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last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(before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tail</a:t>
            </a:r>
            <a:r>
              <a:rPr sz="1100" b="1" spc="16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node)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(tail=tail.Llink)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00" spc="-5" dirty="0">
                <a:latin typeface="Microsoft Sans Serif"/>
                <a:cs typeface="Microsoft Sans Serif"/>
              </a:rPr>
              <a:t>Set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tail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(tail.Rlink=null)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774547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77354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038199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03659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559979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55898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1780081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6004" y="1924659"/>
            <a:ext cx="4336415" cy="1367155"/>
            <a:chOff x="136004" y="1924659"/>
            <a:chExt cx="4336415" cy="1367155"/>
          </a:xfrm>
        </p:grpSpPr>
        <p:sp>
          <p:nvSpPr>
            <p:cNvPr id="14" name="object 14"/>
            <p:cNvSpPr/>
            <p:nvPr/>
          </p:nvSpPr>
          <p:spPr>
            <a:xfrm>
              <a:off x="138544" y="1927199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1071" y="1929726"/>
              <a:ext cx="0" cy="1359535"/>
            </a:xfrm>
            <a:custGeom>
              <a:avLst/>
              <a:gdLst/>
              <a:ahLst/>
              <a:cxnLst/>
              <a:rect l="l" t="t" r="r" b="b"/>
              <a:pathLst>
                <a:path h="1359535">
                  <a:moveTo>
                    <a:pt x="0" y="0"/>
                  </a:moveTo>
                  <a:lnTo>
                    <a:pt x="0" y="135909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66920" y="1929726"/>
              <a:ext cx="0" cy="1359535"/>
            </a:xfrm>
            <a:custGeom>
              <a:avLst/>
              <a:gdLst/>
              <a:ahLst/>
              <a:cxnLst/>
              <a:rect l="l" t="t" r="r" b="b"/>
              <a:pathLst>
                <a:path h="1359535">
                  <a:moveTo>
                    <a:pt x="0" y="0"/>
                  </a:moveTo>
                  <a:lnTo>
                    <a:pt x="0" y="135909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1559" y="1916615"/>
            <a:ext cx="1379220" cy="25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delEnd()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8154" y="2092434"/>
            <a:ext cx="9696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if(head==null)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154" y="2174882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4749" y="2262906"/>
            <a:ext cx="21996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System.out.println("Underflow");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4749" y="2345291"/>
            <a:ext cx="4914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return;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8154" y="2427727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8154" y="2515750"/>
            <a:ext cx="1379220" cy="2501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R="5080">
              <a:lnSpc>
                <a:spcPct val="64200"/>
              </a:lnSpc>
              <a:spcBef>
                <a:spcPts val="480"/>
              </a:spcBef>
            </a:pPr>
            <a:r>
              <a:rPr sz="900" spc="-5" dirty="0">
                <a:latin typeface="Courier New"/>
                <a:cs typeface="Courier New"/>
              </a:rPr>
              <a:t>if(head.Rlink==null)  head=tail=null;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8154" y="2688381"/>
            <a:ext cx="2863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8154" y="2770830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4749" y="2858853"/>
            <a:ext cx="1106170" cy="2501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R="5080">
              <a:lnSpc>
                <a:spcPct val="64200"/>
              </a:lnSpc>
              <a:spcBef>
                <a:spcPts val="480"/>
              </a:spcBef>
            </a:pPr>
            <a:r>
              <a:rPr sz="900" spc="-5" dirty="0">
                <a:latin typeface="Courier New"/>
                <a:cs typeface="Courier New"/>
              </a:rPr>
              <a:t>tail=tail.Llink;  tail.Rlink=null;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154" y="3029313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1559" y="3111761"/>
            <a:ext cx="81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8544" y="3291344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34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355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Deletion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Last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Node 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DLL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2447" y="650251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899" y="84468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8704" y="65025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7424" y="84468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1885" y="1253655"/>
            <a:ext cx="838835" cy="284480"/>
            <a:chOff x="1061885" y="1253655"/>
            <a:chExt cx="838835" cy="284480"/>
          </a:xfrm>
        </p:grpSpPr>
        <p:sp>
          <p:nvSpPr>
            <p:cNvPr id="8" name="object 8"/>
            <p:cNvSpPr/>
            <p:nvPr/>
          </p:nvSpPr>
          <p:spPr>
            <a:xfrm>
              <a:off x="1064425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69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780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4425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0210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2737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068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0210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310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5630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69479" y="129354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5512" y="1121549"/>
            <a:ext cx="922655" cy="416559"/>
            <a:chOff x="975512" y="1121549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613103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8039" y="1121549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48232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95030" y="1256195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67788" y="1253655"/>
            <a:ext cx="746760" cy="284480"/>
            <a:chOff x="2067788" y="1253655"/>
            <a:chExt cx="746760" cy="284480"/>
          </a:xfrm>
        </p:grpSpPr>
        <p:sp>
          <p:nvSpPr>
            <p:cNvPr id="25" name="object 25"/>
            <p:cNvSpPr/>
            <p:nvPr/>
          </p:nvSpPr>
          <p:spPr>
            <a:xfrm>
              <a:off x="2070328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28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22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70328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44661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4718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3514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4661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2755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0081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75383" y="129344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27554" y="153558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54135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09481" y="1256195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82239" y="1253655"/>
            <a:ext cx="838835" cy="284480"/>
            <a:chOff x="2982239" y="1253655"/>
            <a:chExt cx="838835" cy="284480"/>
          </a:xfrm>
        </p:grpSpPr>
        <p:sp>
          <p:nvSpPr>
            <p:cNvPr id="40" name="object 40"/>
            <p:cNvSpPr/>
            <p:nvPr/>
          </p:nvSpPr>
          <p:spPr>
            <a:xfrm>
              <a:off x="2984779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873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667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4779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59112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616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49599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9112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42004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454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89833" y="129354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42004" y="1121549"/>
            <a:ext cx="464820" cy="416559"/>
            <a:chOff x="3442004" y="1121549"/>
            <a:chExt cx="464820" cy="416559"/>
          </a:xfrm>
        </p:grpSpPr>
        <p:sp>
          <p:nvSpPr>
            <p:cNvPr id="52" name="object 52"/>
            <p:cNvSpPr/>
            <p:nvPr/>
          </p:nvSpPr>
          <p:spPr>
            <a:xfrm>
              <a:off x="381538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42004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04297" y="112154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12844" y="139588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68586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0262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00144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55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15" dirty="0">
                <a:solidFill>
                  <a:srgbClr val="FFFFFF"/>
                </a:solidFill>
              </a:rPr>
              <a:t> Last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82447" y="650251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899" y="84468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8704" y="65025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7424" y="84468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1885" y="1253655"/>
            <a:ext cx="838835" cy="284480"/>
            <a:chOff x="1061885" y="1253655"/>
            <a:chExt cx="838835" cy="284480"/>
          </a:xfrm>
        </p:grpSpPr>
        <p:sp>
          <p:nvSpPr>
            <p:cNvPr id="8" name="object 8"/>
            <p:cNvSpPr/>
            <p:nvPr/>
          </p:nvSpPr>
          <p:spPr>
            <a:xfrm>
              <a:off x="1064425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69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780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4425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0210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2737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068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0210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310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5630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69479" y="129354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5512" y="1121549"/>
            <a:ext cx="922655" cy="416559"/>
            <a:chOff x="975512" y="1121549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613103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8039" y="1121549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48232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95030" y="1256195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67788" y="1253655"/>
            <a:ext cx="746760" cy="284480"/>
            <a:chOff x="2067788" y="1253655"/>
            <a:chExt cx="746760" cy="284480"/>
          </a:xfrm>
        </p:grpSpPr>
        <p:sp>
          <p:nvSpPr>
            <p:cNvPr id="25" name="object 25"/>
            <p:cNvSpPr/>
            <p:nvPr/>
          </p:nvSpPr>
          <p:spPr>
            <a:xfrm>
              <a:off x="2070328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28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22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70328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44661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4718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3514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4661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2755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0081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75383" y="129344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27554" y="153558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54135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09481" y="1256195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82239" y="1253655"/>
            <a:ext cx="838835" cy="284480"/>
            <a:chOff x="2982239" y="1253655"/>
            <a:chExt cx="838835" cy="284480"/>
          </a:xfrm>
        </p:grpSpPr>
        <p:sp>
          <p:nvSpPr>
            <p:cNvPr id="40" name="object 40"/>
            <p:cNvSpPr/>
            <p:nvPr/>
          </p:nvSpPr>
          <p:spPr>
            <a:xfrm>
              <a:off x="2984779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873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667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4779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59112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616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49599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9112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42004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454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89833" y="129354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42004" y="1121549"/>
            <a:ext cx="464820" cy="416559"/>
            <a:chOff x="3442004" y="1121549"/>
            <a:chExt cx="464820" cy="416559"/>
          </a:xfrm>
        </p:grpSpPr>
        <p:sp>
          <p:nvSpPr>
            <p:cNvPr id="52" name="object 52"/>
            <p:cNvSpPr/>
            <p:nvPr/>
          </p:nvSpPr>
          <p:spPr>
            <a:xfrm>
              <a:off x="381538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42004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04297" y="112154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12844" y="139588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68586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0262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00144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2447" y="174759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6899" y="1942033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08704" y="174759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624897" y="1939506"/>
            <a:ext cx="467359" cy="284480"/>
            <a:chOff x="3624897" y="1939506"/>
            <a:chExt cx="467359" cy="284480"/>
          </a:xfrm>
        </p:grpSpPr>
        <p:sp>
          <p:nvSpPr>
            <p:cNvPr id="63" name="object 63"/>
            <p:cNvSpPr/>
            <p:nvPr/>
          </p:nvSpPr>
          <p:spPr>
            <a:xfrm>
              <a:off x="3624897" y="194203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27424" y="194456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89717" y="194456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624897" y="222143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061885" y="2350998"/>
            <a:ext cx="563880" cy="284480"/>
            <a:chOff x="1061885" y="2350998"/>
            <a:chExt cx="563880" cy="284480"/>
          </a:xfrm>
        </p:grpSpPr>
        <p:sp>
          <p:nvSpPr>
            <p:cNvPr id="68" name="object 68"/>
            <p:cNvSpPr/>
            <p:nvPr/>
          </p:nvSpPr>
          <p:spPr>
            <a:xfrm>
              <a:off x="1064425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66952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43780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64425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30210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32737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069479" y="2390900"/>
            <a:ext cx="544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427670" y="2350998"/>
            <a:ext cx="472440" cy="284480"/>
            <a:chOff x="1427670" y="2350998"/>
            <a:chExt cx="472440" cy="284480"/>
          </a:xfrm>
        </p:grpSpPr>
        <p:sp>
          <p:nvSpPr>
            <p:cNvPr id="76" name="object 76"/>
            <p:cNvSpPr/>
            <p:nvPr/>
          </p:nvSpPr>
          <p:spPr>
            <a:xfrm>
              <a:off x="162068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30210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613103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15630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623212" y="238964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613103" y="2632938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148232" y="2616325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895030" y="2353538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067788" y="2350998"/>
            <a:ext cx="289560" cy="281940"/>
            <a:chOff x="2067788" y="2350998"/>
            <a:chExt cx="289560" cy="281940"/>
          </a:xfrm>
        </p:grpSpPr>
        <p:sp>
          <p:nvSpPr>
            <p:cNvPr id="85" name="object 85"/>
            <p:cNvSpPr/>
            <p:nvPr/>
          </p:nvSpPr>
          <p:spPr>
            <a:xfrm>
              <a:off x="2070328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07285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075383" y="238964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067788" y="2350998"/>
            <a:ext cx="472440" cy="284480"/>
            <a:chOff x="2067788" y="2350998"/>
            <a:chExt cx="472440" cy="284480"/>
          </a:xfrm>
        </p:grpSpPr>
        <p:sp>
          <p:nvSpPr>
            <p:cNvPr id="89" name="object 89"/>
            <p:cNvSpPr/>
            <p:nvPr/>
          </p:nvSpPr>
          <p:spPr>
            <a:xfrm>
              <a:off x="235225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070328" y="26329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344661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47188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2354783" y="2390786"/>
            <a:ext cx="173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22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2344661" y="2351011"/>
            <a:ext cx="558800" cy="284480"/>
            <a:chOff x="2344661" y="2351011"/>
            <a:chExt cx="558800" cy="284480"/>
          </a:xfrm>
        </p:grpSpPr>
        <p:sp>
          <p:nvSpPr>
            <p:cNvPr id="95" name="object 95"/>
            <p:cNvSpPr/>
            <p:nvPr/>
          </p:nvSpPr>
          <p:spPr>
            <a:xfrm>
              <a:off x="2535148" y="235606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344661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527554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530081" y="235606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00921" y="235606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527554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2154135" y="2616325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978039" y="2218906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930262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55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15" dirty="0">
                <a:solidFill>
                  <a:srgbClr val="FFFFFF"/>
                </a:solidFill>
              </a:rPr>
              <a:t> Last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82447" y="650251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899" y="84468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8704" y="65025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7424" y="84468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1885" y="1253655"/>
            <a:ext cx="838835" cy="284480"/>
            <a:chOff x="1061885" y="1253655"/>
            <a:chExt cx="838835" cy="284480"/>
          </a:xfrm>
        </p:grpSpPr>
        <p:sp>
          <p:nvSpPr>
            <p:cNvPr id="8" name="object 8"/>
            <p:cNvSpPr/>
            <p:nvPr/>
          </p:nvSpPr>
          <p:spPr>
            <a:xfrm>
              <a:off x="1064425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69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780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4425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0210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2737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068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0210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310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5630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69479" y="129354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5512" y="1121549"/>
            <a:ext cx="922655" cy="416559"/>
            <a:chOff x="975512" y="1121549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613103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8039" y="1121549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48232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95030" y="1256195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67788" y="1253655"/>
            <a:ext cx="746760" cy="284480"/>
            <a:chOff x="2067788" y="1253655"/>
            <a:chExt cx="746760" cy="284480"/>
          </a:xfrm>
        </p:grpSpPr>
        <p:sp>
          <p:nvSpPr>
            <p:cNvPr id="25" name="object 25"/>
            <p:cNvSpPr/>
            <p:nvPr/>
          </p:nvSpPr>
          <p:spPr>
            <a:xfrm>
              <a:off x="2070328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28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22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70328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44661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4718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3514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4661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2755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0081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75383" y="129344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27554" y="153558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54135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09481" y="1256195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82239" y="1253655"/>
            <a:ext cx="838835" cy="284480"/>
            <a:chOff x="2982239" y="1253655"/>
            <a:chExt cx="838835" cy="284480"/>
          </a:xfrm>
        </p:grpSpPr>
        <p:sp>
          <p:nvSpPr>
            <p:cNvPr id="40" name="object 40"/>
            <p:cNvSpPr/>
            <p:nvPr/>
          </p:nvSpPr>
          <p:spPr>
            <a:xfrm>
              <a:off x="2984779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873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667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4779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59112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616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49599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9112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42004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454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89833" y="129354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42004" y="1121549"/>
            <a:ext cx="464820" cy="416559"/>
            <a:chOff x="3442004" y="1121549"/>
            <a:chExt cx="464820" cy="416559"/>
          </a:xfrm>
        </p:grpSpPr>
        <p:sp>
          <p:nvSpPr>
            <p:cNvPr id="52" name="object 52"/>
            <p:cNvSpPr/>
            <p:nvPr/>
          </p:nvSpPr>
          <p:spPr>
            <a:xfrm>
              <a:off x="381538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42004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04297" y="112154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12844" y="139588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68586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0262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00144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2447" y="174759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6899" y="1942033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08704" y="174759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624897" y="1939506"/>
            <a:ext cx="467359" cy="284480"/>
            <a:chOff x="3624897" y="1939506"/>
            <a:chExt cx="467359" cy="284480"/>
          </a:xfrm>
        </p:grpSpPr>
        <p:sp>
          <p:nvSpPr>
            <p:cNvPr id="63" name="object 63"/>
            <p:cNvSpPr/>
            <p:nvPr/>
          </p:nvSpPr>
          <p:spPr>
            <a:xfrm>
              <a:off x="3624897" y="194203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27424" y="194456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89717" y="194456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624897" y="2221433"/>
              <a:ext cx="467359" cy="0"/>
            </a:xfrm>
            <a:custGeom>
              <a:avLst/>
              <a:gdLst/>
              <a:ahLst/>
              <a:cxnLst/>
              <a:rect l="l" t="t" r="r" b="b"/>
              <a:pathLst>
                <a:path w="467360">
                  <a:moveTo>
                    <a:pt x="0" y="0"/>
                  </a:moveTo>
                  <a:lnTo>
                    <a:pt x="46734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061885" y="2350998"/>
            <a:ext cx="563880" cy="284480"/>
            <a:chOff x="1061885" y="2350998"/>
            <a:chExt cx="563880" cy="284480"/>
          </a:xfrm>
        </p:grpSpPr>
        <p:sp>
          <p:nvSpPr>
            <p:cNvPr id="68" name="object 68"/>
            <p:cNvSpPr/>
            <p:nvPr/>
          </p:nvSpPr>
          <p:spPr>
            <a:xfrm>
              <a:off x="1064425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66952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43780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64425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30210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32737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069479" y="2390900"/>
            <a:ext cx="544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427670" y="2350998"/>
            <a:ext cx="472440" cy="284480"/>
            <a:chOff x="1427670" y="2350998"/>
            <a:chExt cx="472440" cy="284480"/>
          </a:xfrm>
        </p:grpSpPr>
        <p:sp>
          <p:nvSpPr>
            <p:cNvPr id="76" name="object 76"/>
            <p:cNvSpPr/>
            <p:nvPr/>
          </p:nvSpPr>
          <p:spPr>
            <a:xfrm>
              <a:off x="162068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30210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613103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615630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623212" y="238964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613103" y="2632938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148232" y="2616325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895030" y="2353538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067788" y="2350998"/>
            <a:ext cx="289560" cy="281940"/>
            <a:chOff x="2067788" y="2350998"/>
            <a:chExt cx="289560" cy="281940"/>
          </a:xfrm>
        </p:grpSpPr>
        <p:sp>
          <p:nvSpPr>
            <p:cNvPr id="85" name="object 85"/>
            <p:cNvSpPr/>
            <p:nvPr/>
          </p:nvSpPr>
          <p:spPr>
            <a:xfrm>
              <a:off x="2070328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07285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075383" y="238964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067788" y="2350998"/>
            <a:ext cx="838835" cy="284480"/>
            <a:chOff x="2067788" y="2350998"/>
            <a:chExt cx="838835" cy="284480"/>
          </a:xfrm>
        </p:grpSpPr>
        <p:sp>
          <p:nvSpPr>
            <p:cNvPr id="89" name="object 89"/>
            <p:cNvSpPr/>
            <p:nvPr/>
          </p:nvSpPr>
          <p:spPr>
            <a:xfrm>
              <a:off x="235225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070328" y="26329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344661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347188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35148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344661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527553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530081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00921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527553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2154135" y="2616325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978039" y="2218906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930262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2525014" y="2350998"/>
            <a:ext cx="381000" cy="281940"/>
            <a:chOff x="2525014" y="2350998"/>
            <a:chExt cx="381000" cy="281940"/>
          </a:xfrm>
        </p:grpSpPr>
        <p:sp>
          <p:nvSpPr>
            <p:cNvPr id="103" name="object 103"/>
            <p:cNvSpPr/>
            <p:nvPr/>
          </p:nvSpPr>
          <p:spPr>
            <a:xfrm>
              <a:off x="2527554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530081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354783" y="2390786"/>
            <a:ext cx="544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527554" y="2356066"/>
            <a:ext cx="375920" cy="279400"/>
            <a:chOff x="2527554" y="2356066"/>
            <a:chExt cx="375920" cy="279400"/>
          </a:xfrm>
        </p:grpSpPr>
        <p:sp>
          <p:nvSpPr>
            <p:cNvPr id="107" name="object 107"/>
            <p:cNvSpPr/>
            <p:nvPr/>
          </p:nvSpPr>
          <p:spPr>
            <a:xfrm>
              <a:off x="2900921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527554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355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15" dirty="0">
                <a:solidFill>
                  <a:srgbClr val="FFFFFF"/>
                </a:solidFill>
              </a:rPr>
              <a:t> Last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1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82447" y="650251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899" y="84468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8704" y="65025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7424" y="84468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1885" y="1253655"/>
            <a:ext cx="838835" cy="284480"/>
            <a:chOff x="1061885" y="1253655"/>
            <a:chExt cx="838835" cy="284480"/>
          </a:xfrm>
        </p:grpSpPr>
        <p:sp>
          <p:nvSpPr>
            <p:cNvPr id="8" name="object 8"/>
            <p:cNvSpPr/>
            <p:nvPr/>
          </p:nvSpPr>
          <p:spPr>
            <a:xfrm>
              <a:off x="1064425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69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780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4425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0210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2737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068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0210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1310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15630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69479" y="129354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5512" y="1121549"/>
            <a:ext cx="922655" cy="416559"/>
            <a:chOff x="975512" y="1121549"/>
            <a:chExt cx="922655" cy="416559"/>
          </a:xfrm>
        </p:grpSpPr>
        <p:sp>
          <p:nvSpPr>
            <p:cNvPr id="20" name="object 20"/>
            <p:cNvSpPr/>
            <p:nvPr/>
          </p:nvSpPr>
          <p:spPr>
            <a:xfrm>
              <a:off x="1613103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8039" y="1121549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48232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95030" y="1256195"/>
            <a:ext cx="191135" cy="23114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ts val="1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67788" y="1253655"/>
            <a:ext cx="746760" cy="284480"/>
            <a:chOff x="2067788" y="1253655"/>
            <a:chExt cx="746760" cy="284480"/>
          </a:xfrm>
        </p:grpSpPr>
        <p:sp>
          <p:nvSpPr>
            <p:cNvPr id="25" name="object 25"/>
            <p:cNvSpPr/>
            <p:nvPr/>
          </p:nvSpPr>
          <p:spPr>
            <a:xfrm>
              <a:off x="2070328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28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522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70328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44661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4718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3514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44661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2755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0081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75383" y="1293442"/>
            <a:ext cx="732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27554" y="153558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54135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09481" y="1256195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82239" y="1253655"/>
            <a:ext cx="838835" cy="284480"/>
            <a:chOff x="2982239" y="1253655"/>
            <a:chExt cx="838835" cy="284480"/>
          </a:xfrm>
        </p:grpSpPr>
        <p:sp>
          <p:nvSpPr>
            <p:cNvPr id="40" name="object 40"/>
            <p:cNvSpPr/>
            <p:nvPr/>
          </p:nvSpPr>
          <p:spPr>
            <a:xfrm>
              <a:off x="2984779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873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667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84779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59112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616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49599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9112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42004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4454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89833" y="1293544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200 33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42004" y="1121549"/>
            <a:ext cx="464820" cy="416559"/>
            <a:chOff x="3442004" y="1121549"/>
            <a:chExt cx="464820" cy="416559"/>
          </a:xfrm>
        </p:grpSpPr>
        <p:sp>
          <p:nvSpPr>
            <p:cNvPr id="52" name="object 52"/>
            <p:cNvSpPr/>
            <p:nvPr/>
          </p:nvSpPr>
          <p:spPr>
            <a:xfrm>
              <a:off x="381538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42004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04297" y="112154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12844" y="139588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068586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0262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00144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2447" y="174759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46899" y="1942033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08704" y="174759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061885" y="2350998"/>
            <a:ext cx="563880" cy="284480"/>
            <a:chOff x="1061885" y="2350998"/>
            <a:chExt cx="563880" cy="284480"/>
          </a:xfrm>
        </p:grpSpPr>
        <p:sp>
          <p:nvSpPr>
            <p:cNvPr id="63" name="object 63"/>
            <p:cNvSpPr/>
            <p:nvPr/>
          </p:nvSpPr>
          <p:spPr>
            <a:xfrm>
              <a:off x="1064425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66952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3780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64425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430210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32737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069479" y="2390900"/>
            <a:ext cx="544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427670" y="2350998"/>
            <a:ext cx="472440" cy="284480"/>
            <a:chOff x="1427670" y="2350998"/>
            <a:chExt cx="472440" cy="284480"/>
          </a:xfrm>
        </p:grpSpPr>
        <p:sp>
          <p:nvSpPr>
            <p:cNvPr id="71" name="object 71"/>
            <p:cNvSpPr/>
            <p:nvPr/>
          </p:nvSpPr>
          <p:spPr>
            <a:xfrm>
              <a:off x="162068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430210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13103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15630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623212" y="238964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613103" y="2632938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5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895030" y="2353538"/>
            <a:ext cx="19113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580"/>
              </a:lnSpc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R="3175"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067788" y="2350998"/>
            <a:ext cx="289560" cy="281940"/>
            <a:chOff x="2067788" y="2350998"/>
            <a:chExt cx="289560" cy="281940"/>
          </a:xfrm>
        </p:grpSpPr>
        <p:sp>
          <p:nvSpPr>
            <p:cNvPr id="79" name="object 79"/>
            <p:cNvSpPr/>
            <p:nvPr/>
          </p:nvSpPr>
          <p:spPr>
            <a:xfrm>
              <a:off x="2070328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7285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2075383" y="238964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78039" y="2218906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3" name="object 83"/>
          <p:cNvGrpSpPr/>
          <p:nvPr/>
        </p:nvGrpSpPr>
        <p:grpSpPr>
          <a:xfrm>
            <a:off x="2067788" y="2350998"/>
            <a:ext cx="838835" cy="284480"/>
            <a:chOff x="2067788" y="2350998"/>
            <a:chExt cx="838835" cy="284480"/>
          </a:xfrm>
        </p:grpSpPr>
        <p:sp>
          <p:nvSpPr>
            <p:cNvPr id="84" name="object 84"/>
            <p:cNvSpPr/>
            <p:nvPr/>
          </p:nvSpPr>
          <p:spPr>
            <a:xfrm>
              <a:off x="235225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70328" y="26329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344661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47188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535148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344661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527553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530081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900921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27553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527553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530081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930262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354783" y="2390786"/>
            <a:ext cx="544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22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2525014" y="2353525"/>
            <a:ext cx="381000" cy="282575"/>
            <a:chOff x="2525014" y="2353525"/>
            <a:chExt cx="381000" cy="282575"/>
          </a:xfrm>
        </p:grpSpPr>
        <p:sp>
          <p:nvSpPr>
            <p:cNvPr id="99" name="object 99"/>
            <p:cNvSpPr/>
            <p:nvPr/>
          </p:nvSpPr>
          <p:spPr>
            <a:xfrm>
              <a:off x="2900921" y="235606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527554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3627424" y="1942033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2898394" y="2218906"/>
            <a:ext cx="1009015" cy="276860"/>
            <a:chOff x="2898394" y="2218906"/>
            <a:chExt cx="1009015" cy="276860"/>
          </a:xfrm>
        </p:grpSpPr>
        <p:sp>
          <p:nvSpPr>
            <p:cNvPr id="103" name="object 103"/>
            <p:cNvSpPr/>
            <p:nvPr/>
          </p:nvSpPr>
          <p:spPr>
            <a:xfrm>
              <a:off x="3904297" y="221890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898394" y="2493238"/>
              <a:ext cx="1006475" cy="0"/>
            </a:xfrm>
            <a:custGeom>
              <a:avLst/>
              <a:gdLst/>
              <a:ahLst/>
              <a:cxnLst/>
              <a:rect l="l" t="t" r="r" b="b"/>
              <a:pathLst>
                <a:path w="1006475">
                  <a:moveTo>
                    <a:pt x="0" y="0"/>
                  </a:moveTo>
                  <a:lnTo>
                    <a:pt x="1005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2885694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35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83577" y="2521780"/>
            <a:ext cx="3041015" cy="52451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835"/>
              </a:spcBef>
              <a:tabLst>
                <a:tab pos="138303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	200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5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11: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Deletion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End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226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566102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56510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862164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106" y="86117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127874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12625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581" y="1430832"/>
            <a:ext cx="61874" cy="61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646631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64563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581" y="1949577"/>
            <a:ext cx="61874" cy="618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2932" y="529157"/>
            <a:ext cx="2925445" cy="1791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Underflow</a:t>
            </a:r>
            <a:r>
              <a:rPr sz="1100" b="1" spc="3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Condition</a:t>
            </a:r>
            <a:endParaRPr sz="1100">
              <a:latin typeface="Microsoft Sans Serif"/>
              <a:cs typeface="Microsoft Sans Serif"/>
            </a:endParaRPr>
          </a:p>
          <a:p>
            <a:pPr marL="12700" marR="76200">
              <a:lnSpc>
                <a:spcPct val="158500"/>
              </a:lnSpc>
              <a:spcBef>
                <a:spcPts val="240"/>
              </a:spcBef>
            </a:pPr>
            <a:r>
              <a:rPr sz="1100" spc="-5" dirty="0">
                <a:latin typeface="Microsoft Sans Serif"/>
                <a:cs typeface="Microsoft Sans Serif"/>
              </a:rPr>
              <a:t>Count </a:t>
            </a:r>
            <a:r>
              <a:rPr sz="1100" spc="-10" dirty="0">
                <a:latin typeface="Microsoft Sans Serif"/>
                <a:cs typeface="Microsoft Sans Serif"/>
              </a:rPr>
              <a:t>number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(count=countNodes())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start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(if(loc==1))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70"/>
              </a:spcBef>
            </a:pPr>
            <a:r>
              <a:rPr sz="1000" spc="-5" dirty="0">
                <a:latin typeface="Microsoft Sans Serif"/>
                <a:cs typeface="Microsoft Sans Serif"/>
              </a:rPr>
              <a:t>Call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deletion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beginning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method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(delBeg())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15" dirty="0">
                <a:latin typeface="Microsoft Sans Serif"/>
                <a:cs typeface="Microsoft Sans Serif"/>
              </a:rPr>
              <a:t>Check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deletion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(if(loc==count))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770"/>
              </a:spcBef>
            </a:pPr>
            <a:r>
              <a:rPr sz="1000" spc="-5" dirty="0">
                <a:latin typeface="Microsoft Sans Serif"/>
                <a:cs typeface="Microsoft Sans Serif"/>
              </a:rPr>
              <a:t>Call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deletion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end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method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(delEnd())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spc="-10" dirty="0">
                <a:latin typeface="Microsoft Sans Serif"/>
                <a:cs typeface="Microsoft Sans Serif"/>
              </a:rPr>
              <a:t>Otherwise,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perform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assignments: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165388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0106" y="216306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4901" y="2422525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88302" y="241471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034" y="2317617"/>
            <a:ext cx="3750310" cy="93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5490">
              <a:lnSpc>
                <a:spcPct val="149400"/>
              </a:lnSpc>
              <a:spcBef>
                <a:spcPts val="100"/>
              </a:spcBef>
            </a:pPr>
            <a:r>
              <a:rPr sz="1000" spc="-15" dirty="0">
                <a:latin typeface="Microsoft Sans Serif"/>
                <a:cs typeface="Microsoft Sans Serif"/>
              </a:rPr>
              <a:t>Move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desired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(let’s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say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</a:t>
            </a:r>
            <a:r>
              <a:rPr sz="1000" spc="-5" dirty="0">
                <a:latin typeface="Microsoft Sans Serif"/>
                <a:cs typeface="Microsoft Sans Serif"/>
              </a:rPr>
              <a:t>)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for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deletion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Set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right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link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previous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right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link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 </a:t>
            </a:r>
            <a:r>
              <a:rPr sz="1000" b="1" dirty="0">
                <a:latin typeface="Arial"/>
                <a:cs typeface="Arial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(temp.Llink.Rlink=temp.Rlink)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000" spc="-5" dirty="0">
                <a:latin typeface="Microsoft Sans Serif"/>
                <a:cs typeface="Microsoft Sans Serif"/>
              </a:rPr>
              <a:t>Set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left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link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next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to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left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link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b="1" spc="-5" dirty="0">
                <a:latin typeface="Arial"/>
                <a:cs typeface="Arial"/>
              </a:rPr>
              <a:t>temp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(temp.Rlink.Llink=temp.Llink)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4901" y="2650261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88302" y="264933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4901" y="3105759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90435" y="3097954"/>
            <a:ext cx="635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04131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36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97065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Code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-5" dirty="0">
                <a:solidFill>
                  <a:srgbClr val="FFFFFF"/>
                </a:solidFill>
              </a:rPr>
              <a:t>for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from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dirty="0">
                <a:solidFill>
                  <a:srgbClr val="FFFFFF"/>
                </a:solidFill>
              </a:rPr>
              <a:t>Position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30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450975"/>
            <a:ext cx="7505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FF0000"/>
                </a:solidFill>
                <a:latin typeface="Microsoft Sans Serif"/>
                <a:cs typeface="Microsoft Sans Serif"/>
              </a:rPr>
              <a:t>Java</a:t>
            </a:r>
            <a:r>
              <a:rPr sz="800" spc="-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Statement: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004" y="591858"/>
            <a:ext cx="4336415" cy="2865755"/>
            <a:chOff x="136004" y="591858"/>
            <a:chExt cx="4336415" cy="2865755"/>
          </a:xfrm>
        </p:grpSpPr>
        <p:sp>
          <p:nvSpPr>
            <p:cNvPr id="5" name="object 5"/>
            <p:cNvSpPr/>
            <p:nvPr/>
          </p:nvSpPr>
          <p:spPr>
            <a:xfrm>
              <a:off x="138544" y="594398"/>
              <a:ext cx="4331335" cy="0"/>
            </a:xfrm>
            <a:custGeom>
              <a:avLst/>
              <a:gdLst/>
              <a:ahLst/>
              <a:cxnLst/>
              <a:rect l="l" t="t" r="r" b="b"/>
              <a:pathLst>
                <a:path w="4331335">
                  <a:moveTo>
                    <a:pt x="0" y="0"/>
                  </a:moveTo>
                  <a:lnTo>
                    <a:pt x="4330903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71" y="596925"/>
              <a:ext cx="0" cy="2858135"/>
            </a:xfrm>
            <a:custGeom>
              <a:avLst/>
              <a:gdLst/>
              <a:ahLst/>
              <a:cxnLst/>
              <a:rect l="l" t="t" r="r" b="b"/>
              <a:pathLst>
                <a:path h="2858135">
                  <a:moveTo>
                    <a:pt x="0" y="0"/>
                  </a:moveTo>
                  <a:lnTo>
                    <a:pt x="0" y="285812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66920" y="596925"/>
              <a:ext cx="0" cy="2858135"/>
            </a:xfrm>
            <a:custGeom>
              <a:avLst/>
              <a:gdLst/>
              <a:ahLst/>
              <a:cxnLst/>
              <a:rect l="l" t="t" r="r" b="b"/>
              <a:pathLst>
                <a:path h="2858135">
                  <a:moveTo>
                    <a:pt x="0" y="0"/>
                  </a:moveTo>
                  <a:lnTo>
                    <a:pt x="0" y="285812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8859" y="583813"/>
            <a:ext cx="1870710" cy="25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public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void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delAny(int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loc)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454" y="759632"/>
            <a:ext cx="98234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if(head==null)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454" y="842081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2049" y="930104"/>
            <a:ext cx="22123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System.out.println("Underflow");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2049" y="1012489"/>
            <a:ext cx="5041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return;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454" y="1094925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454" y="1224706"/>
            <a:ext cx="1665605" cy="2501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64200"/>
              </a:lnSpc>
              <a:spcBef>
                <a:spcPts val="480"/>
              </a:spcBef>
            </a:pPr>
            <a:r>
              <a:rPr sz="900" spc="-5" dirty="0">
                <a:latin typeface="Courier New"/>
                <a:cs typeface="Courier New"/>
              </a:rPr>
              <a:t>int count=countNodes();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if(loc&gt;=1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&amp;&amp;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loc&lt;=count)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454" y="1395166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2049" y="1483189"/>
            <a:ext cx="7086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if(loc==1)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2049" y="1565638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08632" y="1650245"/>
            <a:ext cx="6407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delBeg();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2049" y="1738040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62049" y="1826064"/>
            <a:ext cx="13239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else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if(loc==count)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08632" y="1993107"/>
            <a:ext cx="6407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delEnd();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2049" y="1878117"/>
            <a:ext cx="93980" cy="3600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62049" y="2160163"/>
            <a:ext cx="2990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else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62049" y="2242611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08632" y="2327219"/>
            <a:ext cx="1255395" cy="25590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ct val="68100"/>
              </a:lnSpc>
              <a:spcBef>
                <a:spcPts val="440"/>
              </a:spcBef>
            </a:pPr>
            <a:r>
              <a:rPr sz="900" spc="-5" dirty="0">
                <a:latin typeface="Courier New"/>
                <a:cs typeface="Courier New"/>
              </a:rPr>
              <a:t>DllNode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temp=head; </a:t>
            </a:r>
            <a:r>
              <a:rPr sz="900" spc="-5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int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cnt=1;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08632" y="2508613"/>
            <a:ext cx="25539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while(cnt&lt;loc)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//Move to desired node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08632" y="2591049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55227" y="2668087"/>
            <a:ext cx="1255395" cy="25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85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cnt++;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ts val="885"/>
              </a:lnSpc>
            </a:pPr>
            <a:r>
              <a:rPr sz="900" spc="-5" dirty="0">
                <a:latin typeface="Courier New"/>
                <a:cs typeface="Courier New"/>
              </a:rPr>
              <a:t>temp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=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temp.Rlink;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08632" y="2843906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08632" y="2931929"/>
            <a:ext cx="1938655" cy="25590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ct val="68100"/>
              </a:lnSpc>
              <a:spcBef>
                <a:spcPts val="440"/>
              </a:spcBef>
            </a:pPr>
            <a:r>
              <a:rPr sz="900" spc="-5" dirty="0">
                <a:latin typeface="Courier New"/>
                <a:cs typeface="Courier New"/>
              </a:rPr>
              <a:t>temp.Llink.Rlink=temp.Rlink;  temp.Rlink.Llink=temp.Llink;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62049" y="3113095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5454" y="3195543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8859" y="3277992"/>
            <a:ext cx="93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8544" y="3457575"/>
            <a:ext cx="4331335" cy="0"/>
          </a:xfrm>
          <a:custGeom>
            <a:avLst/>
            <a:gdLst/>
            <a:ahLst/>
            <a:cxnLst/>
            <a:rect l="l" t="t" r="r" b="b"/>
            <a:pathLst>
              <a:path w="4331335">
                <a:moveTo>
                  <a:pt x="0" y="0"/>
                </a:moveTo>
                <a:lnTo>
                  <a:pt x="43309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04144" y="3340829"/>
            <a:ext cx="2406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latin typeface="Microsoft Sans Serif"/>
                <a:cs typeface="Microsoft Sans Serif"/>
              </a:rPr>
              <a:t>37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099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DLL</a:t>
            </a:r>
            <a:r>
              <a:rPr sz="1400" spc="-7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Creation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499413"/>
            <a:ext cx="1296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Adding</a:t>
            </a:r>
            <a:r>
              <a:rPr sz="1100" spc="-5" dirty="0">
                <a:latin typeface="Microsoft Sans Serif"/>
                <a:cs typeface="Microsoft Sans Serif"/>
              </a:rPr>
              <a:t> the first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832421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83143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795488"/>
            <a:ext cx="4177665" cy="2446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Initially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list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empty,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tail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  <a:p>
            <a:pPr marL="12700" marR="102870">
              <a:lnSpc>
                <a:spcPct val="154000"/>
              </a:lnSpc>
              <a:spcBef>
                <a:spcPts val="300"/>
              </a:spcBef>
            </a:pPr>
            <a:r>
              <a:rPr sz="1100" spc="-5" dirty="0">
                <a:latin typeface="Microsoft Sans Serif"/>
                <a:cs typeface="Microsoft Sans Serif"/>
              </a:rPr>
              <a:t>Create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object,</a:t>
            </a:r>
            <a:r>
              <a:rPr sz="1100" spc="23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let’s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say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spc="-10" dirty="0">
                <a:latin typeface="Microsoft Sans Serif"/>
                <a:cs typeface="Microsoft Sans Serif"/>
              </a:rPr>
              <a:t>,</a:t>
            </a:r>
            <a:r>
              <a:rPr sz="1100" spc="2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class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DllNode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(DllNode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temp=new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DllNode())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Assign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field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(temp.info=sc.nextInt())</a:t>
            </a:r>
            <a:endParaRPr sz="1100">
              <a:latin typeface="Microsoft Sans Serif"/>
              <a:cs typeface="Microsoft Sans Serif"/>
            </a:endParaRPr>
          </a:p>
          <a:p>
            <a:pPr marL="12700" marR="102870">
              <a:lnSpc>
                <a:spcPct val="154000"/>
              </a:lnSpc>
              <a:spcBef>
                <a:spcPts val="3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Assign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NULL,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other</a:t>
            </a:r>
            <a:r>
              <a:rPr sz="1100" spc="19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there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(temp.Llink=temp.Rlink=null)</a:t>
            </a:r>
            <a:endParaRPr sz="1100">
              <a:latin typeface="Microsoft Sans Serif"/>
              <a:cs typeface="Microsoft Sans Serif"/>
            </a:endParaRPr>
          </a:p>
          <a:p>
            <a:pPr marL="12700" marR="102870">
              <a:lnSpc>
                <a:spcPct val="154000"/>
              </a:lnSpc>
              <a:spcBef>
                <a:spcPts val="295"/>
              </a:spcBef>
            </a:pPr>
            <a:r>
              <a:rPr sz="1100" spc="-15" dirty="0">
                <a:latin typeface="Microsoft Sans Serif"/>
                <a:cs typeface="Microsoft Sans Serif"/>
              </a:rPr>
              <a:t>Now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only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created,</a:t>
            </a:r>
            <a:r>
              <a:rPr sz="1100" spc="2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so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make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head</a:t>
            </a:r>
            <a:r>
              <a:rPr sz="1100" b="1" spc="17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tail</a:t>
            </a:r>
            <a:r>
              <a:rPr sz="1100" b="1" spc="17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represent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temp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(head=tail=temp)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00" spc="-15" dirty="0">
                <a:latin typeface="Microsoft Sans Serif"/>
                <a:cs typeface="Microsoft Sans Serif"/>
              </a:rPr>
              <a:t>Next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add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other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loop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128483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12749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682673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168105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978736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0106" y="197775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532926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253060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3087103"/>
            <a:ext cx="134416" cy="1344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40106" y="308549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0946" y="3344397"/>
            <a:ext cx="26225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z="600" spc="-5" dirty="0">
                <a:latin typeface="Microsoft Sans Serif"/>
                <a:cs typeface="Microsoft Sans Serif"/>
              </a:rPr>
              <a:t>8</a:t>
            </a:fld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800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0" dirty="0">
                <a:solidFill>
                  <a:srgbClr val="FFFFFF"/>
                </a:solidFill>
              </a:rPr>
              <a:t> 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82447" y="650251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899" y="84468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8704" y="65025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7424" y="84468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2683" y="650251"/>
            <a:ext cx="741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11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4135" y="833144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Deleted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41168" y="1030109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5">
                <a:moveTo>
                  <a:pt x="0" y="1828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28468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95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61885" y="1253655"/>
            <a:ext cx="381000" cy="281940"/>
            <a:chOff x="1061885" y="1253655"/>
            <a:chExt cx="381000" cy="281940"/>
          </a:xfrm>
        </p:grpSpPr>
        <p:sp>
          <p:nvSpPr>
            <p:cNvPr id="12" name="object 12"/>
            <p:cNvSpPr/>
            <p:nvPr/>
          </p:nvSpPr>
          <p:spPr>
            <a:xfrm>
              <a:off x="1064425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9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69479" y="1293544"/>
            <a:ext cx="361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61885" y="1253655"/>
            <a:ext cx="838835" cy="284480"/>
            <a:chOff x="1061885" y="1253655"/>
            <a:chExt cx="838835" cy="284480"/>
          </a:xfrm>
        </p:grpSpPr>
        <p:sp>
          <p:nvSpPr>
            <p:cNvPr id="16" name="object 16"/>
            <p:cNvSpPr/>
            <p:nvPr/>
          </p:nvSpPr>
          <p:spPr>
            <a:xfrm>
              <a:off x="143780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4425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0210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32737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2068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30210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310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5630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95030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13103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48232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92490" y="130444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36165" y="11652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889950" y="1253655"/>
            <a:ext cx="650875" cy="284480"/>
            <a:chOff x="1889950" y="1253655"/>
            <a:chExt cx="650875" cy="284480"/>
          </a:xfrm>
        </p:grpSpPr>
        <p:sp>
          <p:nvSpPr>
            <p:cNvPr id="30" name="object 30"/>
            <p:cNvSpPr/>
            <p:nvPr/>
          </p:nvSpPr>
          <p:spPr>
            <a:xfrm>
              <a:off x="1892490" y="148733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0328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728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522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70328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44661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4718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414932" y="1293442"/>
            <a:ext cx="1163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11 200</a:t>
            </a:r>
            <a:r>
              <a:rPr sz="1100" spc="-125" dirty="0">
                <a:latin typeface="Microsoft Sans Serif"/>
                <a:cs typeface="Microsoft Sans Serif"/>
              </a:rPr>
              <a:t> </a:t>
            </a:r>
            <a:r>
              <a:rPr sz="1500" spc="914" baseline="-19444" dirty="0">
                <a:latin typeface="Tahoma"/>
                <a:cs typeface="Tahoma"/>
              </a:rPr>
              <a:t>(</a:t>
            </a:r>
            <a:r>
              <a:rPr sz="1500" baseline="-19444" dirty="0">
                <a:latin typeface="Tahoma"/>
                <a:cs typeface="Tahoma"/>
              </a:rPr>
              <a:t> </a:t>
            </a:r>
            <a:r>
              <a:rPr sz="1500" spc="-22" baseline="-19444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100 22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342121" y="1253655"/>
            <a:ext cx="472440" cy="284480"/>
            <a:chOff x="2342121" y="1253655"/>
            <a:chExt cx="472440" cy="284480"/>
          </a:xfrm>
        </p:grpSpPr>
        <p:sp>
          <p:nvSpPr>
            <p:cNvPr id="39" name="object 39"/>
            <p:cNvSpPr/>
            <p:nvPr/>
          </p:nvSpPr>
          <p:spPr>
            <a:xfrm>
              <a:off x="253514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44661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27554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30081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09481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27554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154135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06954" y="130444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850616" y="11652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804414" y="1253655"/>
            <a:ext cx="467359" cy="281940"/>
            <a:chOff x="2804414" y="1253655"/>
            <a:chExt cx="467359" cy="281940"/>
          </a:xfrm>
        </p:grpSpPr>
        <p:sp>
          <p:nvSpPr>
            <p:cNvPr id="49" name="object 49"/>
            <p:cNvSpPr/>
            <p:nvPr/>
          </p:nvSpPr>
          <p:spPr>
            <a:xfrm>
              <a:off x="2806954" y="148733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84779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873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512275" y="1292299"/>
            <a:ext cx="781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r>
              <a:rPr sz="1100" spc="-125" dirty="0">
                <a:latin typeface="Microsoft Sans Serif"/>
                <a:cs typeface="Microsoft Sans Serif"/>
              </a:rPr>
              <a:t> </a:t>
            </a:r>
            <a:r>
              <a:rPr sz="1500" spc="914" baseline="-19444" dirty="0">
                <a:latin typeface="Tahoma"/>
                <a:cs typeface="Tahoma"/>
              </a:rPr>
              <a:t>(</a:t>
            </a:r>
            <a:r>
              <a:rPr sz="1500" baseline="-19444" dirty="0">
                <a:latin typeface="Tahoma"/>
                <a:cs typeface="Tahoma"/>
              </a:rPr>
              <a:t> </a:t>
            </a:r>
            <a:r>
              <a:rPr sz="1500" spc="-22" baseline="-19444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82239" y="1253655"/>
            <a:ext cx="838835" cy="284480"/>
            <a:chOff x="2982239" y="1253655"/>
            <a:chExt cx="838835" cy="284480"/>
          </a:xfrm>
        </p:grpSpPr>
        <p:sp>
          <p:nvSpPr>
            <p:cNvPr id="54" name="object 54"/>
            <p:cNvSpPr/>
            <p:nvPr/>
          </p:nvSpPr>
          <p:spPr>
            <a:xfrm>
              <a:off x="32667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84779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59112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616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49599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59112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42004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4454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269234" y="1293544"/>
            <a:ext cx="544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975499" y="1119009"/>
            <a:ext cx="2845435" cy="419734"/>
            <a:chOff x="975499" y="1119009"/>
            <a:chExt cx="2845435" cy="419734"/>
          </a:xfrm>
        </p:grpSpPr>
        <p:sp>
          <p:nvSpPr>
            <p:cNvPr id="64" name="object 64"/>
            <p:cNvSpPr/>
            <p:nvPr/>
          </p:nvSpPr>
          <p:spPr>
            <a:xfrm>
              <a:off x="381538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42004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78039" y="1121549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068586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30262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812844" y="1121549"/>
            <a:ext cx="93980" cy="276860"/>
            <a:chOff x="3812844" y="1121549"/>
            <a:chExt cx="93980" cy="276860"/>
          </a:xfrm>
        </p:grpSpPr>
        <p:sp>
          <p:nvSpPr>
            <p:cNvPr id="70" name="object 70"/>
            <p:cNvSpPr/>
            <p:nvPr/>
          </p:nvSpPr>
          <p:spPr>
            <a:xfrm>
              <a:off x="3904297" y="112154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12844" y="139588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800144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38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800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0" dirty="0">
                <a:solidFill>
                  <a:srgbClr val="FFFFFF"/>
                </a:solidFill>
              </a:rPr>
              <a:t> 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82447" y="650251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899" y="84468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8704" y="65025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7424" y="84468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2683" y="650251"/>
            <a:ext cx="741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11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4135" y="833144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Deleted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41168" y="1030109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5">
                <a:moveTo>
                  <a:pt x="0" y="1828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28468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95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61885" y="1253655"/>
            <a:ext cx="381000" cy="281940"/>
            <a:chOff x="1061885" y="1253655"/>
            <a:chExt cx="381000" cy="281940"/>
          </a:xfrm>
        </p:grpSpPr>
        <p:sp>
          <p:nvSpPr>
            <p:cNvPr id="12" name="object 12"/>
            <p:cNvSpPr/>
            <p:nvPr/>
          </p:nvSpPr>
          <p:spPr>
            <a:xfrm>
              <a:off x="1064425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9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69479" y="1293544"/>
            <a:ext cx="361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61885" y="1253655"/>
            <a:ext cx="838835" cy="284480"/>
            <a:chOff x="1061885" y="1253655"/>
            <a:chExt cx="838835" cy="284480"/>
          </a:xfrm>
        </p:grpSpPr>
        <p:sp>
          <p:nvSpPr>
            <p:cNvPr id="16" name="object 16"/>
            <p:cNvSpPr/>
            <p:nvPr/>
          </p:nvSpPr>
          <p:spPr>
            <a:xfrm>
              <a:off x="143780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4425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0210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32737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2068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30210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310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5630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95030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13103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48232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92490" y="130444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36165" y="11652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889950" y="1253655"/>
            <a:ext cx="650875" cy="284480"/>
            <a:chOff x="1889950" y="1253655"/>
            <a:chExt cx="650875" cy="284480"/>
          </a:xfrm>
        </p:grpSpPr>
        <p:sp>
          <p:nvSpPr>
            <p:cNvPr id="30" name="object 30"/>
            <p:cNvSpPr/>
            <p:nvPr/>
          </p:nvSpPr>
          <p:spPr>
            <a:xfrm>
              <a:off x="1892490" y="148733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0328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728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522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70328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44661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4718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414932" y="1293442"/>
            <a:ext cx="1163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11 200</a:t>
            </a:r>
            <a:r>
              <a:rPr sz="1100" spc="-125" dirty="0">
                <a:latin typeface="Microsoft Sans Serif"/>
                <a:cs typeface="Microsoft Sans Serif"/>
              </a:rPr>
              <a:t> </a:t>
            </a:r>
            <a:r>
              <a:rPr sz="1500" spc="914" baseline="-19444" dirty="0">
                <a:latin typeface="Tahoma"/>
                <a:cs typeface="Tahoma"/>
              </a:rPr>
              <a:t>(</a:t>
            </a:r>
            <a:r>
              <a:rPr sz="1500" baseline="-19444" dirty="0">
                <a:latin typeface="Tahoma"/>
                <a:cs typeface="Tahoma"/>
              </a:rPr>
              <a:t> </a:t>
            </a:r>
            <a:r>
              <a:rPr sz="1500" spc="-22" baseline="-19444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100 22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342121" y="1253655"/>
            <a:ext cx="472440" cy="284480"/>
            <a:chOff x="2342121" y="1253655"/>
            <a:chExt cx="472440" cy="284480"/>
          </a:xfrm>
        </p:grpSpPr>
        <p:sp>
          <p:nvSpPr>
            <p:cNvPr id="39" name="object 39"/>
            <p:cNvSpPr/>
            <p:nvPr/>
          </p:nvSpPr>
          <p:spPr>
            <a:xfrm>
              <a:off x="253514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44661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27554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30081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09481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27554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154135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06954" y="130444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850616" y="11652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804414" y="1253655"/>
            <a:ext cx="467359" cy="281940"/>
            <a:chOff x="2804414" y="1253655"/>
            <a:chExt cx="467359" cy="281940"/>
          </a:xfrm>
        </p:grpSpPr>
        <p:sp>
          <p:nvSpPr>
            <p:cNvPr id="49" name="object 49"/>
            <p:cNvSpPr/>
            <p:nvPr/>
          </p:nvSpPr>
          <p:spPr>
            <a:xfrm>
              <a:off x="2806954" y="148733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84779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873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512275" y="1292299"/>
            <a:ext cx="781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r>
              <a:rPr sz="1100" spc="-125" dirty="0">
                <a:latin typeface="Microsoft Sans Serif"/>
                <a:cs typeface="Microsoft Sans Serif"/>
              </a:rPr>
              <a:t> </a:t>
            </a:r>
            <a:r>
              <a:rPr sz="1500" spc="914" baseline="-19444" dirty="0">
                <a:latin typeface="Tahoma"/>
                <a:cs typeface="Tahoma"/>
              </a:rPr>
              <a:t>(</a:t>
            </a:r>
            <a:r>
              <a:rPr sz="1500" baseline="-19444" dirty="0">
                <a:latin typeface="Tahoma"/>
                <a:cs typeface="Tahoma"/>
              </a:rPr>
              <a:t> </a:t>
            </a:r>
            <a:r>
              <a:rPr sz="1500" spc="-22" baseline="-19444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82239" y="1253655"/>
            <a:ext cx="838835" cy="284480"/>
            <a:chOff x="2982239" y="1253655"/>
            <a:chExt cx="838835" cy="284480"/>
          </a:xfrm>
        </p:grpSpPr>
        <p:sp>
          <p:nvSpPr>
            <p:cNvPr id="54" name="object 54"/>
            <p:cNvSpPr/>
            <p:nvPr/>
          </p:nvSpPr>
          <p:spPr>
            <a:xfrm>
              <a:off x="32667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84779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59112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616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49599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59112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42004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4454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269234" y="1293544"/>
            <a:ext cx="544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975499" y="1119009"/>
            <a:ext cx="2845435" cy="419734"/>
            <a:chOff x="975499" y="1119009"/>
            <a:chExt cx="2845435" cy="419734"/>
          </a:xfrm>
        </p:grpSpPr>
        <p:sp>
          <p:nvSpPr>
            <p:cNvPr id="64" name="object 64"/>
            <p:cNvSpPr/>
            <p:nvPr/>
          </p:nvSpPr>
          <p:spPr>
            <a:xfrm>
              <a:off x="381538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42004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78039" y="1121549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068586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30262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812844" y="1121549"/>
            <a:ext cx="93980" cy="276860"/>
            <a:chOff x="3812844" y="1121549"/>
            <a:chExt cx="93980" cy="276860"/>
          </a:xfrm>
        </p:grpSpPr>
        <p:sp>
          <p:nvSpPr>
            <p:cNvPr id="70" name="object 70"/>
            <p:cNvSpPr/>
            <p:nvPr/>
          </p:nvSpPr>
          <p:spPr>
            <a:xfrm>
              <a:off x="3904297" y="112154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12844" y="139588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800144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82447" y="174759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46899" y="1942033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708704" y="174759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27424" y="1942033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061885" y="2350998"/>
            <a:ext cx="563880" cy="284480"/>
            <a:chOff x="1061885" y="2350998"/>
            <a:chExt cx="563880" cy="284480"/>
          </a:xfrm>
        </p:grpSpPr>
        <p:sp>
          <p:nvSpPr>
            <p:cNvPr id="78" name="object 78"/>
            <p:cNvSpPr/>
            <p:nvPr/>
          </p:nvSpPr>
          <p:spPr>
            <a:xfrm>
              <a:off x="1064425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66952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43780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64425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430210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432737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069479" y="2390900"/>
            <a:ext cx="544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427670" y="2350998"/>
            <a:ext cx="472440" cy="284480"/>
            <a:chOff x="1427670" y="2350998"/>
            <a:chExt cx="472440" cy="284480"/>
          </a:xfrm>
        </p:grpSpPr>
        <p:sp>
          <p:nvSpPr>
            <p:cNvPr id="86" name="object 86"/>
            <p:cNvSpPr/>
            <p:nvPr/>
          </p:nvSpPr>
          <p:spPr>
            <a:xfrm>
              <a:off x="162068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430210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13103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615630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895030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613103" y="26329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148232" y="2616325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936165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6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794254" y="244545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6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2982239" y="2350998"/>
            <a:ext cx="472440" cy="284480"/>
            <a:chOff x="2982239" y="2350998"/>
            <a:chExt cx="472440" cy="284480"/>
          </a:xfrm>
        </p:grpSpPr>
        <p:sp>
          <p:nvSpPr>
            <p:cNvPr id="96" name="object 96"/>
            <p:cNvSpPr/>
            <p:nvPr/>
          </p:nvSpPr>
          <p:spPr>
            <a:xfrm>
              <a:off x="2984779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87306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266706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84779" y="26329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59112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261652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3269234" y="2389643"/>
            <a:ext cx="173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33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3256572" y="2350998"/>
            <a:ext cx="563880" cy="284480"/>
            <a:chOff x="3256572" y="2350998"/>
            <a:chExt cx="563880" cy="284480"/>
          </a:xfrm>
        </p:grpSpPr>
        <p:sp>
          <p:nvSpPr>
            <p:cNvPr id="104" name="object 104"/>
            <p:cNvSpPr/>
            <p:nvPr/>
          </p:nvSpPr>
          <p:spPr>
            <a:xfrm>
              <a:off x="3449599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259112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442004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444544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3452126" y="2390900"/>
            <a:ext cx="361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3442004" y="2218906"/>
            <a:ext cx="464820" cy="416559"/>
            <a:chOff x="3442004" y="2218906"/>
            <a:chExt cx="464820" cy="416559"/>
          </a:xfrm>
        </p:grpSpPr>
        <p:sp>
          <p:nvSpPr>
            <p:cNvPr id="110" name="object 110"/>
            <p:cNvSpPr/>
            <p:nvPr/>
          </p:nvSpPr>
          <p:spPr>
            <a:xfrm>
              <a:off x="3815384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442004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904297" y="221890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812844" y="2493238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3068586" y="2616325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978039" y="2218906"/>
            <a:ext cx="91440" cy="274955"/>
          </a:xfrm>
          <a:custGeom>
            <a:avLst/>
            <a:gdLst/>
            <a:ahLst/>
            <a:cxnLst/>
            <a:rect l="l" t="t" r="r" b="b"/>
            <a:pathLst>
              <a:path w="91440" h="274955">
                <a:moveTo>
                  <a:pt x="0" y="274332"/>
                </a:moveTo>
                <a:lnTo>
                  <a:pt x="0" y="0"/>
                </a:lnTo>
              </a:path>
              <a:path w="91440" h="274955">
                <a:moveTo>
                  <a:pt x="0" y="274332"/>
                </a:moveTo>
                <a:lnTo>
                  <a:pt x="91440" y="27433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930262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38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800144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800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0" dirty="0">
                <a:solidFill>
                  <a:srgbClr val="FFFFFF"/>
                </a:solidFill>
              </a:rPr>
              <a:t> 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82447" y="650251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899" y="84468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8704" y="65025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7424" y="84468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2683" y="650251"/>
            <a:ext cx="741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11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4135" y="833144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Deleted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41168" y="1030109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5">
                <a:moveTo>
                  <a:pt x="0" y="1828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28468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95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61885" y="1253655"/>
            <a:ext cx="381000" cy="281940"/>
            <a:chOff x="1061885" y="1253655"/>
            <a:chExt cx="381000" cy="281940"/>
          </a:xfrm>
        </p:grpSpPr>
        <p:sp>
          <p:nvSpPr>
            <p:cNvPr id="12" name="object 12"/>
            <p:cNvSpPr/>
            <p:nvPr/>
          </p:nvSpPr>
          <p:spPr>
            <a:xfrm>
              <a:off x="1064425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9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69479" y="1293544"/>
            <a:ext cx="361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61885" y="1253655"/>
            <a:ext cx="838835" cy="284480"/>
            <a:chOff x="1061885" y="1253655"/>
            <a:chExt cx="838835" cy="284480"/>
          </a:xfrm>
        </p:grpSpPr>
        <p:sp>
          <p:nvSpPr>
            <p:cNvPr id="16" name="object 16"/>
            <p:cNvSpPr/>
            <p:nvPr/>
          </p:nvSpPr>
          <p:spPr>
            <a:xfrm>
              <a:off x="143780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4425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0210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32737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2068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30210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310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5630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95030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13103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48232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92490" y="130444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36165" y="11652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889950" y="1253655"/>
            <a:ext cx="650875" cy="284480"/>
            <a:chOff x="1889950" y="1253655"/>
            <a:chExt cx="650875" cy="284480"/>
          </a:xfrm>
        </p:grpSpPr>
        <p:sp>
          <p:nvSpPr>
            <p:cNvPr id="30" name="object 30"/>
            <p:cNvSpPr/>
            <p:nvPr/>
          </p:nvSpPr>
          <p:spPr>
            <a:xfrm>
              <a:off x="1892490" y="148733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0328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728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522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70328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44661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4718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414932" y="1293442"/>
            <a:ext cx="1163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11 200</a:t>
            </a:r>
            <a:r>
              <a:rPr sz="1100" spc="-125" dirty="0">
                <a:latin typeface="Microsoft Sans Serif"/>
                <a:cs typeface="Microsoft Sans Serif"/>
              </a:rPr>
              <a:t> </a:t>
            </a:r>
            <a:r>
              <a:rPr sz="1500" spc="914" baseline="-19444" dirty="0">
                <a:latin typeface="Tahoma"/>
                <a:cs typeface="Tahoma"/>
              </a:rPr>
              <a:t>(</a:t>
            </a:r>
            <a:r>
              <a:rPr sz="1500" baseline="-19444" dirty="0">
                <a:latin typeface="Tahoma"/>
                <a:cs typeface="Tahoma"/>
              </a:rPr>
              <a:t> </a:t>
            </a:r>
            <a:r>
              <a:rPr sz="1500" spc="-22" baseline="-19444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100 22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342121" y="1253655"/>
            <a:ext cx="472440" cy="284480"/>
            <a:chOff x="2342121" y="1253655"/>
            <a:chExt cx="472440" cy="284480"/>
          </a:xfrm>
        </p:grpSpPr>
        <p:sp>
          <p:nvSpPr>
            <p:cNvPr id="39" name="object 39"/>
            <p:cNvSpPr/>
            <p:nvPr/>
          </p:nvSpPr>
          <p:spPr>
            <a:xfrm>
              <a:off x="253514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44661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27554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30081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09481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27554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154135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06954" y="130444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850616" y="11652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804414" y="1253655"/>
            <a:ext cx="467359" cy="281940"/>
            <a:chOff x="2804414" y="1253655"/>
            <a:chExt cx="467359" cy="281940"/>
          </a:xfrm>
        </p:grpSpPr>
        <p:sp>
          <p:nvSpPr>
            <p:cNvPr id="49" name="object 49"/>
            <p:cNvSpPr/>
            <p:nvPr/>
          </p:nvSpPr>
          <p:spPr>
            <a:xfrm>
              <a:off x="2806954" y="148733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84779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873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512275" y="1292299"/>
            <a:ext cx="781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r>
              <a:rPr sz="1100" spc="-125" dirty="0">
                <a:latin typeface="Microsoft Sans Serif"/>
                <a:cs typeface="Microsoft Sans Serif"/>
              </a:rPr>
              <a:t> </a:t>
            </a:r>
            <a:r>
              <a:rPr sz="1500" spc="914" baseline="-19444" dirty="0">
                <a:latin typeface="Tahoma"/>
                <a:cs typeface="Tahoma"/>
              </a:rPr>
              <a:t>(</a:t>
            </a:r>
            <a:r>
              <a:rPr sz="1500" baseline="-19444" dirty="0">
                <a:latin typeface="Tahoma"/>
                <a:cs typeface="Tahoma"/>
              </a:rPr>
              <a:t> </a:t>
            </a:r>
            <a:r>
              <a:rPr sz="1500" spc="-22" baseline="-19444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82239" y="1253655"/>
            <a:ext cx="838835" cy="284480"/>
            <a:chOff x="2982239" y="1253655"/>
            <a:chExt cx="838835" cy="284480"/>
          </a:xfrm>
        </p:grpSpPr>
        <p:sp>
          <p:nvSpPr>
            <p:cNvPr id="54" name="object 54"/>
            <p:cNvSpPr/>
            <p:nvPr/>
          </p:nvSpPr>
          <p:spPr>
            <a:xfrm>
              <a:off x="32667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84779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59112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616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49599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59112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42004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4454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269234" y="1293544"/>
            <a:ext cx="544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975499" y="1119009"/>
            <a:ext cx="2845435" cy="419734"/>
            <a:chOff x="975499" y="1119009"/>
            <a:chExt cx="2845435" cy="419734"/>
          </a:xfrm>
        </p:grpSpPr>
        <p:sp>
          <p:nvSpPr>
            <p:cNvPr id="64" name="object 64"/>
            <p:cNvSpPr/>
            <p:nvPr/>
          </p:nvSpPr>
          <p:spPr>
            <a:xfrm>
              <a:off x="381538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42004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78039" y="1121549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068586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30262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812844" y="1121549"/>
            <a:ext cx="93980" cy="276860"/>
            <a:chOff x="3812844" y="1121549"/>
            <a:chExt cx="93980" cy="276860"/>
          </a:xfrm>
        </p:grpSpPr>
        <p:sp>
          <p:nvSpPr>
            <p:cNvPr id="70" name="object 70"/>
            <p:cNvSpPr/>
            <p:nvPr/>
          </p:nvSpPr>
          <p:spPr>
            <a:xfrm>
              <a:off x="3904297" y="112154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12844" y="139588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800144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82447" y="174759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46899" y="1942033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708704" y="174759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27424" y="1942033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061885" y="2350998"/>
            <a:ext cx="563880" cy="284480"/>
            <a:chOff x="1061885" y="2350998"/>
            <a:chExt cx="563880" cy="284480"/>
          </a:xfrm>
        </p:grpSpPr>
        <p:sp>
          <p:nvSpPr>
            <p:cNvPr id="78" name="object 78"/>
            <p:cNvSpPr/>
            <p:nvPr/>
          </p:nvSpPr>
          <p:spPr>
            <a:xfrm>
              <a:off x="1064425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66952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43780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64425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430210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432737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069479" y="2390900"/>
            <a:ext cx="544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427670" y="2350998"/>
            <a:ext cx="472440" cy="284480"/>
            <a:chOff x="1427670" y="2350998"/>
            <a:chExt cx="472440" cy="284480"/>
          </a:xfrm>
        </p:grpSpPr>
        <p:sp>
          <p:nvSpPr>
            <p:cNvPr id="86" name="object 86"/>
            <p:cNvSpPr/>
            <p:nvPr/>
          </p:nvSpPr>
          <p:spPr>
            <a:xfrm>
              <a:off x="162068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430210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13103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615630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895030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613103" y="26329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148232" y="2616325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892490" y="2401785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1936165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794254" y="244545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6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2982239" y="2350998"/>
            <a:ext cx="472440" cy="284480"/>
            <a:chOff x="2982239" y="2350998"/>
            <a:chExt cx="472440" cy="284480"/>
          </a:xfrm>
        </p:grpSpPr>
        <p:sp>
          <p:nvSpPr>
            <p:cNvPr id="97" name="object 97"/>
            <p:cNvSpPr/>
            <p:nvPr/>
          </p:nvSpPr>
          <p:spPr>
            <a:xfrm>
              <a:off x="2984779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987306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266706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984779" y="26329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259112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261652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3269234" y="2389643"/>
            <a:ext cx="173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33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3256572" y="2350998"/>
            <a:ext cx="563880" cy="284480"/>
            <a:chOff x="3256572" y="2350998"/>
            <a:chExt cx="563880" cy="284480"/>
          </a:xfrm>
        </p:grpSpPr>
        <p:sp>
          <p:nvSpPr>
            <p:cNvPr id="105" name="object 105"/>
            <p:cNvSpPr/>
            <p:nvPr/>
          </p:nvSpPr>
          <p:spPr>
            <a:xfrm>
              <a:off x="3449599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259112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442004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444544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3452126" y="2390900"/>
            <a:ext cx="361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975499" y="2216366"/>
            <a:ext cx="2845435" cy="419734"/>
            <a:chOff x="975499" y="2216366"/>
            <a:chExt cx="2845435" cy="419734"/>
          </a:xfrm>
        </p:grpSpPr>
        <p:sp>
          <p:nvSpPr>
            <p:cNvPr id="111" name="object 111"/>
            <p:cNvSpPr/>
            <p:nvPr/>
          </p:nvSpPr>
          <p:spPr>
            <a:xfrm>
              <a:off x="978039" y="2218906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15384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442004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3068586" y="2616325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930262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3810304" y="2216366"/>
            <a:ext cx="97155" cy="280035"/>
            <a:chOff x="3810304" y="2216366"/>
            <a:chExt cx="97155" cy="280035"/>
          </a:xfrm>
        </p:grpSpPr>
        <p:sp>
          <p:nvSpPr>
            <p:cNvPr id="117" name="object 117"/>
            <p:cNvSpPr/>
            <p:nvPr/>
          </p:nvSpPr>
          <p:spPr>
            <a:xfrm>
              <a:off x="3904297" y="221890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812844" y="2493238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3800144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1610563" y="2350998"/>
            <a:ext cx="289560" cy="281940"/>
            <a:chOff x="1610563" y="2350998"/>
            <a:chExt cx="289560" cy="281940"/>
          </a:xfrm>
        </p:grpSpPr>
        <p:sp>
          <p:nvSpPr>
            <p:cNvPr id="121" name="object 121"/>
            <p:cNvSpPr/>
            <p:nvPr/>
          </p:nvSpPr>
          <p:spPr>
            <a:xfrm>
              <a:off x="1613103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615630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1623212" y="2389643"/>
            <a:ext cx="26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1613103" y="2356066"/>
            <a:ext cx="1377315" cy="279400"/>
            <a:chOff x="1613103" y="2356066"/>
            <a:chExt cx="1377315" cy="279400"/>
          </a:xfrm>
        </p:grpSpPr>
        <p:sp>
          <p:nvSpPr>
            <p:cNvPr id="125" name="object 125"/>
            <p:cNvSpPr/>
            <p:nvPr/>
          </p:nvSpPr>
          <p:spPr>
            <a:xfrm>
              <a:off x="1895030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613103" y="26329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075383" y="2401786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5">
                  <a:moveTo>
                    <a:pt x="0" y="0"/>
                  </a:moveTo>
                  <a:lnTo>
                    <a:pt x="9144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2850616" y="226256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38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800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Deletion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of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a</a:t>
            </a:r>
            <a:r>
              <a:rPr sz="1400" spc="2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Specific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20" dirty="0">
                <a:solidFill>
                  <a:srgbClr val="FFFFFF"/>
                </a:solidFill>
              </a:rPr>
              <a:t>Node </a:t>
            </a:r>
            <a:r>
              <a:rPr sz="1400" spc="5" dirty="0">
                <a:solidFill>
                  <a:srgbClr val="FFFFFF"/>
                </a:solidFill>
              </a:rPr>
              <a:t>in</a:t>
            </a:r>
            <a:r>
              <a:rPr sz="1400" spc="20" dirty="0">
                <a:solidFill>
                  <a:srgbClr val="FFFFFF"/>
                </a:solidFill>
              </a:rPr>
              <a:t> DLL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782447" y="650251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899" y="844689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8704" y="650251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7424" y="844689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2683" y="650251"/>
            <a:ext cx="741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Node</a:t>
            </a:r>
            <a:r>
              <a:rPr sz="11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4135" y="833144"/>
            <a:ext cx="52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Deleted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41168" y="1030109"/>
            <a:ext cx="0" cy="183515"/>
          </a:xfrm>
          <a:custGeom>
            <a:avLst/>
            <a:gdLst/>
            <a:ahLst/>
            <a:cxnLst/>
            <a:rect l="l" t="t" r="r" b="b"/>
            <a:pathLst>
              <a:path h="183515">
                <a:moveTo>
                  <a:pt x="0" y="182892"/>
                </a:moveTo>
                <a:lnTo>
                  <a:pt x="0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28468" y="107377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495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61885" y="1253655"/>
            <a:ext cx="381000" cy="281940"/>
            <a:chOff x="1061885" y="1253655"/>
            <a:chExt cx="381000" cy="281940"/>
          </a:xfrm>
        </p:grpSpPr>
        <p:sp>
          <p:nvSpPr>
            <p:cNvPr id="12" name="object 12"/>
            <p:cNvSpPr/>
            <p:nvPr/>
          </p:nvSpPr>
          <p:spPr>
            <a:xfrm>
              <a:off x="1064425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69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69479" y="1293544"/>
            <a:ext cx="3613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61885" y="1253655"/>
            <a:ext cx="838835" cy="284480"/>
            <a:chOff x="1061885" y="1253655"/>
            <a:chExt cx="838835" cy="284480"/>
          </a:xfrm>
        </p:grpSpPr>
        <p:sp>
          <p:nvSpPr>
            <p:cNvPr id="16" name="object 16"/>
            <p:cNvSpPr/>
            <p:nvPr/>
          </p:nvSpPr>
          <p:spPr>
            <a:xfrm>
              <a:off x="143780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64425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30210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32737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2068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30210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3103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15630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95030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13103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48232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92490" y="130444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936165" y="11652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889950" y="1253655"/>
            <a:ext cx="650875" cy="284480"/>
            <a:chOff x="1889950" y="1253655"/>
            <a:chExt cx="650875" cy="284480"/>
          </a:xfrm>
        </p:grpSpPr>
        <p:sp>
          <p:nvSpPr>
            <p:cNvPr id="30" name="object 30"/>
            <p:cNvSpPr/>
            <p:nvPr/>
          </p:nvSpPr>
          <p:spPr>
            <a:xfrm>
              <a:off x="1892490" y="148733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70328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728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52255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70328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44661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4718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414932" y="1293442"/>
            <a:ext cx="1163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11 200</a:t>
            </a:r>
            <a:r>
              <a:rPr sz="1100" spc="-125" dirty="0">
                <a:latin typeface="Microsoft Sans Serif"/>
                <a:cs typeface="Microsoft Sans Serif"/>
              </a:rPr>
              <a:t> </a:t>
            </a:r>
            <a:r>
              <a:rPr sz="1500" spc="914" baseline="-19444" dirty="0">
                <a:latin typeface="Tahoma"/>
                <a:cs typeface="Tahoma"/>
              </a:rPr>
              <a:t>(</a:t>
            </a:r>
            <a:r>
              <a:rPr sz="1500" baseline="-19444" dirty="0">
                <a:latin typeface="Tahoma"/>
                <a:cs typeface="Tahoma"/>
              </a:rPr>
              <a:t> </a:t>
            </a:r>
            <a:r>
              <a:rPr sz="1500" spc="-22" baseline="-19444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100 22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342121" y="1253655"/>
            <a:ext cx="472440" cy="284480"/>
            <a:chOff x="2342121" y="1253655"/>
            <a:chExt cx="472440" cy="284480"/>
          </a:xfrm>
        </p:grpSpPr>
        <p:sp>
          <p:nvSpPr>
            <p:cNvPr id="39" name="object 39"/>
            <p:cNvSpPr/>
            <p:nvPr/>
          </p:nvSpPr>
          <p:spPr>
            <a:xfrm>
              <a:off x="2535148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44661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27554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30081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09481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27554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154135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806954" y="1304442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4">
                <a:moveTo>
                  <a:pt x="0" y="0"/>
                </a:moveTo>
                <a:lnTo>
                  <a:pt x="18289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850616" y="116521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804414" y="1253655"/>
            <a:ext cx="467359" cy="281940"/>
            <a:chOff x="2804414" y="1253655"/>
            <a:chExt cx="467359" cy="281940"/>
          </a:xfrm>
        </p:grpSpPr>
        <p:sp>
          <p:nvSpPr>
            <p:cNvPr id="49" name="object 49"/>
            <p:cNvSpPr/>
            <p:nvPr/>
          </p:nvSpPr>
          <p:spPr>
            <a:xfrm>
              <a:off x="2806954" y="1487335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84779" y="1256195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873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512275" y="1292299"/>
            <a:ext cx="781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r>
              <a:rPr sz="1100" spc="-125" dirty="0">
                <a:latin typeface="Microsoft Sans Serif"/>
                <a:cs typeface="Microsoft Sans Serif"/>
              </a:rPr>
              <a:t> </a:t>
            </a:r>
            <a:r>
              <a:rPr sz="1500" spc="914" baseline="-19444" dirty="0">
                <a:latin typeface="Tahoma"/>
                <a:cs typeface="Tahoma"/>
              </a:rPr>
              <a:t>(</a:t>
            </a:r>
            <a:r>
              <a:rPr sz="1500" baseline="-19444" dirty="0">
                <a:latin typeface="Tahoma"/>
                <a:cs typeface="Tahoma"/>
              </a:rPr>
              <a:t> </a:t>
            </a:r>
            <a:r>
              <a:rPr sz="1500" spc="-22" baseline="-19444" dirty="0">
                <a:latin typeface="Tahoma"/>
                <a:cs typeface="Tahom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200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82239" y="1253655"/>
            <a:ext cx="838835" cy="284480"/>
            <a:chOff x="2982239" y="1253655"/>
            <a:chExt cx="838835" cy="284480"/>
          </a:xfrm>
        </p:grpSpPr>
        <p:sp>
          <p:nvSpPr>
            <p:cNvPr id="54" name="object 54"/>
            <p:cNvSpPr/>
            <p:nvPr/>
          </p:nvSpPr>
          <p:spPr>
            <a:xfrm>
              <a:off x="3266706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84779" y="1535582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59112" y="1256195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261652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49599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259112" y="1535582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42004" y="1256195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4454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269234" y="1293544"/>
            <a:ext cx="544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975499" y="1119009"/>
            <a:ext cx="2845435" cy="419734"/>
            <a:chOff x="975499" y="1119009"/>
            <a:chExt cx="2845435" cy="419734"/>
          </a:xfrm>
        </p:grpSpPr>
        <p:sp>
          <p:nvSpPr>
            <p:cNvPr id="64" name="object 64"/>
            <p:cNvSpPr/>
            <p:nvPr/>
          </p:nvSpPr>
          <p:spPr>
            <a:xfrm>
              <a:off x="3815384" y="12587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42004" y="1535582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78039" y="1121549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068586" y="1518982"/>
            <a:ext cx="2565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30262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812844" y="1121549"/>
            <a:ext cx="93980" cy="276860"/>
            <a:chOff x="3812844" y="1121549"/>
            <a:chExt cx="93980" cy="276860"/>
          </a:xfrm>
        </p:grpSpPr>
        <p:sp>
          <p:nvSpPr>
            <p:cNvPr id="70" name="object 70"/>
            <p:cNvSpPr/>
            <p:nvPr/>
          </p:nvSpPr>
          <p:spPr>
            <a:xfrm>
              <a:off x="3904297" y="112154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12844" y="1395882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800144" y="1256657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82447" y="1747595"/>
            <a:ext cx="349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head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46899" y="1942033"/>
            <a:ext cx="462280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100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708704" y="174759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tail</a:t>
            </a:r>
            <a:endParaRPr sz="11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27424" y="1942033"/>
            <a:ext cx="462915" cy="27940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75499" y="2216366"/>
            <a:ext cx="2845435" cy="419734"/>
            <a:chOff x="975499" y="2216366"/>
            <a:chExt cx="2845435" cy="419734"/>
          </a:xfrm>
        </p:grpSpPr>
        <p:sp>
          <p:nvSpPr>
            <p:cNvPr id="78" name="object 78"/>
            <p:cNvSpPr/>
            <p:nvPr/>
          </p:nvSpPr>
          <p:spPr>
            <a:xfrm>
              <a:off x="1064425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66952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43780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64425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19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430210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432737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620685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430210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40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613103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15630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895030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613103" y="26329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892490" y="2401786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78039" y="2218906"/>
              <a:ext cx="91440" cy="274955"/>
            </a:xfrm>
            <a:custGeom>
              <a:avLst/>
              <a:gdLst/>
              <a:ahLst/>
              <a:cxnLst/>
              <a:rect l="l" t="t" r="r" b="b"/>
              <a:pathLst>
                <a:path w="91440" h="274955">
                  <a:moveTo>
                    <a:pt x="0" y="274332"/>
                  </a:moveTo>
                  <a:lnTo>
                    <a:pt x="0" y="0"/>
                  </a:lnTo>
                </a:path>
                <a:path w="91440" h="274955">
                  <a:moveTo>
                    <a:pt x="0" y="274332"/>
                  </a:moveTo>
                  <a:lnTo>
                    <a:pt x="91440" y="274332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806953" y="2584678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4">
                  <a:moveTo>
                    <a:pt x="0" y="0"/>
                  </a:moveTo>
                  <a:lnTo>
                    <a:pt x="182892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984779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987306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266706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84779" y="26329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259112" y="23535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261651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449599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59112" y="2632938"/>
              <a:ext cx="193040" cy="0"/>
            </a:xfrm>
            <a:custGeom>
              <a:avLst/>
              <a:gdLst/>
              <a:ahLst/>
              <a:cxnLst/>
              <a:rect l="l" t="t" r="r" b="b"/>
              <a:pathLst>
                <a:path w="193039">
                  <a:moveTo>
                    <a:pt x="0" y="0"/>
                  </a:moveTo>
                  <a:lnTo>
                    <a:pt x="1930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442004" y="23535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444544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815384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442004" y="2632938"/>
              <a:ext cx="375920" cy="0"/>
            </a:xfrm>
            <a:custGeom>
              <a:avLst/>
              <a:gdLst/>
              <a:ahLst/>
              <a:cxnLst/>
              <a:rect l="l" t="t" r="r" b="b"/>
              <a:pathLst>
                <a:path w="375920">
                  <a:moveTo>
                    <a:pt x="0" y="0"/>
                  </a:moveTo>
                  <a:lnTo>
                    <a:pt x="375907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930262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3810304" y="2216366"/>
            <a:ext cx="97155" cy="280035"/>
            <a:chOff x="3810304" y="2216366"/>
            <a:chExt cx="97155" cy="280035"/>
          </a:xfrm>
        </p:grpSpPr>
        <p:sp>
          <p:nvSpPr>
            <p:cNvPr id="107" name="object 107"/>
            <p:cNvSpPr/>
            <p:nvPr/>
          </p:nvSpPr>
          <p:spPr>
            <a:xfrm>
              <a:off x="3904297" y="221890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12844" y="2493238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9144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3800144" y="2354013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1610563" y="2350998"/>
            <a:ext cx="289560" cy="281940"/>
            <a:chOff x="1610563" y="2350998"/>
            <a:chExt cx="289560" cy="281940"/>
          </a:xfrm>
        </p:grpSpPr>
        <p:sp>
          <p:nvSpPr>
            <p:cNvPr id="111" name="object 111"/>
            <p:cNvSpPr/>
            <p:nvPr/>
          </p:nvSpPr>
          <p:spPr>
            <a:xfrm>
              <a:off x="1613103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615630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1069479" y="2390900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11 </a:t>
            </a: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300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610563" y="2353525"/>
            <a:ext cx="1382395" cy="282575"/>
            <a:chOff x="1610563" y="2353525"/>
            <a:chExt cx="1382395" cy="282575"/>
          </a:xfrm>
        </p:grpSpPr>
        <p:sp>
          <p:nvSpPr>
            <p:cNvPr id="115" name="object 115"/>
            <p:cNvSpPr/>
            <p:nvPr/>
          </p:nvSpPr>
          <p:spPr>
            <a:xfrm>
              <a:off x="1895030" y="2356065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613103" y="26329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80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075383" y="2401785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5">
                  <a:moveTo>
                    <a:pt x="0" y="0"/>
                  </a:moveTo>
                  <a:lnTo>
                    <a:pt x="9144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2806954" y="2231498"/>
            <a:ext cx="196215" cy="3917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2982239" y="2350998"/>
            <a:ext cx="289560" cy="281940"/>
            <a:chOff x="2982239" y="2350998"/>
            <a:chExt cx="289560" cy="281940"/>
          </a:xfrm>
        </p:grpSpPr>
        <p:sp>
          <p:nvSpPr>
            <p:cNvPr id="120" name="object 120"/>
            <p:cNvSpPr/>
            <p:nvPr/>
          </p:nvSpPr>
          <p:spPr>
            <a:xfrm>
              <a:off x="2984779" y="23535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987306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2989833" y="2390900"/>
            <a:ext cx="82359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100 </a:t>
            </a:r>
            <a:r>
              <a:rPr sz="1100" spc="-10" dirty="0">
                <a:latin typeface="Microsoft Sans Serif"/>
                <a:cs typeface="Microsoft Sans Serif"/>
              </a:rPr>
              <a:t>33</a:t>
            </a:r>
            <a:r>
              <a:rPr sz="1100" spc="-1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1892490" y="2356066"/>
            <a:ext cx="1377315" cy="279400"/>
            <a:chOff x="1892490" y="2356066"/>
            <a:chExt cx="1377315" cy="279400"/>
          </a:xfrm>
        </p:grpSpPr>
        <p:sp>
          <p:nvSpPr>
            <p:cNvPr id="124" name="object 124"/>
            <p:cNvSpPr/>
            <p:nvPr/>
          </p:nvSpPr>
          <p:spPr>
            <a:xfrm>
              <a:off x="3266706" y="2356066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33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984779" y="2632938"/>
              <a:ext cx="284480" cy="0"/>
            </a:xfrm>
            <a:custGeom>
              <a:avLst/>
              <a:gdLst/>
              <a:ahLst/>
              <a:cxnLst/>
              <a:rect l="l" t="t" r="r" b="b"/>
              <a:pathLst>
                <a:path w="284479">
                  <a:moveTo>
                    <a:pt x="0" y="0"/>
                  </a:moveTo>
                  <a:lnTo>
                    <a:pt x="2844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892490" y="2584678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5">
                  <a:moveTo>
                    <a:pt x="0" y="0"/>
                  </a:moveTo>
                  <a:lnTo>
                    <a:pt x="91445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1892490" y="2231498"/>
            <a:ext cx="196215" cy="3917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340"/>
              </a:spcBef>
            </a:pPr>
            <a:r>
              <a:rPr sz="1000" spc="61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000" spc="610" dirty="0">
                <a:latin typeface="Tahoma"/>
                <a:cs typeface="Tahoma"/>
              </a:rPr>
              <a:t>(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304144" y="3344397"/>
            <a:ext cx="240665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latin typeface="Microsoft Sans Serif"/>
                <a:cs typeface="Microsoft Sans Serif"/>
              </a:rPr>
              <a:t>38</a:t>
            </a:r>
            <a:r>
              <a:rPr sz="600" spc="-60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/</a:t>
            </a:r>
            <a:r>
              <a:rPr sz="600" spc="-65" dirty="0">
                <a:latin typeface="Microsoft Sans Serif"/>
                <a:cs typeface="Microsoft Sans Serif"/>
              </a:rPr>
              <a:t> </a:t>
            </a:r>
            <a:r>
              <a:rPr sz="600" spc="-5" dirty="0">
                <a:latin typeface="Microsoft Sans Serif"/>
                <a:cs typeface="Microsoft Sans Serif"/>
              </a:rPr>
              <a:t>40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26859" y="2521780"/>
            <a:ext cx="3554729" cy="52451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633730">
              <a:lnSpc>
                <a:spcPct val="100000"/>
              </a:lnSpc>
              <a:spcBef>
                <a:spcPts val="835"/>
              </a:spcBef>
              <a:tabLst>
                <a:tab pos="2553970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100	300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3333B2"/>
                </a:solidFill>
                <a:latin typeface="Microsoft Sans Serif"/>
                <a:cs typeface="Microsoft Sans Serif"/>
              </a:rPr>
              <a:t>12:</a:t>
            </a:r>
            <a:r>
              <a:rPr sz="1000" spc="1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Demonstration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Deletion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of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Specific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Node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DLL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17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</a:rPr>
              <a:t>Practice</a:t>
            </a:r>
            <a:r>
              <a:rPr sz="1400" spc="-50" dirty="0">
                <a:solidFill>
                  <a:srgbClr val="FFFFFF"/>
                </a:solidFill>
              </a:rPr>
              <a:t> </a:t>
            </a:r>
            <a:r>
              <a:rPr sz="1400" spc="10" dirty="0">
                <a:solidFill>
                  <a:srgbClr val="FFFFFF"/>
                </a:solidFill>
              </a:rPr>
              <a:t>Exercises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254201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125321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1125408"/>
            <a:ext cx="407924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i="1" spc="-15" dirty="0">
                <a:latin typeface="Arial"/>
                <a:cs typeface="Arial"/>
              </a:rPr>
              <a:t>“Develop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menu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driven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JAVA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program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to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perform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various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opera-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tions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of </a:t>
            </a:r>
            <a:r>
              <a:rPr sz="1100" i="1" spc="-10" dirty="0">
                <a:latin typeface="Arial"/>
                <a:cs typeface="Arial"/>
              </a:rPr>
              <a:t>Doubly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Linked</a:t>
            </a:r>
            <a:r>
              <a:rPr sz="1100" i="1" spc="-5" dirty="0">
                <a:latin typeface="Arial"/>
                <a:cs typeface="Arial"/>
              </a:rPr>
              <a:t> List”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808391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80739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39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2932" y="1679585"/>
            <a:ext cx="4079240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4000"/>
              </a:lnSpc>
              <a:spcBef>
                <a:spcPts val="100"/>
              </a:spcBef>
            </a:pPr>
            <a:r>
              <a:rPr sz="1100" i="1" spc="-15" dirty="0">
                <a:latin typeface="Arial"/>
                <a:cs typeface="Arial"/>
              </a:rPr>
              <a:t>“Develop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menu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driven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i="1" spc="-55" dirty="0">
                <a:latin typeface="Arial"/>
                <a:cs typeface="Arial"/>
              </a:rPr>
              <a:t>JAVA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program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to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perform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various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opera-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tions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of Circular </a:t>
            </a:r>
            <a:r>
              <a:rPr sz="1100" i="1" spc="-10" dirty="0">
                <a:latin typeface="Arial"/>
                <a:cs typeface="Arial"/>
              </a:rPr>
              <a:t>Doubly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Linked </a:t>
            </a:r>
            <a:r>
              <a:rPr sz="1100" i="1" spc="-5" dirty="0">
                <a:latin typeface="Arial"/>
                <a:cs typeface="Arial"/>
              </a:rPr>
              <a:t>List”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9518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References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40</a:t>
            </a:r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1516197"/>
            <a:ext cx="42633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2420" algn="l"/>
              </a:tabLst>
            </a:pPr>
            <a:r>
              <a:rPr spc="-5" dirty="0"/>
              <a:t>[1]	Data</a:t>
            </a:r>
            <a:r>
              <a:rPr spc="15" dirty="0"/>
              <a:t> </a:t>
            </a:r>
            <a:r>
              <a:rPr spc="-5" dirty="0"/>
              <a:t>Structures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Algorithms</a:t>
            </a:r>
            <a:r>
              <a:rPr spc="15" dirty="0"/>
              <a:t> </a:t>
            </a:r>
            <a:r>
              <a:rPr spc="-5" dirty="0"/>
              <a:t>in</a:t>
            </a:r>
            <a:r>
              <a:rPr spc="20" dirty="0"/>
              <a:t> </a:t>
            </a:r>
            <a:r>
              <a:rPr spc="-15" dirty="0"/>
              <a:t>java</a:t>
            </a:r>
            <a:r>
              <a:rPr spc="15" dirty="0"/>
              <a:t> </a:t>
            </a:r>
            <a:r>
              <a:rPr spc="-15" dirty="0"/>
              <a:t>by</a:t>
            </a:r>
            <a:r>
              <a:rPr spc="15" dirty="0"/>
              <a:t> </a:t>
            </a:r>
            <a:r>
              <a:rPr spc="-5" dirty="0"/>
              <a:t>Goodrich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20" dirty="0"/>
              <a:t> </a:t>
            </a:r>
            <a:r>
              <a:rPr spc="-15" dirty="0"/>
              <a:t>Tamassia,</a:t>
            </a:r>
            <a:r>
              <a:rPr spc="15" dirty="0"/>
              <a:t> </a:t>
            </a:r>
            <a:r>
              <a:rPr spc="-10" dirty="0"/>
              <a:t>Wiley</a:t>
            </a:r>
            <a:r>
              <a:rPr spc="15" dirty="0"/>
              <a:t> </a:t>
            </a:r>
            <a:r>
              <a:rPr spc="-5" dirty="0"/>
              <a:t>India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898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FFFFFF"/>
                </a:solidFill>
              </a:rPr>
              <a:t>DLL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Creation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15" dirty="0">
                <a:solidFill>
                  <a:srgbClr val="FFFFFF"/>
                </a:solidFill>
              </a:rPr>
              <a:t>Contd</a:t>
            </a:r>
            <a:r>
              <a:rPr sz="1400" spc="2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.</a:t>
            </a:r>
            <a:r>
              <a:rPr sz="1400" spc="-13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.</a:t>
            </a:r>
            <a:r>
              <a:rPr sz="1400" spc="-135" dirty="0">
                <a:solidFill>
                  <a:srgbClr val="FFFFFF"/>
                </a:solidFill>
              </a:rPr>
              <a:t> </a:t>
            </a:r>
            <a:r>
              <a:rPr sz="1400" spc="5" dirty="0">
                <a:solidFill>
                  <a:srgbClr val="FFFFFF"/>
                </a:solidFill>
              </a:rPr>
              <a:t>.</a:t>
            </a:r>
            <a:endParaRPr sz="1400"/>
          </a:p>
        </p:txBody>
      </p:sp>
      <p:sp>
        <p:nvSpPr>
          <p:cNvPr id="3" name="object 3"/>
          <p:cNvSpPr txBox="1"/>
          <p:nvPr/>
        </p:nvSpPr>
        <p:spPr>
          <a:xfrm>
            <a:off x="125844" y="484224"/>
            <a:ext cx="2312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Adding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remaining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loop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817232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81554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688439"/>
            <a:ext cx="4079240" cy="54165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10" dirty="0">
                <a:latin typeface="Microsoft Sans Serif"/>
                <a:cs typeface="Microsoft Sans Serif"/>
              </a:rPr>
              <a:t>Allocate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memory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newly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created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reference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object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newNode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class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DllNode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(newNode=new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DllNode())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371422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36980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334476"/>
            <a:ext cx="4211320" cy="1930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Assign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value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data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field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newNode</a:t>
            </a:r>
            <a:r>
              <a:rPr sz="1100" b="1" spc="-7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(newNode.info=sc.nextInt()</a:t>
            </a:r>
            <a:endParaRPr sz="1100">
              <a:latin typeface="Microsoft Sans Serif"/>
              <a:cs typeface="Microsoft Sans Serif"/>
            </a:endParaRPr>
          </a:p>
          <a:p>
            <a:pPr marL="12700" marR="136525">
              <a:lnSpc>
                <a:spcPct val="154000"/>
              </a:lnSpc>
              <a:spcBef>
                <a:spcPts val="3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Assign</a:t>
            </a:r>
            <a:r>
              <a:rPr sz="1100" spc="1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1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newNode</a:t>
            </a:r>
            <a:r>
              <a:rPr sz="1100" b="1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(newNode.Llink</a:t>
            </a:r>
            <a:r>
              <a:rPr sz="1100" spc="1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newNode.Rlink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null)</a:t>
            </a:r>
            <a:endParaRPr sz="1100">
              <a:latin typeface="Microsoft Sans Serif"/>
              <a:cs typeface="Microsoft Sans Serif"/>
            </a:endParaRPr>
          </a:p>
          <a:p>
            <a:pPr marL="12700" marR="58419">
              <a:lnSpc>
                <a:spcPct val="176600"/>
              </a:lnSpc>
            </a:pPr>
            <a:r>
              <a:rPr sz="1100" spc="-10" dirty="0">
                <a:latin typeface="Microsoft Sans Serif"/>
                <a:cs typeface="Microsoft Sans Serif"/>
              </a:rPr>
              <a:t>Assign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-55" dirty="0">
                <a:latin typeface="Microsoft Sans Serif"/>
                <a:cs typeface="Microsoft Sans Serif"/>
              </a:rPr>
              <a:t> DLL’s </a:t>
            </a:r>
            <a:r>
              <a:rPr sz="1100" spc="-10" dirty="0">
                <a:latin typeface="Microsoft Sans Serif"/>
                <a:cs typeface="Microsoft Sans Serif"/>
              </a:rPr>
              <a:t>last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newNode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(tail.Rlink=newNode)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Assign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left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link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newNode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tail </a:t>
            </a:r>
            <a:r>
              <a:rPr sz="1100" spc="-10" dirty="0">
                <a:latin typeface="Microsoft Sans Serif"/>
                <a:cs typeface="Microsoft Sans Serif"/>
              </a:rPr>
              <a:t>(newNode.Llink=tail)</a:t>
            </a:r>
            <a:endParaRPr sz="1100">
              <a:latin typeface="Microsoft Sans Serif"/>
              <a:cs typeface="Microsoft Sans Serif"/>
            </a:endParaRPr>
          </a:p>
          <a:p>
            <a:pPr marL="12700" marR="441325">
              <a:lnSpc>
                <a:spcPct val="176600"/>
              </a:lnSpc>
            </a:pPr>
            <a:r>
              <a:rPr sz="1100" spc="-10" dirty="0">
                <a:latin typeface="Microsoft Sans Serif"/>
                <a:cs typeface="Microsoft Sans Serif"/>
              </a:rPr>
              <a:t>Node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added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shift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tail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newNode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(tail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=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newNode)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Repeat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Steps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7-13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till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nodes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added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667484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66587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221674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18998" y="2220054"/>
            <a:ext cx="109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517737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18998" y="2516751"/>
            <a:ext cx="109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11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813811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18998" y="2812826"/>
            <a:ext cx="109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3109874"/>
            <a:ext cx="134416" cy="1344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18998" y="3108266"/>
            <a:ext cx="1098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13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9</a:t>
            </a:fld>
            <a:r>
              <a:rPr spc="-60" dirty="0"/>
              <a:t> </a:t>
            </a:r>
            <a:r>
              <a:rPr spc="-5" dirty="0"/>
              <a:t>/</a:t>
            </a:r>
            <a:r>
              <a:rPr spc="-65" dirty="0"/>
              <a:t> </a:t>
            </a:r>
            <a:r>
              <a:rPr spc="-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4681</Words>
  <Application>Microsoft Office PowerPoint</Application>
  <PresentationFormat>Custom</PresentationFormat>
  <Paragraphs>1926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Courier New</vt:lpstr>
      <vt:lpstr>Lucida Sans Unicode</vt:lpstr>
      <vt:lpstr>Microsoft Sans Serif</vt:lpstr>
      <vt:lpstr>Tahoma</vt:lpstr>
      <vt:lpstr>Times New Roman</vt:lpstr>
      <vt:lpstr>Verdana</vt:lpstr>
      <vt:lpstr>Office Theme</vt:lpstr>
      <vt:lpstr>PowerPoint Presentation</vt:lpstr>
      <vt:lpstr>Contents</vt:lpstr>
      <vt:lpstr>Motivation</vt:lpstr>
      <vt:lpstr>Double Linked List (DLL)</vt:lpstr>
      <vt:lpstr>Example of Doubly Linked List</vt:lpstr>
      <vt:lpstr>DLL Representation</vt:lpstr>
      <vt:lpstr>Operations on DLL</vt:lpstr>
      <vt:lpstr>DLL Creation</vt:lpstr>
      <vt:lpstr>DLL Creation Contd . . .</vt:lpstr>
      <vt:lpstr>Code for DLL Creation</vt:lpstr>
      <vt:lpstr>PowerPoint Presentation</vt:lpstr>
      <vt:lpstr>PowerPoint Presentation</vt:lpstr>
      <vt:lpstr>PowerPoint Presentation</vt:lpstr>
      <vt:lpstr>Adding First Node in DLL</vt:lpstr>
      <vt:lpstr>Adding First Node in DLL</vt:lpstr>
      <vt:lpstr>Adding First Node in DLL</vt:lpstr>
      <vt:lpstr>PowerPoint Presentation</vt:lpstr>
      <vt:lpstr>Adding Second Node in DLL</vt:lpstr>
      <vt:lpstr>Adding Second Node in DLL</vt:lpstr>
      <vt:lpstr>Adding Second Node in DLL</vt:lpstr>
      <vt:lpstr>Adding Second Node in DLL</vt:lpstr>
      <vt:lpstr>Adding Second Node in DLL</vt:lpstr>
      <vt:lpstr>Adding Second Node in DLL</vt:lpstr>
      <vt:lpstr>Displaying DLL</vt:lpstr>
      <vt:lpstr>Code for Displaying DLL</vt:lpstr>
      <vt:lpstr>PowerPoint Presentation</vt:lpstr>
      <vt:lpstr>Traversing Nodes in DLL</vt:lpstr>
      <vt:lpstr>Traversing Nodes in DLL</vt:lpstr>
      <vt:lpstr>Traversing Nodes in DLL</vt:lpstr>
      <vt:lpstr>Traversing Nodes in DLL</vt:lpstr>
      <vt:lpstr>Traversing Nodes in DLL</vt:lpstr>
      <vt:lpstr>Traversing Nodes in DLL</vt:lpstr>
      <vt:lpstr>Counting Nodes in DLL</vt:lpstr>
      <vt:lpstr>Code for Counting Nodes in DLL</vt:lpstr>
      <vt:lpstr>Searching in DLL</vt:lpstr>
      <vt:lpstr>Code for Searching in DLL</vt:lpstr>
      <vt:lpstr>PowerPoint Presentation</vt:lpstr>
      <vt:lpstr>Insertion at Beginning of DLL</vt:lpstr>
      <vt:lpstr>Code for Insertion at Beginning of DLL</vt:lpstr>
      <vt:lpstr>Insertion of a Node at Beginning of DLL</vt:lpstr>
      <vt:lpstr>Insertion of a Node at Beginning of DLL</vt:lpstr>
      <vt:lpstr>Insertion of a Node at Beginning of DLL</vt:lpstr>
      <vt:lpstr>Insertion of a Node at Beginning of DLL</vt:lpstr>
      <vt:lpstr>Insertion of a Node at Beginning of DLL</vt:lpstr>
      <vt:lpstr>Insertion of a Node at Beginning of DLL</vt:lpstr>
      <vt:lpstr>Insertion of a Node at Beginning of DLL</vt:lpstr>
      <vt:lpstr>Insertion at End of DLL</vt:lpstr>
      <vt:lpstr>Code for Insertion at End of DLL</vt:lpstr>
      <vt:lpstr>Insertion of a Node at End of DLL</vt:lpstr>
      <vt:lpstr>Insertion of a Node at End of DLL</vt:lpstr>
      <vt:lpstr>Insertion of a Node at End of DLL</vt:lpstr>
      <vt:lpstr>Insertion of a Node at End of DLL</vt:lpstr>
      <vt:lpstr>Insertion of a Node at End of DLL</vt:lpstr>
      <vt:lpstr>Insertion of a Node at End of DLL</vt:lpstr>
      <vt:lpstr>Insertion of a Node at End of DLL</vt:lpstr>
      <vt:lpstr>Insertion at a Specific Position in DLL</vt:lpstr>
      <vt:lpstr>Insertion at a Specific Position in DLL Contd . . .</vt:lpstr>
      <vt:lpstr>Code for Insertion at a Specific Position in DLL</vt:lpstr>
      <vt:lpstr>Insertion of a Node at at a Specific Position in DLL</vt:lpstr>
      <vt:lpstr>Insertion of a Node at at a Specific Position in DLL</vt:lpstr>
      <vt:lpstr>Insertion of a Node at at a Specific Position in DLL</vt:lpstr>
      <vt:lpstr>Insertion of a Node at at a Specific Position in DLL</vt:lpstr>
      <vt:lpstr>Insertion of a Node at at a Specific Position in DLL</vt:lpstr>
      <vt:lpstr>Insertion of a Node at at a Specific Position in DLL</vt:lpstr>
      <vt:lpstr>Insertion of a Node at at a Specific Position in DLL</vt:lpstr>
      <vt:lpstr>Insertion of a Node at at a Specific Position in DLL</vt:lpstr>
      <vt:lpstr>Deletion Operation in DLL</vt:lpstr>
      <vt:lpstr>Deletion from Beginning of DLL</vt:lpstr>
      <vt:lpstr>PowerPoint Presentation</vt:lpstr>
      <vt:lpstr>Deletion of First Node in DLL</vt:lpstr>
      <vt:lpstr>Deletion of First Node in DLL</vt:lpstr>
      <vt:lpstr>Deletion of First Node in DLL</vt:lpstr>
      <vt:lpstr>Deletion from End of DLL</vt:lpstr>
      <vt:lpstr>PowerPoint Presentation</vt:lpstr>
      <vt:lpstr>Deletion of Last Node in DLL</vt:lpstr>
      <vt:lpstr>Deletion of Last Node in DLL</vt:lpstr>
      <vt:lpstr>Deletion of Last Node in DLL</vt:lpstr>
      <vt:lpstr>Deletion from a Specific Position of DLL</vt:lpstr>
      <vt:lpstr>Code for Deletion from a Specific Position of DLL</vt:lpstr>
      <vt:lpstr>Deletion of a Specific Node in DLL</vt:lpstr>
      <vt:lpstr>Deletion of a Specific Node in DLL</vt:lpstr>
      <vt:lpstr>Deletion of a Specific Node in DLL</vt:lpstr>
      <vt:lpstr>Deletion of a Specific Node in DLL</vt:lpstr>
      <vt:lpstr>Practice Exercises</vt:lpstr>
      <vt:lpstr>[1] Data Structures and Algorithms in java by Goodrich and Tamassia, Wiley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Lecture 25-26 </dc:creator>
  <cp:lastModifiedBy>Abdul Aleem</cp:lastModifiedBy>
  <cp:revision>1</cp:revision>
  <dcterms:created xsi:type="dcterms:W3CDTF">2023-12-02T16:11:15Z</dcterms:created>
  <dcterms:modified xsi:type="dcterms:W3CDTF">2023-12-02T16:20:34Z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2023-12-02T00:00:00Z</vt:filetime>
  </property>
</Properties>
</file>