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2" r:id="rId2"/>
    <p:sldId id="307" r:id="rId3"/>
    <p:sldId id="308" r:id="rId4"/>
    <p:sldId id="309" r:id="rId5"/>
    <p:sldId id="310" r:id="rId6"/>
    <p:sldId id="311" r:id="rId7"/>
    <p:sldId id="312" r:id="rId8"/>
    <p:sldId id="313" r:id="rId9"/>
    <p:sldId id="314" r:id="rId10"/>
    <p:sldId id="315" r:id="rId11"/>
    <p:sldId id="316" r:id="rId12"/>
    <p:sldId id="317" r:id="rId13"/>
    <p:sldId id="318" r:id="rId14"/>
    <p:sldId id="342" r:id="rId15"/>
    <p:sldId id="343" r:id="rId16"/>
    <p:sldId id="344" r:id="rId17"/>
    <p:sldId id="345" r:id="rId18"/>
    <p:sldId id="346" r:id="rId19"/>
    <p:sldId id="33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6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esh Singh Bhati" userId="7861a93a1fa7c5ce" providerId="LiveId" clId="{A7D18F53-0755-4337-BDE5-2EE1D5EC2E7E}"/>
    <pc:docChg chg="undo redo custSel addSld delSld modSld sldOrd">
      <pc:chgData name="Nitesh Singh Bhati" userId="7861a93a1fa7c5ce" providerId="LiveId" clId="{A7D18F53-0755-4337-BDE5-2EE1D5EC2E7E}" dt="2023-08-14T04:46:38.218" v="979"/>
      <pc:docMkLst>
        <pc:docMk/>
      </pc:docMkLst>
      <pc:sldChg chg="del">
        <pc:chgData name="Nitesh Singh Bhati" userId="7861a93a1fa7c5ce" providerId="LiveId" clId="{A7D18F53-0755-4337-BDE5-2EE1D5EC2E7E}" dt="2023-08-04T11:12:53.601" v="182" actId="47"/>
        <pc:sldMkLst>
          <pc:docMk/>
          <pc:sldMk cId="566117861" sldId="256"/>
        </pc:sldMkLst>
      </pc:sldChg>
      <pc:sldChg chg="modSp del mod">
        <pc:chgData name="Nitesh Singh Bhati" userId="7861a93a1fa7c5ce" providerId="LiveId" clId="{A7D18F53-0755-4337-BDE5-2EE1D5EC2E7E}" dt="2023-08-04T11:16:28.469" v="221" actId="47"/>
        <pc:sldMkLst>
          <pc:docMk/>
          <pc:sldMk cId="2460471187" sldId="257"/>
        </pc:sldMkLst>
        <pc:spChg chg="mod">
          <ac:chgData name="Nitesh Singh Bhati" userId="7861a93a1fa7c5ce" providerId="LiveId" clId="{A7D18F53-0755-4337-BDE5-2EE1D5EC2E7E}" dt="2023-08-04T11:15:30.952" v="198" actId="27636"/>
          <ac:spMkLst>
            <pc:docMk/>
            <pc:sldMk cId="2460471187" sldId="257"/>
            <ac:spMk id="3" creationId="{00000000-0000-0000-0000-000000000000}"/>
          </ac:spMkLst>
        </pc:spChg>
      </pc:sldChg>
      <pc:sldChg chg="del">
        <pc:chgData name="Nitesh Singh Bhati" userId="7861a93a1fa7c5ce" providerId="LiveId" clId="{A7D18F53-0755-4337-BDE5-2EE1D5EC2E7E}" dt="2023-08-04T11:34:17.558" v="409" actId="47"/>
        <pc:sldMkLst>
          <pc:docMk/>
          <pc:sldMk cId="2762737818" sldId="258"/>
        </pc:sldMkLst>
      </pc:sldChg>
      <pc:sldChg chg="addSp delSp modSp del mod">
        <pc:chgData name="Nitesh Singh Bhati" userId="7861a93a1fa7c5ce" providerId="LiveId" clId="{A7D18F53-0755-4337-BDE5-2EE1D5EC2E7E}" dt="2023-08-04T11:34:13.890" v="408" actId="47"/>
        <pc:sldMkLst>
          <pc:docMk/>
          <pc:sldMk cId="1445676246" sldId="259"/>
        </pc:sldMkLst>
        <pc:spChg chg="add del">
          <ac:chgData name="Nitesh Singh Bhati" userId="7861a93a1fa7c5ce" providerId="LiveId" clId="{A7D18F53-0755-4337-BDE5-2EE1D5EC2E7E}" dt="2023-08-04T11:17:14.760" v="225"/>
          <ac:spMkLst>
            <pc:docMk/>
            <pc:sldMk cId="1445676246" sldId="259"/>
            <ac:spMk id="2" creationId="{324C6C3A-0845-CB69-A91A-BAC6394AEC30}"/>
          </ac:spMkLst>
        </pc:spChg>
        <pc:spChg chg="add del mod">
          <ac:chgData name="Nitesh Singh Bhati" userId="7861a93a1fa7c5ce" providerId="LiveId" clId="{A7D18F53-0755-4337-BDE5-2EE1D5EC2E7E}" dt="2023-08-04T11:17:14.065" v="224" actId="478"/>
          <ac:spMkLst>
            <pc:docMk/>
            <pc:sldMk cId="1445676246" sldId="259"/>
            <ac:spMk id="3" creationId="{B7367EAB-91BB-1618-E3DE-8757276C1AEB}"/>
          </ac:spMkLst>
        </pc:spChg>
        <pc:spChg chg="add del mod">
          <ac:chgData name="Nitesh Singh Bhati" userId="7861a93a1fa7c5ce" providerId="LiveId" clId="{A7D18F53-0755-4337-BDE5-2EE1D5EC2E7E}" dt="2023-08-04T11:17:47.905" v="234" actId="21"/>
          <ac:spMkLst>
            <pc:docMk/>
            <pc:sldMk cId="1445676246" sldId="259"/>
            <ac:spMk id="6" creationId="{162D04EE-A882-6FE0-5427-5B3706EA672C}"/>
          </ac:spMkLst>
        </pc:spChg>
        <pc:picChg chg="add del">
          <ac:chgData name="Nitesh Singh Bhati" userId="7861a93a1fa7c5ce" providerId="LiveId" clId="{A7D18F53-0755-4337-BDE5-2EE1D5EC2E7E}" dt="2023-08-04T11:17:25.151" v="228" actId="21"/>
          <ac:picMkLst>
            <pc:docMk/>
            <pc:sldMk cId="1445676246" sldId="259"/>
            <ac:picMk id="7" creationId="{00000000-0000-0000-0000-000000000000}"/>
          </ac:picMkLst>
        </pc:picChg>
        <pc:picChg chg="del">
          <ac:chgData name="Nitesh Singh Bhati" userId="7861a93a1fa7c5ce" providerId="LiveId" clId="{A7D18F53-0755-4337-BDE5-2EE1D5EC2E7E}" dt="2023-08-04T11:17:50.517" v="235" actId="21"/>
          <ac:picMkLst>
            <pc:docMk/>
            <pc:sldMk cId="1445676246" sldId="259"/>
            <ac:picMk id="8" creationId="{00000000-0000-0000-0000-000000000000}"/>
          </ac:picMkLst>
        </pc:picChg>
        <pc:picChg chg="add del">
          <ac:chgData name="Nitesh Singh Bhati" userId="7861a93a1fa7c5ce" providerId="LiveId" clId="{A7D18F53-0755-4337-BDE5-2EE1D5EC2E7E}" dt="2023-08-04T11:17:14.760" v="225"/>
          <ac:picMkLst>
            <pc:docMk/>
            <pc:sldMk cId="1445676246" sldId="259"/>
            <ac:picMk id="1026" creationId="{572D3B63-B5A1-71E0-471F-579650BF3AEC}"/>
          </ac:picMkLst>
        </pc:picChg>
      </pc:sldChg>
      <pc:sldChg chg="del">
        <pc:chgData name="Nitesh Singh Bhati" userId="7861a93a1fa7c5ce" providerId="LiveId" clId="{A7D18F53-0755-4337-BDE5-2EE1D5EC2E7E}" dt="2023-08-04T11:34:20.453" v="410" actId="47"/>
        <pc:sldMkLst>
          <pc:docMk/>
          <pc:sldMk cId="763690065" sldId="260"/>
        </pc:sldMkLst>
      </pc:sldChg>
      <pc:sldChg chg="del">
        <pc:chgData name="Nitesh Singh Bhati" userId="7861a93a1fa7c5ce" providerId="LiveId" clId="{A7D18F53-0755-4337-BDE5-2EE1D5EC2E7E}" dt="2023-08-04T11:34:21.784" v="411" actId="47"/>
        <pc:sldMkLst>
          <pc:docMk/>
          <pc:sldMk cId="3218134117" sldId="261"/>
        </pc:sldMkLst>
      </pc:sldChg>
      <pc:sldChg chg="del">
        <pc:chgData name="Nitesh Singh Bhati" userId="7861a93a1fa7c5ce" providerId="LiveId" clId="{A7D18F53-0755-4337-BDE5-2EE1D5EC2E7E}" dt="2023-08-04T11:34:27.332" v="412" actId="47"/>
        <pc:sldMkLst>
          <pc:docMk/>
          <pc:sldMk cId="2684761554" sldId="262"/>
        </pc:sldMkLst>
      </pc:sldChg>
      <pc:sldChg chg="del">
        <pc:chgData name="Nitesh Singh Bhati" userId="7861a93a1fa7c5ce" providerId="LiveId" clId="{A7D18F53-0755-4337-BDE5-2EE1D5EC2E7E}" dt="2023-08-04T11:34:28.932" v="413" actId="47"/>
        <pc:sldMkLst>
          <pc:docMk/>
          <pc:sldMk cId="3573697720" sldId="263"/>
        </pc:sldMkLst>
      </pc:sldChg>
      <pc:sldChg chg="del">
        <pc:chgData name="Nitesh Singh Bhati" userId="7861a93a1fa7c5ce" providerId="LiveId" clId="{A7D18F53-0755-4337-BDE5-2EE1D5EC2E7E}" dt="2023-08-04T11:34:30.964" v="414" actId="47"/>
        <pc:sldMkLst>
          <pc:docMk/>
          <pc:sldMk cId="3530298918" sldId="264"/>
        </pc:sldMkLst>
      </pc:sldChg>
      <pc:sldChg chg="addSp delSp modSp add del mod">
        <pc:chgData name="Nitesh Singh Bhati" userId="7861a93a1fa7c5ce" providerId="LiveId" clId="{A7D18F53-0755-4337-BDE5-2EE1D5EC2E7E}" dt="2023-08-04T11:36:31.545" v="432" actId="47"/>
        <pc:sldMkLst>
          <pc:docMk/>
          <pc:sldMk cId="515834646" sldId="265"/>
        </pc:sldMkLst>
        <pc:spChg chg="add mod">
          <ac:chgData name="Nitesh Singh Bhati" userId="7861a93a1fa7c5ce" providerId="LiveId" clId="{A7D18F53-0755-4337-BDE5-2EE1D5EC2E7E}" dt="2023-08-04T11:35:43.094" v="419" actId="21"/>
          <ac:spMkLst>
            <pc:docMk/>
            <pc:sldMk cId="515834646" sldId="265"/>
            <ac:spMk id="6" creationId="{56608047-9C40-F822-540E-309E38341218}"/>
          </ac:spMkLst>
        </pc:spChg>
        <pc:picChg chg="del">
          <ac:chgData name="Nitesh Singh Bhati" userId="7861a93a1fa7c5ce" providerId="LiveId" clId="{A7D18F53-0755-4337-BDE5-2EE1D5EC2E7E}" dt="2023-08-04T11:35:43.094" v="419" actId="21"/>
          <ac:picMkLst>
            <pc:docMk/>
            <pc:sldMk cId="515834646" sldId="265"/>
            <ac:picMk id="5" creationId="{00000000-0000-0000-0000-000000000000}"/>
          </ac:picMkLst>
        </pc:picChg>
      </pc:sldChg>
      <pc:sldChg chg="addSp delSp modSp del mod">
        <pc:chgData name="Nitesh Singh Bhati" userId="7861a93a1fa7c5ce" providerId="LiveId" clId="{A7D18F53-0755-4337-BDE5-2EE1D5EC2E7E}" dt="2023-08-04T11:36:41.260" v="433" actId="47"/>
        <pc:sldMkLst>
          <pc:docMk/>
          <pc:sldMk cId="4039712139" sldId="266"/>
        </pc:sldMkLst>
        <pc:spChg chg="add mod">
          <ac:chgData name="Nitesh Singh Bhati" userId="7861a93a1fa7c5ce" providerId="LiveId" clId="{A7D18F53-0755-4337-BDE5-2EE1D5EC2E7E}" dt="2023-08-04T11:36:14.269" v="425" actId="21"/>
          <ac:spMkLst>
            <pc:docMk/>
            <pc:sldMk cId="4039712139" sldId="266"/>
            <ac:spMk id="6" creationId="{96B55780-ED46-B6B4-6A9E-BCABF80F41D3}"/>
          </ac:spMkLst>
        </pc:spChg>
        <pc:picChg chg="del">
          <ac:chgData name="Nitesh Singh Bhati" userId="7861a93a1fa7c5ce" providerId="LiveId" clId="{A7D18F53-0755-4337-BDE5-2EE1D5EC2E7E}" dt="2023-08-04T11:36:14.269" v="425" actId="21"/>
          <ac:picMkLst>
            <pc:docMk/>
            <pc:sldMk cId="4039712139" sldId="266"/>
            <ac:picMk id="5" creationId="{00000000-0000-0000-0000-000000000000}"/>
          </ac:picMkLst>
        </pc:picChg>
      </pc:sldChg>
      <pc:sldChg chg="modSp add mod ord setBg">
        <pc:chgData name="Nitesh Singh Bhati" userId="7861a93a1fa7c5ce" providerId="LiveId" clId="{A7D18F53-0755-4337-BDE5-2EE1D5EC2E7E}" dt="2023-08-10T10:02:03.419" v="824" actId="1076"/>
        <pc:sldMkLst>
          <pc:docMk/>
          <pc:sldMk cId="0" sldId="282"/>
        </pc:sldMkLst>
        <pc:spChg chg="mod">
          <ac:chgData name="Nitesh Singh Bhati" userId="7861a93a1fa7c5ce" providerId="LiveId" clId="{A7D18F53-0755-4337-BDE5-2EE1D5EC2E7E}" dt="2023-08-04T11:11:42.029" v="149" actId="207"/>
          <ac:spMkLst>
            <pc:docMk/>
            <pc:sldMk cId="0" sldId="282"/>
            <ac:spMk id="2" creationId="{00000000-0000-0000-0000-000000000000}"/>
          </ac:spMkLst>
        </pc:spChg>
        <pc:spChg chg="mod">
          <ac:chgData name="Nitesh Singh Bhati" userId="7861a93a1fa7c5ce" providerId="LiveId" clId="{A7D18F53-0755-4337-BDE5-2EE1D5EC2E7E}" dt="2023-08-04T11:12:20.416" v="172" actId="20577"/>
          <ac:spMkLst>
            <pc:docMk/>
            <pc:sldMk cId="0" sldId="282"/>
            <ac:spMk id="8" creationId="{00000000-0000-0000-0000-000000000000}"/>
          </ac:spMkLst>
        </pc:spChg>
        <pc:spChg chg="mod">
          <ac:chgData name="Nitesh Singh Bhati" userId="7861a93a1fa7c5ce" providerId="LiveId" clId="{A7D18F53-0755-4337-BDE5-2EE1D5EC2E7E}" dt="2023-08-10T10:02:03.419" v="824" actId="1076"/>
          <ac:spMkLst>
            <pc:docMk/>
            <pc:sldMk cId="0" sldId="282"/>
            <ac:spMk id="9" creationId="{00000000-0000-0000-0000-000000000000}"/>
          </ac:spMkLst>
        </pc:spChg>
      </pc:sldChg>
      <pc:sldChg chg="delSp add del mod">
        <pc:chgData name="Nitesh Singh Bhati" userId="7861a93a1fa7c5ce" providerId="LiveId" clId="{A7D18F53-0755-4337-BDE5-2EE1D5EC2E7E}" dt="2023-08-04T11:12:30.008" v="174" actId="47"/>
        <pc:sldMkLst>
          <pc:docMk/>
          <pc:sldMk cId="2665686595" sldId="283"/>
        </pc:sldMkLst>
        <pc:spChg chg="del">
          <ac:chgData name="Nitesh Singh Bhati" userId="7861a93a1fa7c5ce" providerId="LiveId" clId="{A7D18F53-0755-4337-BDE5-2EE1D5EC2E7E}" dt="2023-08-04T11:11:49.130" v="150" actId="478"/>
          <ac:spMkLst>
            <pc:docMk/>
            <pc:sldMk cId="2665686595" sldId="283"/>
            <ac:spMk id="2" creationId="{00000000-0000-0000-0000-000000000000}"/>
          </ac:spMkLst>
        </pc:spChg>
        <pc:spChg chg="del">
          <ac:chgData name="Nitesh Singh Bhati" userId="7861a93a1fa7c5ce" providerId="LiveId" clId="{A7D18F53-0755-4337-BDE5-2EE1D5EC2E7E}" dt="2023-08-04T11:11:51.451" v="151" actId="478"/>
          <ac:spMkLst>
            <pc:docMk/>
            <pc:sldMk cId="2665686595" sldId="283"/>
            <ac:spMk id="9" creationId="{00000000-0000-0000-0000-000000000000}"/>
          </ac:spMkLst>
        </pc:spChg>
      </pc:sldChg>
      <pc:sldChg chg="add del">
        <pc:chgData name="Nitesh Singh Bhati" userId="7861a93a1fa7c5ce" providerId="LiveId" clId="{A7D18F53-0755-4337-BDE5-2EE1D5EC2E7E}" dt="2023-08-04T11:12:52.391" v="181" actId="47"/>
        <pc:sldMkLst>
          <pc:docMk/>
          <pc:sldMk cId="959424674" sldId="284"/>
        </pc:sldMkLst>
      </pc:sldChg>
      <pc:sldChg chg="add del">
        <pc:chgData name="Nitesh Singh Bhati" userId="7861a93a1fa7c5ce" providerId="LiveId" clId="{A7D18F53-0755-4337-BDE5-2EE1D5EC2E7E}" dt="2023-08-04T11:12:49.508" v="179" actId="47"/>
        <pc:sldMkLst>
          <pc:docMk/>
          <pc:sldMk cId="1934028228" sldId="285"/>
        </pc:sldMkLst>
      </pc:sldChg>
      <pc:sldChg chg="new del">
        <pc:chgData name="Nitesh Singh Bhati" userId="7861a93a1fa7c5ce" providerId="LiveId" clId="{A7D18F53-0755-4337-BDE5-2EE1D5EC2E7E}" dt="2023-08-04T11:12:51.310" v="180" actId="47"/>
        <pc:sldMkLst>
          <pc:docMk/>
          <pc:sldMk cId="3243484679" sldId="286"/>
        </pc:sldMkLst>
      </pc:sldChg>
      <pc:sldChg chg="add del">
        <pc:chgData name="Nitesh Singh Bhati" userId="7861a93a1fa7c5ce" providerId="LiveId" clId="{A7D18F53-0755-4337-BDE5-2EE1D5EC2E7E}" dt="2023-08-04T11:12:31.123" v="175" actId="47"/>
        <pc:sldMkLst>
          <pc:docMk/>
          <pc:sldMk cId="808571151" sldId="287"/>
        </pc:sldMkLst>
      </pc:sldChg>
      <pc:sldChg chg="addSp delSp modSp add mod">
        <pc:chgData name="Nitesh Singh Bhati" userId="7861a93a1fa7c5ce" providerId="LiveId" clId="{A7D18F53-0755-4337-BDE5-2EE1D5EC2E7E}" dt="2023-08-14T04:36:07.830" v="870" actId="403"/>
        <pc:sldMkLst>
          <pc:docMk/>
          <pc:sldMk cId="2453255279" sldId="288"/>
        </pc:sldMkLst>
        <pc:spChg chg="del">
          <ac:chgData name="Nitesh Singh Bhati" userId="7861a93a1fa7c5ce" providerId="LiveId" clId="{A7D18F53-0755-4337-BDE5-2EE1D5EC2E7E}" dt="2023-08-04T11:12:34.315" v="176" actId="478"/>
          <ac:spMkLst>
            <pc:docMk/>
            <pc:sldMk cId="2453255279" sldId="288"/>
            <ac:spMk id="2" creationId="{00000000-0000-0000-0000-000000000000}"/>
          </ac:spMkLst>
        </pc:spChg>
        <pc:spChg chg="add del">
          <ac:chgData name="Nitesh Singh Bhati" userId="7861a93a1fa7c5ce" providerId="LiveId" clId="{A7D18F53-0755-4337-BDE5-2EE1D5EC2E7E}" dt="2023-08-04T11:18:46.579" v="242" actId="22"/>
          <ac:spMkLst>
            <pc:docMk/>
            <pc:sldMk cId="2453255279" sldId="288"/>
            <ac:spMk id="6" creationId="{4F534735-5567-265F-75CC-B791A4BE6BE3}"/>
          </ac:spMkLst>
        </pc:spChg>
        <pc:spChg chg="mod">
          <ac:chgData name="Nitesh Singh Bhati" userId="7861a93a1fa7c5ce" providerId="LiveId" clId="{A7D18F53-0755-4337-BDE5-2EE1D5EC2E7E}" dt="2023-08-10T10:02:16.426" v="826" actId="1076"/>
          <ac:spMkLst>
            <pc:docMk/>
            <pc:sldMk cId="2453255279" sldId="288"/>
            <ac:spMk id="9" creationId="{00000000-0000-0000-0000-000000000000}"/>
          </ac:spMkLst>
        </pc:spChg>
        <pc:spChg chg="add mod">
          <ac:chgData name="Nitesh Singh Bhati" userId="7861a93a1fa7c5ce" providerId="LiveId" clId="{A7D18F53-0755-4337-BDE5-2EE1D5EC2E7E}" dt="2023-08-14T04:36:07.830" v="870" actId="403"/>
          <ac:spMkLst>
            <pc:docMk/>
            <pc:sldMk cId="2453255279" sldId="288"/>
            <ac:spMk id="10" creationId="{A3718FA6-D458-AA4F-9671-0DD72076FA6E}"/>
          </ac:spMkLst>
        </pc:spChg>
        <pc:picChg chg="add del mod">
          <ac:chgData name="Nitesh Singh Bhati" userId="7861a93a1fa7c5ce" providerId="LiveId" clId="{A7D18F53-0755-4337-BDE5-2EE1D5EC2E7E}" dt="2023-08-04T11:18:48.153" v="243" actId="478"/>
          <ac:picMkLst>
            <pc:docMk/>
            <pc:sldMk cId="2453255279" sldId="288"/>
            <ac:picMk id="4" creationId="{2CC82BB6-C216-A627-B40F-78EF4AD7B5A9}"/>
          </ac:picMkLst>
        </pc:picChg>
        <pc:picChg chg="add mod">
          <ac:chgData name="Nitesh Singh Bhati" userId="7861a93a1fa7c5ce" providerId="LiveId" clId="{A7D18F53-0755-4337-BDE5-2EE1D5EC2E7E}" dt="2023-08-14T04:36:01.213" v="868" actId="1076"/>
          <ac:picMkLst>
            <pc:docMk/>
            <pc:sldMk cId="2453255279" sldId="288"/>
            <ac:picMk id="3074" creationId="{287E35C4-F7C8-0E9A-0969-5DA05F1AC353}"/>
          </ac:picMkLst>
        </pc:picChg>
      </pc:sldChg>
      <pc:sldChg chg="addSp modSp add mod ord">
        <pc:chgData name="Nitesh Singh Bhati" userId="7861a93a1fa7c5ce" providerId="LiveId" clId="{A7D18F53-0755-4337-BDE5-2EE1D5EC2E7E}" dt="2023-08-10T10:02:08.993" v="825" actId="1076"/>
        <pc:sldMkLst>
          <pc:docMk/>
          <pc:sldMk cId="130727813" sldId="289"/>
        </pc:sldMkLst>
        <pc:spChg chg="add mod">
          <ac:chgData name="Nitesh Singh Bhati" userId="7861a93a1fa7c5ce" providerId="LiveId" clId="{A7D18F53-0755-4337-BDE5-2EE1D5EC2E7E}" dt="2023-08-04T11:16:24.028" v="220" actId="123"/>
          <ac:spMkLst>
            <pc:docMk/>
            <pc:sldMk cId="130727813" sldId="289"/>
            <ac:spMk id="4" creationId="{8E85B0C1-5B2E-0FDC-0C8C-6D986168EE0A}"/>
          </ac:spMkLst>
        </pc:spChg>
        <pc:spChg chg="mod">
          <ac:chgData name="Nitesh Singh Bhati" userId="7861a93a1fa7c5ce" providerId="LiveId" clId="{A7D18F53-0755-4337-BDE5-2EE1D5EC2E7E}" dt="2023-08-10T10:02:08.993" v="825" actId="1076"/>
          <ac:spMkLst>
            <pc:docMk/>
            <pc:sldMk cId="130727813" sldId="289"/>
            <ac:spMk id="9" creationId="{00000000-0000-0000-0000-000000000000}"/>
          </ac:spMkLst>
        </pc:spChg>
      </pc:sldChg>
      <pc:sldChg chg="addSp delSp modSp add mod">
        <pc:chgData name="Nitesh Singh Bhati" userId="7861a93a1fa7c5ce" providerId="LiveId" clId="{A7D18F53-0755-4337-BDE5-2EE1D5EC2E7E}" dt="2023-08-14T04:36:19.877" v="872" actId="403"/>
        <pc:sldMkLst>
          <pc:docMk/>
          <pc:sldMk cId="1511380796" sldId="290"/>
        </pc:sldMkLst>
        <pc:spChg chg="add mod">
          <ac:chgData name="Nitesh Singh Bhati" userId="7861a93a1fa7c5ce" providerId="LiveId" clId="{A7D18F53-0755-4337-BDE5-2EE1D5EC2E7E}" dt="2023-08-14T04:36:19.877" v="872" actId="403"/>
          <ac:spMkLst>
            <pc:docMk/>
            <pc:sldMk cId="1511380796" sldId="290"/>
            <ac:spMk id="5" creationId="{E91F27DF-1B1E-9A60-F8B5-3C023879FD93}"/>
          </ac:spMkLst>
        </pc:spChg>
        <pc:spChg chg="mod">
          <ac:chgData name="Nitesh Singh Bhati" userId="7861a93a1fa7c5ce" providerId="LiveId" clId="{A7D18F53-0755-4337-BDE5-2EE1D5EC2E7E}" dt="2023-08-10T10:02:21.975" v="827" actId="1076"/>
          <ac:spMkLst>
            <pc:docMk/>
            <pc:sldMk cId="1511380796" sldId="290"/>
            <ac:spMk id="9" creationId="{00000000-0000-0000-0000-000000000000}"/>
          </ac:spMkLst>
        </pc:spChg>
        <pc:picChg chg="add del mod">
          <ac:chgData name="Nitesh Singh Bhati" userId="7861a93a1fa7c5ce" providerId="LiveId" clId="{A7D18F53-0755-4337-BDE5-2EE1D5EC2E7E}" dt="2023-08-04T11:18:42.022" v="240" actId="478"/>
          <ac:picMkLst>
            <pc:docMk/>
            <pc:sldMk cId="1511380796" sldId="290"/>
            <ac:picMk id="2" creationId="{7B829692-F65E-F22A-D98C-F91A447B6E33}"/>
          </ac:picMkLst>
        </pc:picChg>
        <pc:picChg chg="add del">
          <ac:chgData name="Nitesh Singh Bhati" userId="7861a93a1fa7c5ce" providerId="LiveId" clId="{A7D18F53-0755-4337-BDE5-2EE1D5EC2E7E}" dt="2023-08-04T11:19:58.034" v="253"/>
          <ac:picMkLst>
            <pc:docMk/>
            <pc:sldMk cId="1511380796" sldId="290"/>
            <ac:picMk id="2050" creationId="{B47F4758-C151-F847-9FB3-EAA6F7FFEC89}"/>
          </ac:picMkLst>
        </pc:picChg>
      </pc:sldChg>
      <pc:sldChg chg="addSp modSp add mod">
        <pc:chgData name="Nitesh Singh Bhati" userId="7861a93a1fa7c5ce" providerId="LiveId" clId="{A7D18F53-0755-4337-BDE5-2EE1D5EC2E7E}" dt="2023-08-14T04:36:27.193" v="874" actId="403"/>
        <pc:sldMkLst>
          <pc:docMk/>
          <pc:sldMk cId="3128199897" sldId="291"/>
        </pc:sldMkLst>
        <pc:spChg chg="add mod">
          <ac:chgData name="Nitesh Singh Bhati" userId="7861a93a1fa7c5ce" providerId="LiveId" clId="{A7D18F53-0755-4337-BDE5-2EE1D5EC2E7E}" dt="2023-08-14T04:36:27.193" v="874" actId="403"/>
          <ac:spMkLst>
            <pc:docMk/>
            <pc:sldMk cId="3128199897" sldId="291"/>
            <ac:spMk id="4" creationId="{7062296F-E4E4-BBA5-0B7B-CCA2E05B5A33}"/>
          </ac:spMkLst>
        </pc:spChg>
        <pc:spChg chg="mod">
          <ac:chgData name="Nitesh Singh Bhati" userId="7861a93a1fa7c5ce" providerId="LiveId" clId="{A7D18F53-0755-4337-BDE5-2EE1D5EC2E7E}" dt="2023-08-10T10:02:35.545" v="829" actId="1076"/>
          <ac:spMkLst>
            <pc:docMk/>
            <pc:sldMk cId="3128199897" sldId="291"/>
            <ac:spMk id="9" creationId="{00000000-0000-0000-0000-000000000000}"/>
          </ac:spMkLst>
        </pc:spChg>
      </pc:sldChg>
      <pc:sldChg chg="addSp delSp modSp add mod">
        <pc:chgData name="Nitesh Singh Bhati" userId="7861a93a1fa7c5ce" providerId="LiveId" clId="{A7D18F53-0755-4337-BDE5-2EE1D5EC2E7E}" dt="2023-08-14T04:36:44.594" v="880" actId="14100"/>
        <pc:sldMkLst>
          <pc:docMk/>
          <pc:sldMk cId="2196896176" sldId="292"/>
        </pc:sldMkLst>
        <pc:spChg chg="del">
          <ac:chgData name="Nitesh Singh Bhati" userId="7861a93a1fa7c5ce" providerId="LiveId" clId="{A7D18F53-0755-4337-BDE5-2EE1D5EC2E7E}" dt="2023-08-04T11:25:00.523" v="272" actId="478"/>
          <ac:spMkLst>
            <pc:docMk/>
            <pc:sldMk cId="2196896176" sldId="292"/>
            <ac:spMk id="4" creationId="{7062296F-E4E4-BBA5-0B7B-CCA2E05B5A33}"/>
          </ac:spMkLst>
        </pc:spChg>
        <pc:spChg chg="add mod">
          <ac:chgData name="Nitesh Singh Bhati" userId="7861a93a1fa7c5ce" providerId="LiveId" clId="{A7D18F53-0755-4337-BDE5-2EE1D5EC2E7E}" dt="2023-08-14T04:36:37.307" v="876" actId="1076"/>
          <ac:spMkLst>
            <pc:docMk/>
            <pc:sldMk cId="2196896176" sldId="292"/>
            <ac:spMk id="5" creationId="{F869D48A-5B35-1585-8A91-805AFF818B14}"/>
          </ac:spMkLst>
        </pc:spChg>
        <pc:spChg chg="mod">
          <ac:chgData name="Nitesh Singh Bhati" userId="7861a93a1fa7c5ce" providerId="LiveId" clId="{A7D18F53-0755-4337-BDE5-2EE1D5EC2E7E}" dt="2023-08-10T10:02:29.640" v="828" actId="1076"/>
          <ac:spMkLst>
            <pc:docMk/>
            <pc:sldMk cId="2196896176" sldId="292"/>
            <ac:spMk id="9" creationId="{00000000-0000-0000-0000-000000000000}"/>
          </ac:spMkLst>
        </pc:spChg>
        <pc:picChg chg="add mod">
          <ac:chgData name="Nitesh Singh Bhati" userId="7861a93a1fa7c5ce" providerId="LiveId" clId="{A7D18F53-0755-4337-BDE5-2EE1D5EC2E7E}" dt="2023-08-14T04:36:44.594" v="880" actId="14100"/>
          <ac:picMkLst>
            <pc:docMk/>
            <pc:sldMk cId="2196896176" sldId="292"/>
            <ac:picMk id="4098" creationId="{D8E1E9DA-D6B2-414C-92A3-DA1A685D19EB}"/>
          </ac:picMkLst>
        </pc:picChg>
      </pc:sldChg>
      <pc:sldChg chg="addSp delSp modSp add mod">
        <pc:chgData name="Nitesh Singh Bhati" userId="7861a93a1fa7c5ce" providerId="LiveId" clId="{A7D18F53-0755-4337-BDE5-2EE1D5EC2E7E}" dt="2023-08-14T04:36:49.871" v="881" actId="403"/>
        <pc:sldMkLst>
          <pc:docMk/>
          <pc:sldMk cId="3563845447" sldId="293"/>
        </pc:sldMkLst>
        <pc:spChg chg="add mod">
          <ac:chgData name="Nitesh Singh Bhati" userId="7861a93a1fa7c5ce" providerId="LiveId" clId="{A7D18F53-0755-4337-BDE5-2EE1D5EC2E7E}" dt="2023-08-14T04:36:49.871" v="881" actId="403"/>
          <ac:spMkLst>
            <pc:docMk/>
            <pc:sldMk cId="3563845447" sldId="293"/>
            <ac:spMk id="4" creationId="{7B57E704-204D-57F9-2A30-CA6823BBC358}"/>
          </ac:spMkLst>
        </pc:spChg>
        <pc:spChg chg="mod">
          <ac:chgData name="Nitesh Singh Bhati" userId="7861a93a1fa7c5ce" providerId="LiveId" clId="{A7D18F53-0755-4337-BDE5-2EE1D5EC2E7E}" dt="2023-08-10T10:02:44.595" v="830" actId="1076"/>
          <ac:spMkLst>
            <pc:docMk/>
            <pc:sldMk cId="3563845447" sldId="293"/>
            <ac:spMk id="9" creationId="{00000000-0000-0000-0000-000000000000}"/>
          </ac:spMkLst>
        </pc:spChg>
        <pc:picChg chg="del mod">
          <ac:chgData name="Nitesh Singh Bhati" userId="7861a93a1fa7c5ce" providerId="LiveId" clId="{A7D18F53-0755-4337-BDE5-2EE1D5EC2E7E}" dt="2023-08-04T11:25:28.334" v="279" actId="478"/>
          <ac:picMkLst>
            <pc:docMk/>
            <pc:sldMk cId="3563845447" sldId="293"/>
            <ac:picMk id="4098" creationId="{D8E1E9DA-D6B2-414C-92A3-DA1A685D19EB}"/>
          </ac:picMkLst>
        </pc:picChg>
      </pc:sldChg>
      <pc:sldChg chg="addSp modSp add mod">
        <pc:chgData name="Nitesh Singh Bhati" userId="7861a93a1fa7c5ce" providerId="LiveId" clId="{A7D18F53-0755-4337-BDE5-2EE1D5EC2E7E}" dt="2023-08-14T04:36:55.565" v="882" actId="403"/>
        <pc:sldMkLst>
          <pc:docMk/>
          <pc:sldMk cId="2150867582" sldId="294"/>
        </pc:sldMkLst>
        <pc:spChg chg="add mod">
          <ac:chgData name="Nitesh Singh Bhati" userId="7861a93a1fa7c5ce" providerId="LiveId" clId="{A7D18F53-0755-4337-BDE5-2EE1D5EC2E7E}" dt="2023-08-14T04:36:55.565" v="882" actId="403"/>
          <ac:spMkLst>
            <pc:docMk/>
            <pc:sldMk cId="2150867582" sldId="294"/>
            <ac:spMk id="4" creationId="{B25E64CE-DE86-05A8-E239-EE8A274FE067}"/>
          </ac:spMkLst>
        </pc:spChg>
        <pc:spChg chg="mod">
          <ac:chgData name="Nitesh Singh Bhati" userId="7861a93a1fa7c5ce" providerId="LiveId" clId="{A7D18F53-0755-4337-BDE5-2EE1D5EC2E7E}" dt="2023-08-10T10:02:52.119" v="831" actId="1076"/>
          <ac:spMkLst>
            <pc:docMk/>
            <pc:sldMk cId="2150867582" sldId="294"/>
            <ac:spMk id="9" creationId="{00000000-0000-0000-0000-000000000000}"/>
          </ac:spMkLst>
        </pc:spChg>
      </pc:sldChg>
      <pc:sldChg chg="addSp delSp modSp add mod">
        <pc:chgData name="Nitesh Singh Bhati" userId="7861a93a1fa7c5ce" providerId="LiveId" clId="{A7D18F53-0755-4337-BDE5-2EE1D5EC2E7E}" dt="2023-08-14T04:37:47.170" v="891" actId="1076"/>
        <pc:sldMkLst>
          <pc:docMk/>
          <pc:sldMk cId="4202117236" sldId="295"/>
        </pc:sldMkLst>
        <pc:spChg chg="add del">
          <ac:chgData name="Nitesh Singh Bhati" userId="7861a93a1fa7c5ce" providerId="LiveId" clId="{A7D18F53-0755-4337-BDE5-2EE1D5EC2E7E}" dt="2023-08-04T11:28:36.890" v="304" actId="478"/>
          <ac:spMkLst>
            <pc:docMk/>
            <pc:sldMk cId="4202117236" sldId="295"/>
            <ac:spMk id="2" creationId="{2146F0D7-EB0F-E2F4-0051-6993F13E598A}"/>
          </ac:spMkLst>
        </pc:spChg>
        <pc:spChg chg="del mod">
          <ac:chgData name="Nitesh Singh Bhati" userId="7861a93a1fa7c5ce" providerId="LiveId" clId="{A7D18F53-0755-4337-BDE5-2EE1D5EC2E7E}" dt="2023-08-04T11:28:36.890" v="304" actId="478"/>
          <ac:spMkLst>
            <pc:docMk/>
            <pc:sldMk cId="4202117236" sldId="295"/>
            <ac:spMk id="4" creationId="{B25E64CE-DE86-05A8-E239-EE8A274FE067}"/>
          </ac:spMkLst>
        </pc:spChg>
        <pc:spChg chg="add mod">
          <ac:chgData name="Nitesh Singh Bhati" userId="7861a93a1fa7c5ce" providerId="LiveId" clId="{A7D18F53-0755-4337-BDE5-2EE1D5EC2E7E}" dt="2023-08-14T04:37:47.170" v="891" actId="1076"/>
          <ac:spMkLst>
            <pc:docMk/>
            <pc:sldMk cId="4202117236" sldId="295"/>
            <ac:spMk id="5" creationId="{D3A81909-46FA-0FC5-98EE-3A45DDCAD39E}"/>
          </ac:spMkLst>
        </pc:spChg>
        <pc:spChg chg="add del mod">
          <ac:chgData name="Nitesh Singh Bhati" userId="7861a93a1fa7c5ce" providerId="LiveId" clId="{A7D18F53-0755-4337-BDE5-2EE1D5EC2E7E}" dt="2023-08-14T04:37:37.770" v="889" actId="478"/>
          <ac:spMkLst>
            <pc:docMk/>
            <pc:sldMk cId="4202117236" sldId="295"/>
            <ac:spMk id="7" creationId="{EDFEA804-8EE2-C39C-4AF6-3EAF061F434D}"/>
          </ac:spMkLst>
        </pc:spChg>
        <pc:spChg chg="mod">
          <ac:chgData name="Nitesh Singh Bhati" userId="7861a93a1fa7c5ce" providerId="LiveId" clId="{A7D18F53-0755-4337-BDE5-2EE1D5EC2E7E}" dt="2023-08-04T11:28:56.221" v="308" actId="1076"/>
          <ac:spMkLst>
            <pc:docMk/>
            <pc:sldMk cId="4202117236" sldId="295"/>
            <ac:spMk id="8" creationId="{00000000-0000-0000-0000-000000000000}"/>
          </ac:spMkLst>
        </pc:spChg>
        <pc:spChg chg="mod">
          <ac:chgData name="Nitesh Singh Bhati" userId="7861a93a1fa7c5ce" providerId="LiveId" clId="{A7D18F53-0755-4337-BDE5-2EE1D5EC2E7E}" dt="2023-08-10T10:02:58.642" v="832" actId="1076"/>
          <ac:spMkLst>
            <pc:docMk/>
            <pc:sldMk cId="4202117236" sldId="295"/>
            <ac:spMk id="9" creationId="{00000000-0000-0000-0000-000000000000}"/>
          </ac:spMkLst>
        </pc:spChg>
        <pc:spChg chg="add del mod">
          <ac:chgData name="Nitesh Singh Bhati" userId="7861a93a1fa7c5ce" providerId="LiveId" clId="{A7D18F53-0755-4337-BDE5-2EE1D5EC2E7E}" dt="2023-08-14T04:37:39.969" v="890" actId="478"/>
          <ac:spMkLst>
            <pc:docMk/>
            <pc:sldMk cId="4202117236" sldId="295"/>
            <ac:spMk id="11" creationId="{5420C7E9-65A1-2487-E742-D4F752CB3CA0}"/>
          </ac:spMkLst>
        </pc:spChg>
      </pc:sldChg>
      <pc:sldChg chg="addSp delSp modSp add mod">
        <pc:chgData name="Nitesh Singh Bhati" userId="7861a93a1fa7c5ce" providerId="LiveId" clId="{A7D18F53-0755-4337-BDE5-2EE1D5EC2E7E}" dt="2023-08-10T10:03:04.017" v="833" actId="1076"/>
        <pc:sldMkLst>
          <pc:docMk/>
          <pc:sldMk cId="2074418684" sldId="296"/>
        </pc:sldMkLst>
        <pc:spChg chg="add del">
          <ac:chgData name="Nitesh Singh Bhati" userId="7861a93a1fa7c5ce" providerId="LiveId" clId="{A7D18F53-0755-4337-BDE5-2EE1D5EC2E7E}" dt="2023-08-04T11:31:29.979" v="332"/>
          <ac:spMkLst>
            <pc:docMk/>
            <pc:sldMk cId="2074418684" sldId="296"/>
            <ac:spMk id="2" creationId="{0F622FCA-26C4-C188-8B44-469D30DCD4D1}"/>
          </ac:spMkLst>
        </pc:spChg>
        <pc:spChg chg="del">
          <ac:chgData name="Nitesh Singh Bhati" userId="7861a93a1fa7c5ce" providerId="LiveId" clId="{A7D18F53-0755-4337-BDE5-2EE1D5EC2E7E}" dt="2023-08-04T11:31:13.759" v="330" actId="478"/>
          <ac:spMkLst>
            <pc:docMk/>
            <pc:sldMk cId="2074418684" sldId="296"/>
            <ac:spMk id="5" creationId="{D3A81909-46FA-0FC5-98EE-3A45DDCAD39E}"/>
          </ac:spMkLst>
        </pc:spChg>
        <pc:spChg chg="add mod">
          <ac:chgData name="Nitesh Singh Bhati" userId="7861a93a1fa7c5ce" providerId="LiveId" clId="{A7D18F53-0755-4337-BDE5-2EE1D5EC2E7E}" dt="2023-08-04T11:33:00.668" v="378" actId="404"/>
          <ac:spMkLst>
            <pc:docMk/>
            <pc:sldMk cId="2074418684" sldId="296"/>
            <ac:spMk id="6" creationId="{B6A23751-6C73-129D-585B-54E92954893F}"/>
          </ac:spMkLst>
        </pc:spChg>
        <pc:spChg chg="del">
          <ac:chgData name="Nitesh Singh Bhati" userId="7861a93a1fa7c5ce" providerId="LiveId" clId="{A7D18F53-0755-4337-BDE5-2EE1D5EC2E7E}" dt="2023-08-04T11:31:06.255" v="328" actId="478"/>
          <ac:spMkLst>
            <pc:docMk/>
            <pc:sldMk cId="2074418684" sldId="296"/>
            <ac:spMk id="7" creationId="{EDFEA804-8EE2-C39C-4AF6-3EAF061F434D}"/>
          </ac:spMkLst>
        </pc:spChg>
        <pc:spChg chg="mod">
          <ac:chgData name="Nitesh Singh Bhati" userId="7861a93a1fa7c5ce" providerId="LiveId" clId="{A7D18F53-0755-4337-BDE5-2EE1D5EC2E7E}" dt="2023-08-10T10:03:04.017" v="833" actId="1076"/>
          <ac:spMkLst>
            <pc:docMk/>
            <pc:sldMk cId="2074418684" sldId="296"/>
            <ac:spMk id="9" creationId="{00000000-0000-0000-0000-000000000000}"/>
          </ac:spMkLst>
        </pc:spChg>
        <pc:spChg chg="del mod">
          <ac:chgData name="Nitesh Singh Bhati" userId="7861a93a1fa7c5ce" providerId="LiveId" clId="{A7D18F53-0755-4337-BDE5-2EE1D5EC2E7E}" dt="2023-08-04T11:31:10.184" v="329" actId="478"/>
          <ac:spMkLst>
            <pc:docMk/>
            <pc:sldMk cId="2074418684" sldId="296"/>
            <ac:spMk id="11" creationId="{5420C7E9-65A1-2487-E742-D4F752CB3CA0}"/>
          </ac:spMkLst>
        </pc:spChg>
      </pc:sldChg>
      <pc:sldChg chg="modSp add mod">
        <pc:chgData name="Nitesh Singh Bhati" userId="7861a93a1fa7c5ce" providerId="LiveId" clId="{A7D18F53-0755-4337-BDE5-2EE1D5EC2E7E}" dt="2023-08-10T10:03:12.055" v="834" actId="1076"/>
        <pc:sldMkLst>
          <pc:docMk/>
          <pc:sldMk cId="3977128738" sldId="297"/>
        </pc:sldMkLst>
        <pc:spChg chg="mod">
          <ac:chgData name="Nitesh Singh Bhati" userId="7861a93a1fa7c5ce" providerId="LiveId" clId="{A7D18F53-0755-4337-BDE5-2EE1D5EC2E7E}" dt="2023-08-04T11:33:09.167" v="380" actId="255"/>
          <ac:spMkLst>
            <pc:docMk/>
            <pc:sldMk cId="3977128738" sldId="297"/>
            <ac:spMk id="6" creationId="{B6A23751-6C73-129D-585B-54E92954893F}"/>
          </ac:spMkLst>
        </pc:spChg>
        <pc:spChg chg="mod">
          <ac:chgData name="Nitesh Singh Bhati" userId="7861a93a1fa7c5ce" providerId="LiveId" clId="{A7D18F53-0755-4337-BDE5-2EE1D5EC2E7E}" dt="2023-08-10T10:03:12.055" v="834" actId="1076"/>
          <ac:spMkLst>
            <pc:docMk/>
            <pc:sldMk cId="3977128738" sldId="297"/>
            <ac:spMk id="9" creationId="{00000000-0000-0000-0000-000000000000}"/>
          </ac:spMkLst>
        </pc:spChg>
      </pc:sldChg>
      <pc:sldChg chg="modSp add mod">
        <pc:chgData name="Nitesh Singh Bhati" userId="7861a93a1fa7c5ce" providerId="LiveId" clId="{A7D18F53-0755-4337-BDE5-2EE1D5EC2E7E}" dt="2023-08-10T10:07:11.400" v="863" actId="2711"/>
        <pc:sldMkLst>
          <pc:docMk/>
          <pc:sldMk cId="433844446" sldId="298"/>
        </pc:sldMkLst>
        <pc:spChg chg="mod">
          <ac:chgData name="Nitesh Singh Bhati" userId="7861a93a1fa7c5ce" providerId="LiveId" clId="{A7D18F53-0755-4337-BDE5-2EE1D5EC2E7E}" dt="2023-08-10T10:07:11.400" v="863" actId="2711"/>
          <ac:spMkLst>
            <pc:docMk/>
            <pc:sldMk cId="433844446" sldId="298"/>
            <ac:spMk id="6" creationId="{B6A23751-6C73-129D-585B-54E92954893F}"/>
          </ac:spMkLst>
        </pc:spChg>
        <pc:spChg chg="mod">
          <ac:chgData name="Nitesh Singh Bhati" userId="7861a93a1fa7c5ce" providerId="LiveId" clId="{A7D18F53-0755-4337-BDE5-2EE1D5EC2E7E}" dt="2023-08-10T10:03:22.891" v="836" actId="1076"/>
          <ac:spMkLst>
            <pc:docMk/>
            <pc:sldMk cId="433844446" sldId="298"/>
            <ac:spMk id="9" creationId="{00000000-0000-0000-0000-000000000000}"/>
          </ac:spMkLst>
        </pc:spChg>
      </pc:sldChg>
      <pc:sldChg chg="modSp add mod">
        <pc:chgData name="Nitesh Singh Bhati" userId="7861a93a1fa7c5ce" providerId="LiveId" clId="{A7D18F53-0755-4337-BDE5-2EE1D5EC2E7E}" dt="2023-08-10T10:03:28.060" v="837" actId="1076"/>
        <pc:sldMkLst>
          <pc:docMk/>
          <pc:sldMk cId="973727851" sldId="299"/>
        </pc:sldMkLst>
        <pc:spChg chg="mod">
          <ac:chgData name="Nitesh Singh Bhati" userId="7861a93a1fa7c5ce" providerId="LiveId" clId="{A7D18F53-0755-4337-BDE5-2EE1D5EC2E7E}" dt="2023-08-04T11:34:07.620" v="407" actId="2711"/>
          <ac:spMkLst>
            <pc:docMk/>
            <pc:sldMk cId="973727851" sldId="299"/>
            <ac:spMk id="6" creationId="{B6A23751-6C73-129D-585B-54E92954893F}"/>
          </ac:spMkLst>
        </pc:spChg>
        <pc:spChg chg="mod">
          <ac:chgData name="Nitesh Singh Bhati" userId="7861a93a1fa7c5ce" providerId="LiveId" clId="{A7D18F53-0755-4337-BDE5-2EE1D5EC2E7E}" dt="2023-08-10T10:03:28.060" v="837" actId="1076"/>
          <ac:spMkLst>
            <pc:docMk/>
            <pc:sldMk cId="973727851" sldId="299"/>
            <ac:spMk id="9" creationId="{00000000-0000-0000-0000-000000000000}"/>
          </ac:spMkLst>
        </pc:spChg>
      </pc:sldChg>
      <pc:sldChg chg="addSp modSp add mod">
        <pc:chgData name="Nitesh Singh Bhati" userId="7861a93a1fa7c5ce" providerId="LiveId" clId="{A7D18F53-0755-4337-BDE5-2EE1D5EC2E7E}" dt="2023-08-10T10:03:16.142" v="835" actId="1076"/>
        <pc:sldMkLst>
          <pc:docMk/>
          <pc:sldMk cId="3771282905" sldId="300"/>
        </pc:sldMkLst>
        <pc:spChg chg="mod">
          <ac:chgData name="Nitesh Singh Bhati" userId="7861a93a1fa7c5ce" providerId="LiveId" clId="{A7D18F53-0755-4337-BDE5-2EE1D5EC2E7E}" dt="2023-08-04T11:35:35.957" v="418" actId="20577"/>
          <ac:spMkLst>
            <pc:docMk/>
            <pc:sldMk cId="3771282905" sldId="300"/>
            <ac:spMk id="6" creationId="{B6A23751-6C73-129D-585B-54E92954893F}"/>
          </ac:spMkLst>
        </pc:spChg>
        <pc:spChg chg="mod">
          <ac:chgData name="Nitesh Singh Bhati" userId="7861a93a1fa7c5ce" providerId="LiveId" clId="{A7D18F53-0755-4337-BDE5-2EE1D5EC2E7E}" dt="2023-08-10T10:03:16.142" v="835" actId="1076"/>
          <ac:spMkLst>
            <pc:docMk/>
            <pc:sldMk cId="3771282905" sldId="300"/>
            <ac:spMk id="9" creationId="{00000000-0000-0000-0000-000000000000}"/>
          </ac:spMkLst>
        </pc:spChg>
        <pc:picChg chg="add mod">
          <ac:chgData name="Nitesh Singh Bhati" userId="7861a93a1fa7c5ce" providerId="LiveId" clId="{A7D18F53-0755-4337-BDE5-2EE1D5EC2E7E}" dt="2023-08-04T11:35:53.414" v="422" actId="14100"/>
          <ac:picMkLst>
            <pc:docMk/>
            <pc:sldMk cId="3771282905" sldId="300"/>
            <ac:picMk id="2" creationId="{98DA0D7B-6BD8-AC80-3A4C-E810DFF1CEFC}"/>
          </ac:picMkLst>
        </pc:picChg>
      </pc:sldChg>
      <pc:sldChg chg="addSp modSp add mod">
        <pc:chgData name="Nitesh Singh Bhati" userId="7861a93a1fa7c5ce" providerId="LiveId" clId="{A7D18F53-0755-4337-BDE5-2EE1D5EC2E7E}" dt="2023-08-10T10:03:39.304" v="838" actId="1076"/>
        <pc:sldMkLst>
          <pc:docMk/>
          <pc:sldMk cId="1323660197" sldId="301"/>
        </pc:sldMkLst>
        <pc:spChg chg="mod">
          <ac:chgData name="Nitesh Singh Bhati" userId="7861a93a1fa7c5ce" providerId="LiveId" clId="{A7D18F53-0755-4337-BDE5-2EE1D5EC2E7E}" dt="2023-08-04T11:36:09.828" v="424" actId="6549"/>
          <ac:spMkLst>
            <pc:docMk/>
            <pc:sldMk cId="1323660197" sldId="301"/>
            <ac:spMk id="6" creationId="{B6A23751-6C73-129D-585B-54E92954893F}"/>
          </ac:spMkLst>
        </pc:spChg>
        <pc:spChg chg="mod">
          <ac:chgData name="Nitesh Singh Bhati" userId="7861a93a1fa7c5ce" providerId="LiveId" clId="{A7D18F53-0755-4337-BDE5-2EE1D5EC2E7E}" dt="2023-08-10T10:03:39.304" v="838" actId="1076"/>
          <ac:spMkLst>
            <pc:docMk/>
            <pc:sldMk cId="1323660197" sldId="301"/>
            <ac:spMk id="9" creationId="{00000000-0000-0000-0000-000000000000}"/>
          </ac:spMkLst>
        </pc:spChg>
        <pc:picChg chg="add mod">
          <ac:chgData name="Nitesh Singh Bhati" userId="7861a93a1fa7c5ce" providerId="LiveId" clId="{A7D18F53-0755-4337-BDE5-2EE1D5EC2E7E}" dt="2023-08-04T11:36:26.282" v="431" actId="14100"/>
          <ac:picMkLst>
            <pc:docMk/>
            <pc:sldMk cId="1323660197" sldId="301"/>
            <ac:picMk id="2" creationId="{C1C79CC5-E3D0-9D18-5A0E-E77AAA0BFAD7}"/>
          </ac:picMkLst>
        </pc:picChg>
      </pc:sldChg>
      <pc:sldChg chg="addSp delSp modSp add mod">
        <pc:chgData name="Nitesh Singh Bhati" userId="7861a93a1fa7c5ce" providerId="LiveId" clId="{A7D18F53-0755-4337-BDE5-2EE1D5EC2E7E}" dt="2023-08-14T04:42:00.970" v="901" actId="207"/>
        <pc:sldMkLst>
          <pc:docMk/>
          <pc:sldMk cId="3635411181" sldId="302"/>
        </pc:sldMkLst>
        <pc:spChg chg="add mod">
          <ac:chgData name="Nitesh Singh Bhati" userId="7861a93a1fa7c5ce" providerId="LiveId" clId="{A7D18F53-0755-4337-BDE5-2EE1D5EC2E7E}" dt="2023-08-14T04:38:38.876" v="896" actId="255"/>
          <ac:spMkLst>
            <pc:docMk/>
            <pc:sldMk cId="3635411181" sldId="302"/>
            <ac:spMk id="5" creationId="{3CEDC919-4494-6028-F00D-9FC8641E3ABD}"/>
          </ac:spMkLst>
        </pc:spChg>
        <pc:spChg chg="mod">
          <ac:chgData name="Nitesh Singh Bhati" userId="7861a93a1fa7c5ce" providerId="LiveId" clId="{A7D18F53-0755-4337-BDE5-2EE1D5EC2E7E}" dt="2023-08-14T04:42:00.970" v="901" actId="207"/>
          <ac:spMkLst>
            <pc:docMk/>
            <pc:sldMk cId="3635411181" sldId="302"/>
            <ac:spMk id="6" creationId="{B6A23751-6C73-129D-585B-54E92954893F}"/>
          </ac:spMkLst>
        </pc:spChg>
        <pc:spChg chg="mod">
          <ac:chgData name="Nitesh Singh Bhati" userId="7861a93a1fa7c5ce" providerId="LiveId" clId="{A7D18F53-0755-4337-BDE5-2EE1D5EC2E7E}" dt="2023-08-10T10:03:44.330" v="839" actId="1076"/>
          <ac:spMkLst>
            <pc:docMk/>
            <pc:sldMk cId="3635411181" sldId="302"/>
            <ac:spMk id="9" creationId="{00000000-0000-0000-0000-000000000000}"/>
          </ac:spMkLst>
        </pc:spChg>
        <pc:picChg chg="del">
          <ac:chgData name="Nitesh Singh Bhati" userId="7861a93a1fa7c5ce" providerId="LiveId" clId="{A7D18F53-0755-4337-BDE5-2EE1D5EC2E7E}" dt="2023-08-04T11:37:14.039" v="435" actId="478"/>
          <ac:picMkLst>
            <pc:docMk/>
            <pc:sldMk cId="3635411181" sldId="302"/>
            <ac:picMk id="2" creationId="{C1C79CC5-E3D0-9D18-5A0E-E77AAA0BFAD7}"/>
          </ac:picMkLst>
        </pc:picChg>
      </pc:sldChg>
      <pc:sldChg chg="addSp delSp modSp add mod">
        <pc:chgData name="Nitesh Singh Bhati" userId="7861a93a1fa7c5ce" providerId="LiveId" clId="{A7D18F53-0755-4337-BDE5-2EE1D5EC2E7E}" dt="2023-08-14T04:41:45.210" v="898" actId="404"/>
        <pc:sldMkLst>
          <pc:docMk/>
          <pc:sldMk cId="3089705936" sldId="303"/>
        </pc:sldMkLst>
        <pc:spChg chg="add mod">
          <ac:chgData name="Nitesh Singh Bhati" userId="7861a93a1fa7c5ce" providerId="LiveId" clId="{A7D18F53-0755-4337-BDE5-2EE1D5EC2E7E}" dt="2023-08-14T04:41:45.210" v="898" actId="404"/>
          <ac:spMkLst>
            <pc:docMk/>
            <pc:sldMk cId="3089705936" sldId="303"/>
            <ac:spMk id="4" creationId="{4743B98E-BE16-55D2-2F36-CFDA1A7C350A}"/>
          </ac:spMkLst>
        </pc:spChg>
        <pc:spChg chg="del mod">
          <ac:chgData name="Nitesh Singh Bhati" userId="7861a93a1fa7c5ce" providerId="LiveId" clId="{A7D18F53-0755-4337-BDE5-2EE1D5EC2E7E}" dt="2023-08-04T11:42:43.370" v="445" actId="478"/>
          <ac:spMkLst>
            <pc:docMk/>
            <pc:sldMk cId="3089705936" sldId="303"/>
            <ac:spMk id="5" creationId="{3CEDC919-4494-6028-F00D-9FC8641E3ABD}"/>
          </ac:spMkLst>
        </pc:spChg>
        <pc:spChg chg="mod">
          <ac:chgData name="Nitesh Singh Bhati" userId="7861a93a1fa7c5ce" providerId="LiveId" clId="{A7D18F53-0755-4337-BDE5-2EE1D5EC2E7E}" dt="2023-08-08T07:45:24.153" v="572" actId="113"/>
          <ac:spMkLst>
            <pc:docMk/>
            <pc:sldMk cId="3089705936" sldId="303"/>
            <ac:spMk id="6" creationId="{B6A23751-6C73-129D-585B-54E92954893F}"/>
          </ac:spMkLst>
        </pc:spChg>
        <pc:spChg chg="mod">
          <ac:chgData name="Nitesh Singh Bhati" userId="7861a93a1fa7c5ce" providerId="LiveId" clId="{A7D18F53-0755-4337-BDE5-2EE1D5EC2E7E}" dt="2023-08-10T10:03:48.788" v="840" actId="1076"/>
          <ac:spMkLst>
            <pc:docMk/>
            <pc:sldMk cId="3089705936" sldId="303"/>
            <ac:spMk id="9" creationId="{00000000-0000-0000-0000-000000000000}"/>
          </ac:spMkLst>
        </pc:spChg>
      </pc:sldChg>
      <pc:sldChg chg="modSp add mod">
        <pc:chgData name="Nitesh Singh Bhati" userId="7861a93a1fa7c5ce" providerId="LiveId" clId="{A7D18F53-0755-4337-BDE5-2EE1D5EC2E7E}" dt="2023-08-14T04:42:07.731" v="903" actId="404"/>
        <pc:sldMkLst>
          <pc:docMk/>
          <pc:sldMk cId="217832443" sldId="304"/>
        </pc:sldMkLst>
        <pc:spChg chg="mod">
          <ac:chgData name="Nitesh Singh Bhati" userId="7861a93a1fa7c5ce" providerId="LiveId" clId="{A7D18F53-0755-4337-BDE5-2EE1D5EC2E7E}" dt="2023-08-10T10:04:03.523" v="845" actId="2711"/>
          <ac:spMkLst>
            <pc:docMk/>
            <pc:sldMk cId="217832443" sldId="304"/>
            <ac:spMk id="4" creationId="{4743B98E-BE16-55D2-2F36-CFDA1A7C350A}"/>
          </ac:spMkLst>
        </pc:spChg>
        <pc:spChg chg="mod">
          <ac:chgData name="Nitesh Singh Bhati" userId="7861a93a1fa7c5ce" providerId="LiveId" clId="{A7D18F53-0755-4337-BDE5-2EE1D5EC2E7E}" dt="2023-08-14T04:42:07.731" v="903" actId="404"/>
          <ac:spMkLst>
            <pc:docMk/>
            <pc:sldMk cId="217832443" sldId="304"/>
            <ac:spMk id="6" creationId="{B6A23751-6C73-129D-585B-54E92954893F}"/>
          </ac:spMkLst>
        </pc:spChg>
        <pc:spChg chg="mod">
          <ac:chgData name="Nitesh Singh Bhati" userId="7861a93a1fa7c5ce" providerId="LiveId" clId="{A7D18F53-0755-4337-BDE5-2EE1D5EC2E7E}" dt="2023-08-08T07:45:12.290" v="567" actId="1076"/>
          <ac:spMkLst>
            <pc:docMk/>
            <pc:sldMk cId="217832443" sldId="304"/>
            <ac:spMk id="9" creationId="{00000000-0000-0000-0000-000000000000}"/>
          </ac:spMkLst>
        </pc:spChg>
      </pc:sldChg>
      <pc:sldChg chg="modSp add mod">
        <pc:chgData name="Nitesh Singh Bhati" userId="7861a93a1fa7c5ce" providerId="LiveId" clId="{A7D18F53-0755-4337-BDE5-2EE1D5EC2E7E}" dt="2023-08-14T04:42:22.270" v="906" actId="1076"/>
        <pc:sldMkLst>
          <pc:docMk/>
          <pc:sldMk cId="2003729663" sldId="305"/>
        </pc:sldMkLst>
        <pc:spChg chg="mod">
          <ac:chgData name="Nitesh Singh Bhati" userId="7861a93a1fa7c5ce" providerId="LiveId" clId="{A7D18F53-0755-4337-BDE5-2EE1D5EC2E7E}" dt="2023-08-10T10:04:16.347" v="848" actId="123"/>
          <ac:spMkLst>
            <pc:docMk/>
            <pc:sldMk cId="2003729663" sldId="305"/>
            <ac:spMk id="4" creationId="{4743B98E-BE16-55D2-2F36-CFDA1A7C350A}"/>
          </ac:spMkLst>
        </pc:spChg>
        <pc:spChg chg="mod">
          <ac:chgData name="Nitesh Singh Bhati" userId="7861a93a1fa7c5ce" providerId="LiveId" clId="{A7D18F53-0755-4337-BDE5-2EE1D5EC2E7E}" dt="2023-08-14T04:42:15.659" v="905" actId="404"/>
          <ac:spMkLst>
            <pc:docMk/>
            <pc:sldMk cId="2003729663" sldId="305"/>
            <ac:spMk id="6" creationId="{B6A23751-6C73-129D-585B-54E92954893F}"/>
          </ac:spMkLst>
        </pc:spChg>
        <pc:spChg chg="mod">
          <ac:chgData name="Nitesh Singh Bhati" userId="7861a93a1fa7c5ce" providerId="LiveId" clId="{A7D18F53-0755-4337-BDE5-2EE1D5EC2E7E}" dt="2023-08-14T04:42:22.270" v="906" actId="1076"/>
          <ac:spMkLst>
            <pc:docMk/>
            <pc:sldMk cId="2003729663" sldId="305"/>
            <ac:spMk id="9" creationId="{00000000-0000-0000-0000-000000000000}"/>
          </ac:spMkLst>
        </pc:spChg>
      </pc:sldChg>
      <pc:sldChg chg="modSp add mod">
        <pc:chgData name="Nitesh Singh Bhati" userId="7861a93a1fa7c5ce" providerId="LiveId" clId="{A7D18F53-0755-4337-BDE5-2EE1D5EC2E7E}" dt="2023-08-14T04:42:31.784" v="909" actId="1076"/>
        <pc:sldMkLst>
          <pc:docMk/>
          <pc:sldMk cId="604625985" sldId="306"/>
        </pc:sldMkLst>
        <pc:spChg chg="mod">
          <ac:chgData name="Nitesh Singh Bhati" userId="7861a93a1fa7c5ce" providerId="LiveId" clId="{A7D18F53-0755-4337-BDE5-2EE1D5EC2E7E}" dt="2023-08-10T10:04:12.502" v="847" actId="2711"/>
          <ac:spMkLst>
            <pc:docMk/>
            <pc:sldMk cId="604625985" sldId="306"/>
            <ac:spMk id="4" creationId="{4743B98E-BE16-55D2-2F36-CFDA1A7C350A}"/>
          </ac:spMkLst>
        </pc:spChg>
        <pc:spChg chg="mod">
          <ac:chgData name="Nitesh Singh Bhati" userId="7861a93a1fa7c5ce" providerId="LiveId" clId="{A7D18F53-0755-4337-BDE5-2EE1D5EC2E7E}" dt="2023-08-14T04:42:28.795" v="908" actId="113"/>
          <ac:spMkLst>
            <pc:docMk/>
            <pc:sldMk cId="604625985" sldId="306"/>
            <ac:spMk id="6" creationId="{B6A23751-6C73-129D-585B-54E92954893F}"/>
          </ac:spMkLst>
        </pc:spChg>
        <pc:spChg chg="mod">
          <ac:chgData name="Nitesh Singh Bhati" userId="7861a93a1fa7c5ce" providerId="LiveId" clId="{A7D18F53-0755-4337-BDE5-2EE1D5EC2E7E}" dt="2023-08-14T04:42:31.784" v="909" actId="1076"/>
          <ac:spMkLst>
            <pc:docMk/>
            <pc:sldMk cId="604625985" sldId="306"/>
            <ac:spMk id="9" creationId="{00000000-0000-0000-0000-000000000000}"/>
          </ac:spMkLst>
        </pc:spChg>
      </pc:sldChg>
      <pc:sldChg chg="addSp delSp modSp add mod">
        <pc:chgData name="Nitesh Singh Bhati" userId="7861a93a1fa7c5ce" providerId="LiveId" clId="{A7D18F53-0755-4337-BDE5-2EE1D5EC2E7E}" dt="2023-08-14T04:43:00.176" v="914" actId="1076"/>
        <pc:sldMkLst>
          <pc:docMk/>
          <pc:sldMk cId="4015008380" sldId="307"/>
        </pc:sldMkLst>
        <pc:spChg chg="del mod">
          <ac:chgData name="Nitesh Singh Bhati" userId="7861a93a1fa7c5ce" providerId="LiveId" clId="{A7D18F53-0755-4337-BDE5-2EE1D5EC2E7E}" dt="2023-08-08T07:37:11.288" v="491" actId="478"/>
          <ac:spMkLst>
            <pc:docMk/>
            <pc:sldMk cId="4015008380" sldId="307"/>
            <ac:spMk id="4" creationId="{4743B98E-BE16-55D2-2F36-CFDA1A7C350A}"/>
          </ac:spMkLst>
        </pc:spChg>
        <pc:spChg chg="add mod">
          <ac:chgData name="Nitesh Singh Bhati" userId="7861a93a1fa7c5ce" providerId="LiveId" clId="{A7D18F53-0755-4337-BDE5-2EE1D5EC2E7E}" dt="2023-08-14T04:42:54.008" v="913" actId="114"/>
          <ac:spMkLst>
            <pc:docMk/>
            <pc:sldMk cId="4015008380" sldId="307"/>
            <ac:spMk id="5" creationId="{9D9753A9-5FDB-30F3-FC5F-A9F45D552A70}"/>
          </ac:spMkLst>
        </pc:spChg>
        <pc:spChg chg="mod">
          <ac:chgData name="Nitesh Singh Bhati" userId="7861a93a1fa7c5ce" providerId="LiveId" clId="{A7D18F53-0755-4337-BDE5-2EE1D5EC2E7E}" dt="2023-08-14T04:42:48.046" v="911" actId="404"/>
          <ac:spMkLst>
            <pc:docMk/>
            <pc:sldMk cId="4015008380" sldId="307"/>
            <ac:spMk id="6" creationId="{B6A23751-6C73-129D-585B-54E92954893F}"/>
          </ac:spMkLst>
        </pc:spChg>
        <pc:spChg chg="mod">
          <ac:chgData name="Nitesh Singh Bhati" userId="7861a93a1fa7c5ce" providerId="LiveId" clId="{A7D18F53-0755-4337-BDE5-2EE1D5EC2E7E}" dt="2023-08-14T04:43:00.176" v="914" actId="1076"/>
          <ac:spMkLst>
            <pc:docMk/>
            <pc:sldMk cId="4015008380" sldId="307"/>
            <ac:spMk id="9" creationId="{00000000-0000-0000-0000-000000000000}"/>
          </ac:spMkLst>
        </pc:spChg>
      </pc:sldChg>
      <pc:sldChg chg="addSp delSp modSp add mod">
        <pc:chgData name="Nitesh Singh Bhati" userId="7861a93a1fa7c5ce" providerId="LiveId" clId="{A7D18F53-0755-4337-BDE5-2EE1D5EC2E7E}" dt="2023-08-14T04:43:15.630" v="919" actId="207"/>
        <pc:sldMkLst>
          <pc:docMk/>
          <pc:sldMk cId="2714401281" sldId="308"/>
        </pc:sldMkLst>
        <pc:spChg chg="add mod">
          <ac:chgData name="Nitesh Singh Bhati" userId="7861a93a1fa7c5ce" providerId="LiveId" clId="{A7D18F53-0755-4337-BDE5-2EE1D5EC2E7E}" dt="2023-08-08T07:43:31.632" v="544" actId="20577"/>
          <ac:spMkLst>
            <pc:docMk/>
            <pc:sldMk cId="2714401281" sldId="308"/>
            <ac:spMk id="4" creationId="{CECBD53C-7EC4-8A7D-2C7A-0D1EBB5C0B5F}"/>
          </ac:spMkLst>
        </pc:spChg>
        <pc:spChg chg="del mod">
          <ac:chgData name="Nitesh Singh Bhati" userId="7861a93a1fa7c5ce" providerId="LiveId" clId="{A7D18F53-0755-4337-BDE5-2EE1D5EC2E7E}" dt="2023-08-08T07:42:59.706" v="533"/>
          <ac:spMkLst>
            <pc:docMk/>
            <pc:sldMk cId="2714401281" sldId="308"/>
            <ac:spMk id="5" creationId="{9D9753A9-5FDB-30F3-FC5F-A9F45D552A70}"/>
          </ac:spMkLst>
        </pc:spChg>
        <pc:spChg chg="mod">
          <ac:chgData name="Nitesh Singh Bhati" userId="7861a93a1fa7c5ce" providerId="LiveId" clId="{A7D18F53-0755-4337-BDE5-2EE1D5EC2E7E}" dt="2023-08-14T04:43:15.630" v="919" actId="207"/>
          <ac:spMkLst>
            <pc:docMk/>
            <pc:sldMk cId="2714401281" sldId="308"/>
            <ac:spMk id="6" creationId="{B6A23751-6C73-129D-585B-54E92954893F}"/>
          </ac:spMkLst>
        </pc:spChg>
        <pc:spChg chg="mod">
          <ac:chgData name="Nitesh Singh Bhati" userId="7861a93a1fa7c5ce" providerId="LiveId" clId="{A7D18F53-0755-4337-BDE5-2EE1D5EC2E7E}" dt="2023-08-14T04:43:06.173" v="915" actId="1076"/>
          <ac:spMkLst>
            <pc:docMk/>
            <pc:sldMk cId="2714401281" sldId="308"/>
            <ac:spMk id="9" creationId="{00000000-0000-0000-0000-000000000000}"/>
          </ac:spMkLst>
        </pc:spChg>
      </pc:sldChg>
      <pc:sldChg chg="addSp delSp modSp add mod">
        <pc:chgData name="Nitesh Singh Bhati" userId="7861a93a1fa7c5ce" providerId="LiveId" clId="{A7D18F53-0755-4337-BDE5-2EE1D5EC2E7E}" dt="2023-08-14T04:43:37.937" v="922" actId="404"/>
        <pc:sldMkLst>
          <pc:docMk/>
          <pc:sldMk cId="2392348707" sldId="309"/>
        </pc:sldMkLst>
        <pc:spChg chg="del mod">
          <ac:chgData name="Nitesh Singh Bhati" userId="7861a93a1fa7c5ce" providerId="LiveId" clId="{A7D18F53-0755-4337-BDE5-2EE1D5EC2E7E}" dt="2023-08-08T07:43:52.275" v="548" actId="478"/>
          <ac:spMkLst>
            <pc:docMk/>
            <pc:sldMk cId="2392348707" sldId="309"/>
            <ac:spMk id="4" creationId="{CECBD53C-7EC4-8A7D-2C7A-0D1EBB5C0B5F}"/>
          </ac:spMkLst>
        </pc:spChg>
        <pc:spChg chg="mod">
          <ac:chgData name="Nitesh Singh Bhati" userId="7861a93a1fa7c5ce" providerId="LiveId" clId="{A7D18F53-0755-4337-BDE5-2EE1D5EC2E7E}" dt="2023-08-14T04:43:37.937" v="922" actId="404"/>
          <ac:spMkLst>
            <pc:docMk/>
            <pc:sldMk cId="2392348707" sldId="309"/>
            <ac:spMk id="6" creationId="{B6A23751-6C73-129D-585B-54E92954893F}"/>
          </ac:spMkLst>
        </pc:spChg>
        <pc:spChg chg="mod">
          <ac:chgData name="Nitesh Singh Bhati" userId="7861a93a1fa7c5ce" providerId="LiveId" clId="{A7D18F53-0755-4337-BDE5-2EE1D5EC2E7E}" dt="2023-08-14T04:43:26.556" v="921" actId="1076"/>
          <ac:spMkLst>
            <pc:docMk/>
            <pc:sldMk cId="2392348707" sldId="309"/>
            <ac:spMk id="9" creationId="{00000000-0000-0000-0000-000000000000}"/>
          </ac:spMkLst>
        </pc:spChg>
        <pc:picChg chg="add del">
          <ac:chgData name="Nitesh Singh Bhati" userId="7861a93a1fa7c5ce" providerId="LiveId" clId="{A7D18F53-0755-4337-BDE5-2EE1D5EC2E7E}" dt="2023-08-08T07:43:52.275" v="548" actId="478"/>
          <ac:picMkLst>
            <pc:docMk/>
            <pc:sldMk cId="2392348707" sldId="309"/>
            <ac:picMk id="1026" creationId="{37CAB799-F8A9-D60D-A49D-A78D161860C3}"/>
          </ac:picMkLst>
        </pc:picChg>
        <pc:picChg chg="add mod">
          <ac:chgData name="Nitesh Singh Bhati" userId="7861a93a1fa7c5ce" providerId="LiveId" clId="{A7D18F53-0755-4337-BDE5-2EE1D5EC2E7E}" dt="2023-08-08T07:44:02.474" v="552" actId="14100"/>
          <ac:picMkLst>
            <pc:docMk/>
            <pc:sldMk cId="2392348707" sldId="309"/>
            <ac:picMk id="1028" creationId="{AA4CE325-06BC-BC6F-40BD-6842EA34AD4A}"/>
          </ac:picMkLst>
        </pc:picChg>
      </pc:sldChg>
      <pc:sldChg chg="addSp delSp modSp add mod">
        <pc:chgData name="Nitesh Singh Bhati" userId="7861a93a1fa7c5ce" providerId="LiveId" clId="{A7D18F53-0755-4337-BDE5-2EE1D5EC2E7E}" dt="2023-08-14T04:43:46.810" v="924" actId="404"/>
        <pc:sldMkLst>
          <pc:docMk/>
          <pc:sldMk cId="1637848506" sldId="310"/>
        </pc:sldMkLst>
        <pc:spChg chg="add mod">
          <ac:chgData name="Nitesh Singh Bhati" userId="7861a93a1fa7c5ce" providerId="LiveId" clId="{A7D18F53-0755-4337-BDE5-2EE1D5EC2E7E}" dt="2023-08-14T04:43:46.810" v="924" actId="404"/>
          <ac:spMkLst>
            <pc:docMk/>
            <pc:sldMk cId="1637848506" sldId="310"/>
            <ac:spMk id="4" creationId="{00DE7D2D-6BE0-EF04-0BCC-CF3ED6D36F7B}"/>
          </ac:spMkLst>
        </pc:spChg>
        <pc:spChg chg="mod">
          <ac:chgData name="Nitesh Singh Bhati" userId="7861a93a1fa7c5ce" providerId="LiveId" clId="{A7D18F53-0755-4337-BDE5-2EE1D5EC2E7E}" dt="2023-08-14T04:43:41.906" v="923"/>
          <ac:spMkLst>
            <pc:docMk/>
            <pc:sldMk cId="1637848506" sldId="310"/>
            <ac:spMk id="6" creationId="{B6A23751-6C73-129D-585B-54E92954893F}"/>
          </ac:spMkLst>
        </pc:spChg>
        <pc:spChg chg="mod">
          <ac:chgData name="Nitesh Singh Bhati" userId="7861a93a1fa7c5ce" providerId="LiveId" clId="{A7D18F53-0755-4337-BDE5-2EE1D5EC2E7E}" dt="2023-08-08T07:44:24.271" v="558" actId="1076"/>
          <ac:spMkLst>
            <pc:docMk/>
            <pc:sldMk cId="1637848506" sldId="310"/>
            <ac:spMk id="8" creationId="{00000000-0000-0000-0000-000000000000}"/>
          </ac:spMkLst>
        </pc:spChg>
        <pc:spChg chg="mod">
          <ac:chgData name="Nitesh Singh Bhati" userId="7861a93a1fa7c5ce" providerId="LiveId" clId="{A7D18F53-0755-4337-BDE5-2EE1D5EC2E7E}" dt="2023-08-08T07:45:04.739" v="566" actId="1076"/>
          <ac:spMkLst>
            <pc:docMk/>
            <pc:sldMk cId="1637848506" sldId="310"/>
            <ac:spMk id="9" creationId="{00000000-0000-0000-0000-000000000000}"/>
          </ac:spMkLst>
        </pc:spChg>
        <pc:picChg chg="del">
          <ac:chgData name="Nitesh Singh Bhati" userId="7861a93a1fa7c5ce" providerId="LiveId" clId="{A7D18F53-0755-4337-BDE5-2EE1D5EC2E7E}" dt="2023-08-08T07:44:07.318" v="554" actId="478"/>
          <ac:picMkLst>
            <pc:docMk/>
            <pc:sldMk cId="1637848506" sldId="310"/>
            <ac:picMk id="1028" creationId="{AA4CE325-06BC-BC6F-40BD-6842EA34AD4A}"/>
          </ac:picMkLst>
        </pc:picChg>
      </pc:sldChg>
      <pc:sldChg chg="modSp add mod">
        <pc:chgData name="Nitesh Singh Bhati" userId="7861a93a1fa7c5ce" providerId="LiveId" clId="{A7D18F53-0755-4337-BDE5-2EE1D5EC2E7E}" dt="2023-08-14T04:44:02.465" v="929" actId="404"/>
        <pc:sldMkLst>
          <pc:docMk/>
          <pc:sldMk cId="2154626866" sldId="311"/>
        </pc:sldMkLst>
        <pc:spChg chg="mod">
          <ac:chgData name="Nitesh Singh Bhati" userId="7861a93a1fa7c5ce" providerId="LiveId" clId="{A7D18F53-0755-4337-BDE5-2EE1D5EC2E7E}" dt="2023-08-14T04:43:53.070" v="925" actId="404"/>
          <ac:spMkLst>
            <pc:docMk/>
            <pc:sldMk cId="2154626866" sldId="311"/>
            <ac:spMk id="4" creationId="{00DE7D2D-6BE0-EF04-0BCC-CF3ED6D36F7B}"/>
          </ac:spMkLst>
        </pc:spChg>
        <pc:spChg chg="mod">
          <ac:chgData name="Nitesh Singh Bhati" userId="7861a93a1fa7c5ce" providerId="LiveId" clId="{A7D18F53-0755-4337-BDE5-2EE1D5EC2E7E}" dt="2023-08-14T04:44:02.465" v="929" actId="404"/>
          <ac:spMkLst>
            <pc:docMk/>
            <pc:sldMk cId="2154626866" sldId="311"/>
            <ac:spMk id="6" creationId="{B6A23751-6C73-129D-585B-54E92954893F}"/>
          </ac:spMkLst>
        </pc:spChg>
      </pc:sldChg>
      <pc:sldChg chg="modSp add mod">
        <pc:chgData name="Nitesh Singh Bhati" userId="7861a93a1fa7c5ce" providerId="LiveId" clId="{A7D18F53-0755-4337-BDE5-2EE1D5EC2E7E}" dt="2023-08-14T04:44:16.224" v="931" actId="404"/>
        <pc:sldMkLst>
          <pc:docMk/>
          <pc:sldMk cId="3228955294" sldId="312"/>
        </pc:sldMkLst>
        <pc:spChg chg="mod">
          <ac:chgData name="Nitesh Singh Bhati" userId="7861a93a1fa7c5ce" providerId="LiveId" clId="{A7D18F53-0755-4337-BDE5-2EE1D5EC2E7E}" dt="2023-08-14T04:44:16.224" v="931" actId="404"/>
          <ac:spMkLst>
            <pc:docMk/>
            <pc:sldMk cId="3228955294" sldId="312"/>
            <ac:spMk id="4" creationId="{00DE7D2D-6BE0-EF04-0BCC-CF3ED6D36F7B}"/>
          </ac:spMkLst>
        </pc:spChg>
        <pc:spChg chg="mod">
          <ac:chgData name="Nitesh Singh Bhati" userId="7861a93a1fa7c5ce" providerId="LiveId" clId="{A7D18F53-0755-4337-BDE5-2EE1D5EC2E7E}" dt="2023-08-14T04:44:12.468" v="930"/>
          <ac:spMkLst>
            <pc:docMk/>
            <pc:sldMk cId="3228955294" sldId="312"/>
            <ac:spMk id="6" creationId="{B6A23751-6C73-129D-585B-54E92954893F}"/>
          </ac:spMkLst>
        </pc:spChg>
      </pc:sldChg>
      <pc:sldChg chg="addSp delSp modSp add mod">
        <pc:chgData name="Nitesh Singh Bhati" userId="7861a93a1fa7c5ce" providerId="LiveId" clId="{A7D18F53-0755-4337-BDE5-2EE1D5EC2E7E}" dt="2023-08-14T04:44:37.950" v="938" actId="14100"/>
        <pc:sldMkLst>
          <pc:docMk/>
          <pc:sldMk cId="1177543100" sldId="313"/>
        </pc:sldMkLst>
        <pc:spChg chg="add del">
          <ac:chgData name="Nitesh Singh Bhati" userId="7861a93a1fa7c5ce" providerId="LiveId" clId="{A7D18F53-0755-4337-BDE5-2EE1D5EC2E7E}" dt="2023-08-08T07:48:24.858" v="604"/>
          <ac:spMkLst>
            <pc:docMk/>
            <pc:sldMk cId="1177543100" sldId="313"/>
            <ac:spMk id="2" creationId="{2D441DF1-75FA-336B-87B7-ED3A208B879A}"/>
          </ac:spMkLst>
        </pc:spChg>
        <pc:spChg chg="del mod">
          <ac:chgData name="Nitesh Singh Bhati" userId="7861a93a1fa7c5ce" providerId="LiveId" clId="{A7D18F53-0755-4337-BDE5-2EE1D5EC2E7E}" dt="2023-08-08T07:48:28.452" v="606" actId="478"/>
          <ac:spMkLst>
            <pc:docMk/>
            <pc:sldMk cId="1177543100" sldId="313"/>
            <ac:spMk id="4" creationId="{00DE7D2D-6BE0-EF04-0BCC-CF3ED6D36F7B}"/>
          </ac:spMkLst>
        </pc:spChg>
        <pc:spChg chg="mod">
          <ac:chgData name="Nitesh Singh Bhati" userId="7861a93a1fa7c5ce" providerId="LiveId" clId="{A7D18F53-0755-4337-BDE5-2EE1D5EC2E7E}" dt="2023-08-14T04:44:29.564" v="935" actId="207"/>
          <ac:spMkLst>
            <pc:docMk/>
            <pc:sldMk cId="1177543100" sldId="313"/>
            <ac:spMk id="6" creationId="{B6A23751-6C73-129D-585B-54E92954893F}"/>
          </ac:spMkLst>
        </pc:spChg>
        <pc:spChg chg="add mod">
          <ac:chgData name="Nitesh Singh Bhati" userId="7861a93a1fa7c5ce" providerId="LiveId" clId="{A7D18F53-0755-4337-BDE5-2EE1D5EC2E7E}" dt="2023-08-14T04:44:33.428" v="936" actId="403"/>
          <ac:spMkLst>
            <pc:docMk/>
            <pc:sldMk cId="1177543100" sldId="313"/>
            <ac:spMk id="7" creationId="{1C952124-1713-4C94-22EA-DDC27B1A6427}"/>
          </ac:spMkLst>
        </pc:spChg>
        <pc:picChg chg="add del">
          <ac:chgData name="Nitesh Singh Bhati" userId="7861a93a1fa7c5ce" providerId="LiveId" clId="{A7D18F53-0755-4337-BDE5-2EE1D5EC2E7E}" dt="2023-08-08T07:48:24.858" v="604"/>
          <ac:picMkLst>
            <pc:docMk/>
            <pc:sldMk cId="1177543100" sldId="313"/>
            <ac:picMk id="2050" creationId="{698DA029-BCB1-51D0-09A8-B46FBC9DE3B2}"/>
          </ac:picMkLst>
        </pc:picChg>
        <pc:picChg chg="add mod">
          <ac:chgData name="Nitesh Singh Bhati" userId="7861a93a1fa7c5ce" providerId="LiveId" clId="{A7D18F53-0755-4337-BDE5-2EE1D5EC2E7E}" dt="2023-08-14T04:44:37.950" v="938" actId="14100"/>
          <ac:picMkLst>
            <pc:docMk/>
            <pc:sldMk cId="1177543100" sldId="313"/>
            <ac:picMk id="2052" creationId="{2443B183-28C7-4EB1-700E-D95616DC0605}"/>
          </ac:picMkLst>
        </pc:picChg>
      </pc:sldChg>
      <pc:sldChg chg="addSp delSp modSp add mod">
        <pc:chgData name="Nitesh Singh Bhati" userId="7861a93a1fa7c5ce" providerId="LiveId" clId="{A7D18F53-0755-4337-BDE5-2EE1D5EC2E7E}" dt="2023-08-14T04:44:52.611" v="945" actId="403"/>
        <pc:sldMkLst>
          <pc:docMk/>
          <pc:sldMk cId="84240107" sldId="314"/>
        </pc:sldMkLst>
        <pc:spChg chg="add mod">
          <ac:chgData name="Nitesh Singh Bhati" userId="7861a93a1fa7c5ce" providerId="LiveId" clId="{A7D18F53-0755-4337-BDE5-2EE1D5EC2E7E}" dt="2023-08-14T04:44:52.611" v="945" actId="403"/>
          <ac:spMkLst>
            <pc:docMk/>
            <pc:sldMk cId="84240107" sldId="314"/>
            <ac:spMk id="4" creationId="{58442FD6-030D-37B7-3D36-A52D6C803A06}"/>
          </ac:spMkLst>
        </pc:spChg>
        <pc:spChg chg="mod">
          <ac:chgData name="Nitesh Singh Bhati" userId="7861a93a1fa7c5ce" providerId="LiveId" clId="{A7D18F53-0755-4337-BDE5-2EE1D5EC2E7E}" dt="2023-08-14T04:44:48.497" v="944" actId="207"/>
          <ac:spMkLst>
            <pc:docMk/>
            <pc:sldMk cId="84240107" sldId="314"/>
            <ac:spMk id="6" creationId="{B6A23751-6C73-129D-585B-54E92954893F}"/>
          </ac:spMkLst>
        </pc:spChg>
        <pc:spChg chg="del">
          <ac:chgData name="Nitesh Singh Bhati" userId="7861a93a1fa7c5ce" providerId="LiveId" clId="{A7D18F53-0755-4337-BDE5-2EE1D5EC2E7E}" dt="2023-08-08T07:50:07.569" v="632" actId="478"/>
          <ac:spMkLst>
            <pc:docMk/>
            <pc:sldMk cId="84240107" sldId="314"/>
            <ac:spMk id="7" creationId="{1C952124-1713-4C94-22EA-DDC27B1A6427}"/>
          </ac:spMkLst>
        </pc:spChg>
        <pc:picChg chg="del">
          <ac:chgData name="Nitesh Singh Bhati" userId="7861a93a1fa7c5ce" providerId="LiveId" clId="{A7D18F53-0755-4337-BDE5-2EE1D5EC2E7E}" dt="2023-08-08T07:50:05.823" v="631" actId="478"/>
          <ac:picMkLst>
            <pc:docMk/>
            <pc:sldMk cId="84240107" sldId="314"/>
            <ac:picMk id="2052" creationId="{2443B183-28C7-4EB1-700E-D95616DC0605}"/>
          </ac:picMkLst>
        </pc:picChg>
      </pc:sldChg>
      <pc:sldChg chg="addSp delSp modSp add mod">
        <pc:chgData name="Nitesh Singh Bhati" userId="7861a93a1fa7c5ce" providerId="LiveId" clId="{A7D18F53-0755-4337-BDE5-2EE1D5EC2E7E}" dt="2023-08-14T04:45:08.165" v="956" actId="207"/>
        <pc:sldMkLst>
          <pc:docMk/>
          <pc:sldMk cId="362562298" sldId="315"/>
        </pc:sldMkLst>
        <pc:spChg chg="del mod">
          <ac:chgData name="Nitesh Singh Bhati" userId="7861a93a1fa7c5ce" providerId="LiveId" clId="{A7D18F53-0755-4337-BDE5-2EE1D5EC2E7E}" dt="2023-08-08T07:56:40.485" v="647" actId="478"/>
          <ac:spMkLst>
            <pc:docMk/>
            <pc:sldMk cId="362562298" sldId="315"/>
            <ac:spMk id="4" creationId="{58442FD6-030D-37B7-3D36-A52D6C803A06}"/>
          </ac:spMkLst>
        </pc:spChg>
        <pc:spChg chg="mod">
          <ac:chgData name="Nitesh Singh Bhati" userId="7861a93a1fa7c5ce" providerId="LiveId" clId="{A7D18F53-0755-4337-BDE5-2EE1D5EC2E7E}" dt="2023-08-14T04:45:08.165" v="956" actId="207"/>
          <ac:spMkLst>
            <pc:docMk/>
            <pc:sldMk cId="362562298" sldId="315"/>
            <ac:spMk id="6" creationId="{B6A23751-6C73-129D-585B-54E92954893F}"/>
          </ac:spMkLst>
        </pc:spChg>
        <pc:picChg chg="add mod">
          <ac:chgData name="Nitesh Singh Bhati" userId="7861a93a1fa7c5ce" providerId="LiveId" clId="{A7D18F53-0755-4337-BDE5-2EE1D5EC2E7E}" dt="2023-08-08T07:57:01.303" v="652" actId="14100"/>
          <ac:picMkLst>
            <pc:docMk/>
            <pc:sldMk cId="362562298" sldId="315"/>
            <ac:picMk id="3074" creationId="{C0E3E429-8935-11D4-75BA-4E06A130D748}"/>
          </ac:picMkLst>
        </pc:picChg>
      </pc:sldChg>
      <pc:sldChg chg="addSp delSp modSp add mod">
        <pc:chgData name="Nitesh Singh Bhati" userId="7861a93a1fa7c5ce" providerId="LiveId" clId="{A7D18F53-0755-4337-BDE5-2EE1D5EC2E7E}" dt="2023-08-14T04:45:20.192" v="958" actId="207"/>
        <pc:sldMkLst>
          <pc:docMk/>
          <pc:sldMk cId="4140396568" sldId="316"/>
        </pc:sldMkLst>
        <pc:spChg chg="add mod">
          <ac:chgData name="Nitesh Singh Bhati" userId="7861a93a1fa7c5ce" providerId="LiveId" clId="{A7D18F53-0755-4337-BDE5-2EE1D5EC2E7E}" dt="2023-08-08T07:58:25.835" v="678" actId="403"/>
          <ac:spMkLst>
            <pc:docMk/>
            <pc:sldMk cId="4140396568" sldId="316"/>
            <ac:spMk id="4" creationId="{6080ADF9-4D4E-E9B7-7858-FFFAE097C9D1}"/>
          </ac:spMkLst>
        </pc:spChg>
        <pc:spChg chg="mod">
          <ac:chgData name="Nitesh Singh Bhati" userId="7861a93a1fa7c5ce" providerId="LiveId" clId="{A7D18F53-0755-4337-BDE5-2EE1D5EC2E7E}" dt="2023-08-14T04:45:20.192" v="958" actId="207"/>
          <ac:spMkLst>
            <pc:docMk/>
            <pc:sldMk cId="4140396568" sldId="316"/>
            <ac:spMk id="6" creationId="{B6A23751-6C73-129D-585B-54E92954893F}"/>
          </ac:spMkLst>
        </pc:spChg>
        <pc:picChg chg="del">
          <ac:chgData name="Nitesh Singh Bhati" userId="7861a93a1fa7c5ce" providerId="LiveId" clId="{A7D18F53-0755-4337-BDE5-2EE1D5EC2E7E}" dt="2023-08-08T07:57:08.325" v="654" actId="478"/>
          <ac:picMkLst>
            <pc:docMk/>
            <pc:sldMk cId="4140396568" sldId="316"/>
            <ac:picMk id="3074" creationId="{C0E3E429-8935-11D4-75BA-4E06A130D748}"/>
          </ac:picMkLst>
        </pc:picChg>
      </pc:sldChg>
      <pc:sldChg chg="modSp add mod">
        <pc:chgData name="Nitesh Singh Bhati" userId="7861a93a1fa7c5ce" providerId="LiveId" clId="{A7D18F53-0755-4337-BDE5-2EE1D5EC2E7E}" dt="2023-08-14T04:45:30.831" v="961" actId="2711"/>
        <pc:sldMkLst>
          <pc:docMk/>
          <pc:sldMk cId="450147601" sldId="317"/>
        </pc:sldMkLst>
        <pc:spChg chg="mod">
          <ac:chgData name="Nitesh Singh Bhati" userId="7861a93a1fa7c5ce" providerId="LiveId" clId="{A7D18F53-0755-4337-BDE5-2EE1D5EC2E7E}" dt="2023-08-14T04:45:30.831" v="961" actId="2711"/>
          <ac:spMkLst>
            <pc:docMk/>
            <pc:sldMk cId="450147601" sldId="317"/>
            <ac:spMk id="4" creationId="{6080ADF9-4D4E-E9B7-7858-FFFAE097C9D1}"/>
          </ac:spMkLst>
        </pc:spChg>
        <pc:spChg chg="mod">
          <ac:chgData name="Nitesh Singh Bhati" userId="7861a93a1fa7c5ce" providerId="LiveId" clId="{A7D18F53-0755-4337-BDE5-2EE1D5EC2E7E}" dt="2023-08-14T04:45:25.808" v="960" actId="404"/>
          <ac:spMkLst>
            <pc:docMk/>
            <pc:sldMk cId="450147601" sldId="317"/>
            <ac:spMk id="6" creationId="{B6A23751-6C73-129D-585B-54E92954893F}"/>
          </ac:spMkLst>
        </pc:spChg>
      </pc:sldChg>
      <pc:sldChg chg="modSp add mod">
        <pc:chgData name="Nitesh Singh Bhati" userId="7861a93a1fa7c5ce" providerId="LiveId" clId="{A7D18F53-0755-4337-BDE5-2EE1D5EC2E7E}" dt="2023-08-14T04:45:36.556" v="963" actId="404"/>
        <pc:sldMkLst>
          <pc:docMk/>
          <pc:sldMk cId="1468727540" sldId="318"/>
        </pc:sldMkLst>
        <pc:spChg chg="mod">
          <ac:chgData name="Nitesh Singh Bhati" userId="7861a93a1fa7c5ce" providerId="LiveId" clId="{A7D18F53-0755-4337-BDE5-2EE1D5EC2E7E}" dt="2023-08-10T10:07:54.173" v="867" actId="2711"/>
          <ac:spMkLst>
            <pc:docMk/>
            <pc:sldMk cId="1468727540" sldId="318"/>
            <ac:spMk id="4" creationId="{6080ADF9-4D4E-E9B7-7858-FFFAE097C9D1}"/>
          </ac:spMkLst>
        </pc:spChg>
        <pc:spChg chg="mod">
          <ac:chgData name="Nitesh Singh Bhati" userId="7861a93a1fa7c5ce" providerId="LiveId" clId="{A7D18F53-0755-4337-BDE5-2EE1D5EC2E7E}" dt="2023-08-14T04:45:36.556" v="963" actId="404"/>
          <ac:spMkLst>
            <pc:docMk/>
            <pc:sldMk cId="1468727540" sldId="318"/>
            <ac:spMk id="6" creationId="{B6A23751-6C73-129D-585B-54E92954893F}"/>
          </ac:spMkLst>
        </pc:spChg>
      </pc:sldChg>
      <pc:sldChg chg="addSp delSp modSp add mod">
        <pc:chgData name="Nitesh Singh Bhati" userId="7861a93a1fa7c5ce" providerId="LiveId" clId="{A7D18F53-0755-4337-BDE5-2EE1D5EC2E7E}" dt="2023-08-14T04:45:51.818" v="968" actId="404"/>
        <pc:sldMkLst>
          <pc:docMk/>
          <pc:sldMk cId="456090770" sldId="319"/>
        </pc:sldMkLst>
        <pc:spChg chg="del mod">
          <ac:chgData name="Nitesh Singh Bhati" userId="7861a93a1fa7c5ce" providerId="LiveId" clId="{A7D18F53-0755-4337-BDE5-2EE1D5EC2E7E}" dt="2023-08-08T08:25:56.744" v="689" actId="478"/>
          <ac:spMkLst>
            <pc:docMk/>
            <pc:sldMk cId="456090770" sldId="319"/>
            <ac:spMk id="4" creationId="{6080ADF9-4D4E-E9B7-7858-FFFAE097C9D1}"/>
          </ac:spMkLst>
        </pc:spChg>
        <pc:spChg chg="add mod">
          <ac:chgData name="Nitesh Singh Bhati" userId="7861a93a1fa7c5ce" providerId="LiveId" clId="{A7D18F53-0755-4337-BDE5-2EE1D5EC2E7E}" dt="2023-08-14T04:45:51.818" v="968" actId="404"/>
          <ac:spMkLst>
            <pc:docMk/>
            <pc:sldMk cId="456090770" sldId="319"/>
            <ac:spMk id="5" creationId="{7A71E134-7A5A-6B46-D5EF-4212546921C1}"/>
          </ac:spMkLst>
        </pc:spChg>
        <pc:spChg chg="mod">
          <ac:chgData name="Nitesh Singh Bhati" userId="7861a93a1fa7c5ce" providerId="LiveId" clId="{A7D18F53-0755-4337-BDE5-2EE1D5EC2E7E}" dt="2023-08-14T04:45:47.936" v="967" actId="207"/>
          <ac:spMkLst>
            <pc:docMk/>
            <pc:sldMk cId="456090770" sldId="319"/>
            <ac:spMk id="6" creationId="{B6A23751-6C73-129D-585B-54E92954893F}"/>
          </ac:spMkLst>
        </pc:spChg>
      </pc:sldChg>
      <pc:sldChg chg="modSp add mod">
        <pc:chgData name="Nitesh Singh Bhati" userId="7861a93a1fa7c5ce" providerId="LiveId" clId="{A7D18F53-0755-4337-BDE5-2EE1D5EC2E7E}" dt="2023-08-14T04:46:01.196" v="972" actId="113"/>
        <pc:sldMkLst>
          <pc:docMk/>
          <pc:sldMk cId="2129605298" sldId="320"/>
        </pc:sldMkLst>
        <pc:spChg chg="mod">
          <ac:chgData name="Nitesh Singh Bhati" userId="7861a93a1fa7c5ce" providerId="LiveId" clId="{A7D18F53-0755-4337-BDE5-2EE1D5EC2E7E}" dt="2023-08-08T08:27:50.082" v="708" actId="12"/>
          <ac:spMkLst>
            <pc:docMk/>
            <pc:sldMk cId="2129605298" sldId="320"/>
            <ac:spMk id="5" creationId="{7A71E134-7A5A-6B46-D5EF-4212546921C1}"/>
          </ac:spMkLst>
        </pc:spChg>
        <pc:spChg chg="mod">
          <ac:chgData name="Nitesh Singh Bhati" userId="7861a93a1fa7c5ce" providerId="LiveId" clId="{A7D18F53-0755-4337-BDE5-2EE1D5EC2E7E}" dt="2023-08-14T04:46:01.196" v="972" actId="113"/>
          <ac:spMkLst>
            <pc:docMk/>
            <pc:sldMk cId="2129605298" sldId="320"/>
            <ac:spMk id="6" creationId="{B6A23751-6C73-129D-585B-54E92954893F}"/>
          </ac:spMkLst>
        </pc:spChg>
      </pc:sldChg>
      <pc:sldChg chg="addSp delSp modSp add mod">
        <pc:chgData name="Nitesh Singh Bhati" userId="7861a93a1fa7c5ce" providerId="LiveId" clId="{A7D18F53-0755-4337-BDE5-2EE1D5EC2E7E}" dt="2023-08-14T04:46:07.043" v="973"/>
        <pc:sldMkLst>
          <pc:docMk/>
          <pc:sldMk cId="3150153449" sldId="321"/>
        </pc:sldMkLst>
        <pc:spChg chg="del mod">
          <ac:chgData name="Nitesh Singh Bhati" userId="7861a93a1fa7c5ce" providerId="LiveId" clId="{A7D18F53-0755-4337-BDE5-2EE1D5EC2E7E}" dt="2023-08-08T08:28:07.460" v="711" actId="478"/>
          <ac:spMkLst>
            <pc:docMk/>
            <pc:sldMk cId="3150153449" sldId="321"/>
            <ac:spMk id="5" creationId="{7A71E134-7A5A-6B46-D5EF-4212546921C1}"/>
          </ac:spMkLst>
        </pc:spChg>
        <pc:spChg chg="mod">
          <ac:chgData name="Nitesh Singh Bhati" userId="7861a93a1fa7c5ce" providerId="LiveId" clId="{A7D18F53-0755-4337-BDE5-2EE1D5EC2E7E}" dt="2023-08-14T04:46:07.043" v="973"/>
          <ac:spMkLst>
            <pc:docMk/>
            <pc:sldMk cId="3150153449" sldId="321"/>
            <ac:spMk id="6" creationId="{B6A23751-6C73-129D-585B-54E92954893F}"/>
          </ac:spMkLst>
        </pc:spChg>
        <pc:picChg chg="add mod">
          <ac:chgData name="Nitesh Singh Bhati" userId="7861a93a1fa7c5ce" providerId="LiveId" clId="{A7D18F53-0755-4337-BDE5-2EE1D5EC2E7E}" dt="2023-08-08T08:28:18.259" v="716" actId="14100"/>
          <ac:picMkLst>
            <pc:docMk/>
            <pc:sldMk cId="3150153449" sldId="321"/>
            <ac:picMk id="4098" creationId="{247DCEDC-1D47-DB21-A69B-E39537F4EEA4}"/>
          </ac:picMkLst>
        </pc:picChg>
      </pc:sldChg>
      <pc:sldChg chg="addSp delSp modSp add mod">
        <pc:chgData name="Nitesh Singh Bhati" userId="7861a93a1fa7c5ce" providerId="LiveId" clId="{A7D18F53-0755-4337-BDE5-2EE1D5EC2E7E}" dt="2023-08-14T04:46:11.751" v="974"/>
        <pc:sldMkLst>
          <pc:docMk/>
          <pc:sldMk cId="1245733783" sldId="322"/>
        </pc:sldMkLst>
        <pc:spChg chg="add mod">
          <ac:chgData name="Nitesh Singh Bhati" userId="7861a93a1fa7c5ce" providerId="LiveId" clId="{A7D18F53-0755-4337-BDE5-2EE1D5EC2E7E}" dt="2023-08-10T10:05:22.063" v="857" actId="2711"/>
          <ac:spMkLst>
            <pc:docMk/>
            <pc:sldMk cId="1245733783" sldId="322"/>
            <ac:spMk id="4" creationId="{C4E96F0D-3EF6-F15F-D723-6F1411327C4D}"/>
          </ac:spMkLst>
        </pc:spChg>
        <pc:spChg chg="mod">
          <ac:chgData name="Nitesh Singh Bhati" userId="7861a93a1fa7c5ce" providerId="LiveId" clId="{A7D18F53-0755-4337-BDE5-2EE1D5EC2E7E}" dt="2023-08-14T04:46:11.751" v="974"/>
          <ac:spMkLst>
            <pc:docMk/>
            <pc:sldMk cId="1245733783" sldId="322"/>
            <ac:spMk id="6" creationId="{B6A23751-6C73-129D-585B-54E92954893F}"/>
          </ac:spMkLst>
        </pc:spChg>
        <pc:picChg chg="del">
          <ac:chgData name="Nitesh Singh Bhati" userId="7861a93a1fa7c5ce" providerId="LiveId" clId="{A7D18F53-0755-4337-BDE5-2EE1D5EC2E7E}" dt="2023-08-08T08:28:37.031" v="718" actId="478"/>
          <ac:picMkLst>
            <pc:docMk/>
            <pc:sldMk cId="1245733783" sldId="322"/>
            <ac:picMk id="4098" creationId="{247DCEDC-1D47-DB21-A69B-E39537F4EEA4}"/>
          </ac:picMkLst>
        </pc:picChg>
      </pc:sldChg>
      <pc:sldChg chg="addSp delSp modSp add mod">
        <pc:chgData name="Nitesh Singh Bhati" userId="7861a93a1fa7c5ce" providerId="LiveId" clId="{A7D18F53-0755-4337-BDE5-2EE1D5EC2E7E}" dt="2023-08-14T04:46:16.068" v="975"/>
        <pc:sldMkLst>
          <pc:docMk/>
          <pc:sldMk cId="2773465950" sldId="323"/>
        </pc:sldMkLst>
        <pc:spChg chg="del">
          <ac:chgData name="Nitesh Singh Bhati" userId="7861a93a1fa7c5ce" providerId="LiveId" clId="{A7D18F53-0755-4337-BDE5-2EE1D5EC2E7E}" dt="2023-08-08T08:30:02.688" v="735" actId="478"/>
          <ac:spMkLst>
            <pc:docMk/>
            <pc:sldMk cId="2773465950" sldId="323"/>
            <ac:spMk id="4" creationId="{C4E96F0D-3EF6-F15F-D723-6F1411327C4D}"/>
          </ac:spMkLst>
        </pc:spChg>
        <pc:spChg chg="add mod">
          <ac:chgData name="Nitesh Singh Bhati" userId="7861a93a1fa7c5ce" providerId="LiveId" clId="{A7D18F53-0755-4337-BDE5-2EE1D5EC2E7E}" dt="2023-08-10T10:05:14.758" v="856" actId="2711"/>
          <ac:spMkLst>
            <pc:docMk/>
            <pc:sldMk cId="2773465950" sldId="323"/>
            <ac:spMk id="5" creationId="{578277D6-CDEA-E111-6DFC-971339DE7CED}"/>
          </ac:spMkLst>
        </pc:spChg>
        <pc:spChg chg="mod">
          <ac:chgData name="Nitesh Singh Bhati" userId="7861a93a1fa7c5ce" providerId="LiveId" clId="{A7D18F53-0755-4337-BDE5-2EE1D5EC2E7E}" dt="2023-08-14T04:46:16.068" v="975"/>
          <ac:spMkLst>
            <pc:docMk/>
            <pc:sldMk cId="2773465950" sldId="323"/>
            <ac:spMk id="6" creationId="{B6A23751-6C73-129D-585B-54E92954893F}"/>
          </ac:spMkLst>
        </pc:spChg>
        <pc:picChg chg="add mod">
          <ac:chgData name="Nitesh Singh Bhati" userId="7861a93a1fa7c5ce" providerId="LiveId" clId="{A7D18F53-0755-4337-BDE5-2EE1D5EC2E7E}" dt="2023-08-08T08:30:41.838" v="750" actId="14100"/>
          <ac:picMkLst>
            <pc:docMk/>
            <pc:sldMk cId="2773465950" sldId="323"/>
            <ac:picMk id="5122" creationId="{768BA02B-D36D-DCED-B23F-153053F41D00}"/>
          </ac:picMkLst>
        </pc:picChg>
      </pc:sldChg>
      <pc:sldChg chg="addSp delSp modSp add mod">
        <pc:chgData name="Nitesh Singh Bhati" userId="7861a93a1fa7c5ce" providerId="LiveId" clId="{A7D18F53-0755-4337-BDE5-2EE1D5EC2E7E}" dt="2023-08-14T04:46:21.667" v="976"/>
        <pc:sldMkLst>
          <pc:docMk/>
          <pc:sldMk cId="466329082" sldId="324"/>
        </pc:sldMkLst>
        <pc:spChg chg="mod">
          <ac:chgData name="Nitesh Singh Bhati" userId="7861a93a1fa7c5ce" providerId="LiveId" clId="{A7D18F53-0755-4337-BDE5-2EE1D5EC2E7E}" dt="2023-08-10T10:05:07.331" v="855" actId="2711"/>
          <ac:spMkLst>
            <pc:docMk/>
            <pc:sldMk cId="466329082" sldId="324"/>
            <ac:spMk id="5" creationId="{578277D6-CDEA-E111-6DFC-971339DE7CED}"/>
          </ac:spMkLst>
        </pc:spChg>
        <pc:spChg chg="mod">
          <ac:chgData name="Nitesh Singh Bhati" userId="7861a93a1fa7c5ce" providerId="LiveId" clId="{A7D18F53-0755-4337-BDE5-2EE1D5EC2E7E}" dt="2023-08-14T04:46:21.667" v="976"/>
          <ac:spMkLst>
            <pc:docMk/>
            <pc:sldMk cId="466329082" sldId="324"/>
            <ac:spMk id="6" creationId="{B6A23751-6C73-129D-585B-54E92954893F}"/>
          </ac:spMkLst>
        </pc:spChg>
        <pc:picChg chg="del">
          <ac:chgData name="Nitesh Singh Bhati" userId="7861a93a1fa7c5ce" providerId="LiveId" clId="{A7D18F53-0755-4337-BDE5-2EE1D5EC2E7E}" dt="2023-08-08T08:30:55.449" v="752" actId="478"/>
          <ac:picMkLst>
            <pc:docMk/>
            <pc:sldMk cId="466329082" sldId="324"/>
            <ac:picMk id="5122" creationId="{768BA02B-D36D-DCED-B23F-153053F41D00}"/>
          </ac:picMkLst>
        </pc:picChg>
        <pc:picChg chg="add mod">
          <ac:chgData name="Nitesh Singh Bhati" userId="7861a93a1fa7c5ce" providerId="LiveId" clId="{A7D18F53-0755-4337-BDE5-2EE1D5EC2E7E}" dt="2023-08-08T08:31:34.148" v="766" actId="14100"/>
          <ac:picMkLst>
            <pc:docMk/>
            <pc:sldMk cId="466329082" sldId="324"/>
            <ac:picMk id="6146" creationId="{7EF355DF-3F08-8F87-B97D-5EE6C3528C56}"/>
          </ac:picMkLst>
        </pc:picChg>
      </pc:sldChg>
      <pc:sldChg chg="addSp delSp modSp add mod">
        <pc:chgData name="Nitesh Singh Bhati" userId="7861a93a1fa7c5ce" providerId="LiveId" clId="{A7D18F53-0755-4337-BDE5-2EE1D5EC2E7E}" dt="2023-08-14T04:46:26.472" v="977"/>
        <pc:sldMkLst>
          <pc:docMk/>
          <pc:sldMk cId="845846930" sldId="325"/>
        </pc:sldMkLst>
        <pc:spChg chg="add mod">
          <ac:chgData name="Nitesh Singh Bhati" userId="7861a93a1fa7c5ce" providerId="LiveId" clId="{A7D18F53-0755-4337-BDE5-2EE1D5EC2E7E}" dt="2023-08-10T10:04:59.646" v="854" actId="404"/>
          <ac:spMkLst>
            <pc:docMk/>
            <pc:sldMk cId="845846930" sldId="325"/>
            <ac:spMk id="4" creationId="{93208DF9-C7B4-E5E3-05A5-773B04017CBC}"/>
          </ac:spMkLst>
        </pc:spChg>
        <pc:spChg chg="del mod">
          <ac:chgData name="Nitesh Singh Bhati" userId="7861a93a1fa7c5ce" providerId="LiveId" clId="{A7D18F53-0755-4337-BDE5-2EE1D5EC2E7E}" dt="2023-08-08T08:31:54.730" v="769" actId="478"/>
          <ac:spMkLst>
            <pc:docMk/>
            <pc:sldMk cId="845846930" sldId="325"/>
            <ac:spMk id="5" creationId="{578277D6-CDEA-E111-6DFC-971339DE7CED}"/>
          </ac:spMkLst>
        </pc:spChg>
        <pc:spChg chg="mod">
          <ac:chgData name="Nitesh Singh Bhati" userId="7861a93a1fa7c5ce" providerId="LiveId" clId="{A7D18F53-0755-4337-BDE5-2EE1D5EC2E7E}" dt="2023-08-14T04:46:26.472" v="977"/>
          <ac:spMkLst>
            <pc:docMk/>
            <pc:sldMk cId="845846930" sldId="325"/>
            <ac:spMk id="6" creationId="{B6A23751-6C73-129D-585B-54E92954893F}"/>
          </ac:spMkLst>
        </pc:spChg>
        <pc:picChg chg="del">
          <ac:chgData name="Nitesh Singh Bhati" userId="7861a93a1fa7c5ce" providerId="LiveId" clId="{A7D18F53-0755-4337-BDE5-2EE1D5EC2E7E}" dt="2023-08-08T08:31:55.679" v="770" actId="478"/>
          <ac:picMkLst>
            <pc:docMk/>
            <pc:sldMk cId="845846930" sldId="325"/>
            <ac:picMk id="6146" creationId="{7EF355DF-3F08-8F87-B97D-5EE6C3528C56}"/>
          </ac:picMkLst>
        </pc:picChg>
        <pc:picChg chg="add mod">
          <ac:chgData name="Nitesh Singh Bhati" userId="7861a93a1fa7c5ce" providerId="LiveId" clId="{A7D18F53-0755-4337-BDE5-2EE1D5EC2E7E}" dt="2023-08-08T08:32:28.388" v="779" actId="14100"/>
          <ac:picMkLst>
            <pc:docMk/>
            <pc:sldMk cId="845846930" sldId="325"/>
            <ac:picMk id="7170" creationId="{F56C5CC4-D864-F006-2F80-91D13F90862A}"/>
          </ac:picMkLst>
        </pc:picChg>
      </pc:sldChg>
      <pc:sldChg chg="addSp delSp modSp add mod">
        <pc:chgData name="Nitesh Singh Bhati" userId="7861a93a1fa7c5ce" providerId="LiveId" clId="{A7D18F53-0755-4337-BDE5-2EE1D5EC2E7E}" dt="2023-08-14T04:46:30.930" v="978"/>
        <pc:sldMkLst>
          <pc:docMk/>
          <pc:sldMk cId="1319744107" sldId="326"/>
        </pc:sldMkLst>
        <pc:spChg chg="del mod">
          <ac:chgData name="Nitesh Singh Bhati" userId="7861a93a1fa7c5ce" providerId="LiveId" clId="{A7D18F53-0755-4337-BDE5-2EE1D5EC2E7E}" dt="2023-08-08T08:32:43.195" v="782" actId="478"/>
          <ac:spMkLst>
            <pc:docMk/>
            <pc:sldMk cId="1319744107" sldId="326"/>
            <ac:spMk id="4" creationId="{93208DF9-C7B4-E5E3-05A5-773B04017CBC}"/>
          </ac:spMkLst>
        </pc:spChg>
        <pc:spChg chg="add mod">
          <ac:chgData name="Nitesh Singh Bhati" userId="7861a93a1fa7c5ce" providerId="LiveId" clId="{A7D18F53-0755-4337-BDE5-2EE1D5EC2E7E}" dt="2023-08-10T10:04:36.793" v="850" actId="2711"/>
          <ac:spMkLst>
            <pc:docMk/>
            <pc:sldMk cId="1319744107" sldId="326"/>
            <ac:spMk id="5" creationId="{CC229A00-8945-B2A2-0FDB-BAB615E07F76}"/>
          </ac:spMkLst>
        </pc:spChg>
        <pc:spChg chg="mod">
          <ac:chgData name="Nitesh Singh Bhati" userId="7861a93a1fa7c5ce" providerId="LiveId" clId="{A7D18F53-0755-4337-BDE5-2EE1D5EC2E7E}" dt="2023-08-14T04:46:30.930" v="978"/>
          <ac:spMkLst>
            <pc:docMk/>
            <pc:sldMk cId="1319744107" sldId="326"/>
            <ac:spMk id="6" creationId="{B6A23751-6C73-129D-585B-54E92954893F}"/>
          </ac:spMkLst>
        </pc:spChg>
        <pc:picChg chg="del">
          <ac:chgData name="Nitesh Singh Bhati" userId="7861a93a1fa7c5ce" providerId="LiveId" clId="{A7D18F53-0755-4337-BDE5-2EE1D5EC2E7E}" dt="2023-08-08T08:32:44.092" v="783" actId="478"/>
          <ac:picMkLst>
            <pc:docMk/>
            <pc:sldMk cId="1319744107" sldId="326"/>
            <ac:picMk id="7170" creationId="{F56C5CC4-D864-F006-2F80-91D13F90862A}"/>
          </ac:picMkLst>
        </pc:picChg>
        <pc:picChg chg="add del mod">
          <ac:chgData name="Nitesh Singh Bhati" userId="7861a93a1fa7c5ce" providerId="LiveId" clId="{A7D18F53-0755-4337-BDE5-2EE1D5EC2E7E}" dt="2023-08-08T08:33:17.104" v="800"/>
          <ac:picMkLst>
            <pc:docMk/>
            <pc:sldMk cId="1319744107" sldId="326"/>
            <ac:picMk id="8194" creationId="{673CD870-2E9C-1E26-1156-2E795BFEE0AB}"/>
          </ac:picMkLst>
        </pc:picChg>
        <pc:picChg chg="add mod">
          <ac:chgData name="Nitesh Singh Bhati" userId="7861a93a1fa7c5ce" providerId="LiveId" clId="{A7D18F53-0755-4337-BDE5-2EE1D5EC2E7E}" dt="2023-08-08T08:33:56.440" v="809" actId="14100"/>
          <ac:picMkLst>
            <pc:docMk/>
            <pc:sldMk cId="1319744107" sldId="326"/>
            <ac:picMk id="8196" creationId="{9BBA77AA-2322-B249-DF25-58567903630C}"/>
          </ac:picMkLst>
        </pc:picChg>
      </pc:sldChg>
      <pc:sldChg chg="addSp delSp modSp add mod">
        <pc:chgData name="Nitesh Singh Bhati" userId="7861a93a1fa7c5ce" providerId="LiveId" clId="{A7D18F53-0755-4337-BDE5-2EE1D5EC2E7E}" dt="2023-08-14T04:46:38.218" v="979"/>
        <pc:sldMkLst>
          <pc:docMk/>
          <pc:sldMk cId="3618278616" sldId="327"/>
        </pc:sldMkLst>
        <pc:spChg chg="add del mod">
          <ac:chgData name="Nitesh Singh Bhati" userId="7861a93a1fa7c5ce" providerId="LiveId" clId="{A7D18F53-0755-4337-BDE5-2EE1D5EC2E7E}" dt="2023-08-08T08:34:46.422" v="818" actId="478"/>
          <ac:spMkLst>
            <pc:docMk/>
            <pc:sldMk cId="3618278616" sldId="327"/>
            <ac:spMk id="2" creationId="{823C1524-2ECC-3238-F4A5-BD33AE1AE4E8}"/>
          </ac:spMkLst>
        </pc:spChg>
        <pc:spChg chg="mod">
          <ac:chgData name="Nitesh Singh Bhati" userId="7861a93a1fa7c5ce" providerId="LiveId" clId="{A7D18F53-0755-4337-BDE5-2EE1D5EC2E7E}" dt="2023-08-10T10:04:29.742" v="849" actId="2711"/>
          <ac:spMkLst>
            <pc:docMk/>
            <pc:sldMk cId="3618278616" sldId="327"/>
            <ac:spMk id="5" creationId="{CC229A00-8945-B2A2-0FDB-BAB615E07F76}"/>
          </ac:spMkLst>
        </pc:spChg>
        <pc:spChg chg="mod">
          <ac:chgData name="Nitesh Singh Bhati" userId="7861a93a1fa7c5ce" providerId="LiveId" clId="{A7D18F53-0755-4337-BDE5-2EE1D5EC2E7E}" dt="2023-08-14T04:46:38.218" v="979"/>
          <ac:spMkLst>
            <pc:docMk/>
            <pc:sldMk cId="3618278616" sldId="327"/>
            <ac:spMk id="6" creationId="{B6A23751-6C73-129D-585B-54E92954893F}"/>
          </ac:spMkLst>
        </pc:spChg>
        <pc:picChg chg="del">
          <ac:chgData name="Nitesh Singh Bhati" userId="7861a93a1fa7c5ce" providerId="LiveId" clId="{A7D18F53-0755-4337-BDE5-2EE1D5EC2E7E}" dt="2023-08-08T08:34:15.844" v="812" actId="478"/>
          <ac:picMkLst>
            <pc:docMk/>
            <pc:sldMk cId="3618278616" sldId="327"/>
            <ac:picMk id="8196" creationId="{9BBA77AA-2322-B249-DF25-58567903630C}"/>
          </ac:picMkLst>
        </pc:picChg>
        <pc:picChg chg="add mod">
          <ac:chgData name="Nitesh Singh Bhati" userId="7861a93a1fa7c5ce" providerId="LiveId" clId="{A7D18F53-0755-4337-BDE5-2EE1D5EC2E7E}" dt="2023-08-08T08:34:27.848" v="815" actId="14100"/>
          <ac:picMkLst>
            <pc:docMk/>
            <pc:sldMk cId="3618278616" sldId="327"/>
            <ac:picMk id="9218" creationId="{2322E056-6791-A0C9-6F33-74AE7069C853}"/>
          </ac:picMkLst>
        </pc:picChg>
        <pc:picChg chg="add del mod">
          <ac:chgData name="Nitesh Singh Bhati" userId="7861a93a1fa7c5ce" providerId="LiveId" clId="{A7D18F53-0755-4337-BDE5-2EE1D5EC2E7E}" dt="2023-08-08T08:34:46.422" v="818" actId="478"/>
          <ac:picMkLst>
            <pc:docMk/>
            <pc:sldMk cId="3618278616" sldId="327"/>
            <ac:picMk id="9220" creationId="{8655AFC5-8CB0-587A-29D0-F175A20AF7E2}"/>
          </ac:picMkLst>
        </pc:picChg>
        <pc:picChg chg="add mod">
          <ac:chgData name="Nitesh Singh Bhati" userId="7861a93a1fa7c5ce" providerId="LiveId" clId="{A7D18F53-0755-4337-BDE5-2EE1D5EC2E7E}" dt="2023-08-08T08:35:01.799" v="823" actId="14100"/>
          <ac:picMkLst>
            <pc:docMk/>
            <pc:sldMk cId="3618278616" sldId="327"/>
            <ac:picMk id="9222" creationId="{ACC7F81F-A0F7-CCD9-8A3C-11BFF69A0BF7}"/>
          </ac:picMkLst>
        </pc:picChg>
      </pc:sldChg>
      <pc:sldChg chg="delSp modSp add mod">
        <pc:chgData name="Nitesh Singh Bhati" userId="7861a93a1fa7c5ce" providerId="LiveId" clId="{A7D18F53-0755-4337-BDE5-2EE1D5EC2E7E}" dt="2023-08-14T04:38:00.533" v="895" actId="403"/>
        <pc:sldMkLst>
          <pc:docMk/>
          <pc:sldMk cId="3065346026" sldId="328"/>
        </pc:sldMkLst>
        <pc:spChg chg="del">
          <ac:chgData name="Nitesh Singh Bhati" userId="7861a93a1fa7c5ce" providerId="LiveId" clId="{A7D18F53-0755-4337-BDE5-2EE1D5EC2E7E}" dt="2023-08-14T04:37:51.297" v="892" actId="478"/>
          <ac:spMkLst>
            <pc:docMk/>
            <pc:sldMk cId="3065346026" sldId="328"/>
            <ac:spMk id="5" creationId="{D3A81909-46FA-0FC5-98EE-3A45DDCAD39E}"/>
          </ac:spMkLst>
        </pc:spChg>
        <pc:spChg chg="mod">
          <ac:chgData name="Nitesh Singh Bhati" userId="7861a93a1fa7c5ce" providerId="LiveId" clId="{A7D18F53-0755-4337-BDE5-2EE1D5EC2E7E}" dt="2023-08-14T04:37:54.896" v="893" actId="1076"/>
          <ac:spMkLst>
            <pc:docMk/>
            <pc:sldMk cId="3065346026" sldId="328"/>
            <ac:spMk id="7" creationId="{EDFEA804-8EE2-C39C-4AF6-3EAF061F434D}"/>
          </ac:spMkLst>
        </pc:spChg>
        <pc:spChg chg="mod">
          <ac:chgData name="Nitesh Singh Bhati" userId="7861a93a1fa7c5ce" providerId="LiveId" clId="{A7D18F53-0755-4337-BDE5-2EE1D5EC2E7E}" dt="2023-08-14T04:38:00.533" v="895" actId="403"/>
          <ac:spMkLst>
            <pc:docMk/>
            <pc:sldMk cId="3065346026" sldId="328"/>
            <ac:spMk id="11" creationId="{5420C7E9-65A1-2487-E742-D4F752CB3CA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E9CF9-81A8-4E5C-BB23-85B552C29006}" type="datetimeFigureOut">
              <a:rPr lang="en-IN" smtClean="0"/>
              <a:t>09-04-2024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87D87-F7B4-40BB-9D4C-487474DDD306}" type="slidenum">
              <a:rPr lang="en-IN" smtClean="0"/>
              <a:t>‹#›</a:t>
            </a:fld>
            <a:endParaRPr lang="en-IN"/>
          </a:p>
        </p:txBody>
      </p:sp>
    </p:spTree>
    <p:extLst>
      <p:ext uri="{BB962C8B-B14F-4D97-AF65-F5344CB8AC3E}">
        <p14:creationId xmlns:p14="http://schemas.microsoft.com/office/powerpoint/2010/main" val="4243883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10</a:t>
            </a:fld>
            <a:endParaRPr lang="en-US"/>
          </a:p>
        </p:txBody>
      </p:sp>
    </p:spTree>
    <p:extLst>
      <p:ext uri="{BB962C8B-B14F-4D97-AF65-F5344CB8AC3E}">
        <p14:creationId xmlns:p14="http://schemas.microsoft.com/office/powerpoint/2010/main" val="1512826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11</a:t>
            </a:fld>
            <a:endParaRPr lang="en-US"/>
          </a:p>
        </p:txBody>
      </p:sp>
    </p:spTree>
    <p:extLst>
      <p:ext uri="{BB962C8B-B14F-4D97-AF65-F5344CB8AC3E}">
        <p14:creationId xmlns:p14="http://schemas.microsoft.com/office/powerpoint/2010/main" val="3004472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12</a:t>
            </a:fld>
            <a:endParaRPr lang="en-US"/>
          </a:p>
        </p:txBody>
      </p:sp>
    </p:spTree>
    <p:extLst>
      <p:ext uri="{BB962C8B-B14F-4D97-AF65-F5344CB8AC3E}">
        <p14:creationId xmlns:p14="http://schemas.microsoft.com/office/powerpoint/2010/main" val="885472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13</a:t>
            </a:fld>
            <a:endParaRPr lang="en-US"/>
          </a:p>
        </p:txBody>
      </p:sp>
    </p:spTree>
    <p:extLst>
      <p:ext uri="{BB962C8B-B14F-4D97-AF65-F5344CB8AC3E}">
        <p14:creationId xmlns:p14="http://schemas.microsoft.com/office/powerpoint/2010/main" val="3874227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14</a:t>
            </a:fld>
            <a:endParaRPr lang="en-US"/>
          </a:p>
        </p:txBody>
      </p:sp>
    </p:spTree>
    <p:extLst>
      <p:ext uri="{BB962C8B-B14F-4D97-AF65-F5344CB8AC3E}">
        <p14:creationId xmlns:p14="http://schemas.microsoft.com/office/powerpoint/2010/main" val="3351327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15</a:t>
            </a:fld>
            <a:endParaRPr lang="en-US"/>
          </a:p>
        </p:txBody>
      </p:sp>
    </p:spTree>
    <p:extLst>
      <p:ext uri="{BB962C8B-B14F-4D97-AF65-F5344CB8AC3E}">
        <p14:creationId xmlns:p14="http://schemas.microsoft.com/office/powerpoint/2010/main" val="3392500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16</a:t>
            </a:fld>
            <a:endParaRPr lang="en-US"/>
          </a:p>
        </p:txBody>
      </p:sp>
    </p:spTree>
    <p:extLst>
      <p:ext uri="{BB962C8B-B14F-4D97-AF65-F5344CB8AC3E}">
        <p14:creationId xmlns:p14="http://schemas.microsoft.com/office/powerpoint/2010/main" val="4285317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17</a:t>
            </a:fld>
            <a:endParaRPr lang="en-US"/>
          </a:p>
        </p:txBody>
      </p:sp>
    </p:spTree>
    <p:extLst>
      <p:ext uri="{BB962C8B-B14F-4D97-AF65-F5344CB8AC3E}">
        <p14:creationId xmlns:p14="http://schemas.microsoft.com/office/powerpoint/2010/main" val="2014311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18</a:t>
            </a:fld>
            <a:endParaRPr lang="en-US"/>
          </a:p>
        </p:txBody>
      </p:sp>
    </p:spTree>
    <p:extLst>
      <p:ext uri="{BB962C8B-B14F-4D97-AF65-F5344CB8AC3E}">
        <p14:creationId xmlns:p14="http://schemas.microsoft.com/office/powerpoint/2010/main" val="4007733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a:t>
            </a:fld>
            <a:endParaRPr lang="en-US"/>
          </a:p>
        </p:txBody>
      </p:sp>
    </p:spTree>
    <p:extLst>
      <p:ext uri="{BB962C8B-B14F-4D97-AF65-F5344CB8AC3E}">
        <p14:creationId xmlns:p14="http://schemas.microsoft.com/office/powerpoint/2010/main" val="5743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a:t>
            </a:fld>
            <a:endParaRPr lang="en-US"/>
          </a:p>
        </p:txBody>
      </p:sp>
    </p:spTree>
    <p:extLst>
      <p:ext uri="{BB962C8B-B14F-4D97-AF65-F5344CB8AC3E}">
        <p14:creationId xmlns:p14="http://schemas.microsoft.com/office/powerpoint/2010/main" val="3330660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a:t>
            </a:fld>
            <a:endParaRPr lang="en-US"/>
          </a:p>
        </p:txBody>
      </p:sp>
    </p:spTree>
    <p:extLst>
      <p:ext uri="{BB962C8B-B14F-4D97-AF65-F5344CB8AC3E}">
        <p14:creationId xmlns:p14="http://schemas.microsoft.com/office/powerpoint/2010/main" val="580928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5</a:t>
            </a:fld>
            <a:endParaRPr lang="en-US"/>
          </a:p>
        </p:txBody>
      </p:sp>
    </p:spTree>
    <p:extLst>
      <p:ext uri="{BB962C8B-B14F-4D97-AF65-F5344CB8AC3E}">
        <p14:creationId xmlns:p14="http://schemas.microsoft.com/office/powerpoint/2010/main" val="3318284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6</a:t>
            </a:fld>
            <a:endParaRPr lang="en-US"/>
          </a:p>
        </p:txBody>
      </p:sp>
    </p:spTree>
    <p:extLst>
      <p:ext uri="{BB962C8B-B14F-4D97-AF65-F5344CB8AC3E}">
        <p14:creationId xmlns:p14="http://schemas.microsoft.com/office/powerpoint/2010/main" val="2824289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7</a:t>
            </a:fld>
            <a:endParaRPr lang="en-US"/>
          </a:p>
        </p:txBody>
      </p:sp>
    </p:spTree>
    <p:extLst>
      <p:ext uri="{BB962C8B-B14F-4D97-AF65-F5344CB8AC3E}">
        <p14:creationId xmlns:p14="http://schemas.microsoft.com/office/powerpoint/2010/main" val="4058784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8</a:t>
            </a:fld>
            <a:endParaRPr lang="en-US"/>
          </a:p>
        </p:txBody>
      </p:sp>
    </p:spTree>
    <p:extLst>
      <p:ext uri="{BB962C8B-B14F-4D97-AF65-F5344CB8AC3E}">
        <p14:creationId xmlns:p14="http://schemas.microsoft.com/office/powerpoint/2010/main" val="981476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09-04-2024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9</a:t>
            </a:fld>
            <a:endParaRPr lang="en-US"/>
          </a:p>
        </p:txBody>
      </p:sp>
    </p:spTree>
    <p:extLst>
      <p:ext uri="{BB962C8B-B14F-4D97-AF65-F5344CB8AC3E}">
        <p14:creationId xmlns:p14="http://schemas.microsoft.com/office/powerpoint/2010/main" val="2147821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A739D40-B4E1-4D01-B0A3-9B01C6FB6797}"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3646837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739D40-B4E1-4D01-B0A3-9B01C6FB6797}"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3210252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739D40-B4E1-4D01-B0A3-9B01C6FB6797}"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342208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739D40-B4E1-4D01-B0A3-9B01C6FB6797}"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2661792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39D40-B4E1-4D01-B0A3-9B01C6FB6797}"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186695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A739D40-B4E1-4D01-B0A3-9B01C6FB6797}"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206442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A739D40-B4E1-4D01-B0A3-9B01C6FB6797}"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33926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A739D40-B4E1-4D01-B0A3-9B01C6FB6797}"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284086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39D40-B4E1-4D01-B0A3-9B01C6FB6797}" type="datetimeFigureOut">
              <a:rPr lang="en-IN" smtClean="0"/>
              <a:t>09-04-2024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57384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739D40-B4E1-4D01-B0A3-9B01C6FB6797}"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2602022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739D40-B4E1-4D01-B0A3-9B01C6FB6797}"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236484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39D40-B4E1-4D01-B0A3-9B01C6FB6797}" type="datetimeFigureOut">
              <a:rPr lang="en-IN" smtClean="0"/>
              <a:t>09-04-2024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1FA561-FC9A-40C4-9EBE-39FBCE7EEBB8}" type="slidenum">
              <a:rPr lang="en-IN" smtClean="0"/>
              <a:t>‹#›</a:t>
            </a:fld>
            <a:endParaRPr lang="en-IN"/>
          </a:p>
        </p:txBody>
      </p:sp>
    </p:spTree>
    <p:extLst>
      <p:ext uri="{BB962C8B-B14F-4D97-AF65-F5344CB8AC3E}">
        <p14:creationId xmlns:p14="http://schemas.microsoft.com/office/powerpoint/2010/main" val="4284995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857250"/>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RiUC604C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5439" y="6165304"/>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IN" altLang="zh-CN" sz="1350" b="1" dirty="0" smtClean="0">
                <a:solidFill>
                  <a:schemeClr val="bg1"/>
                </a:solidFill>
                <a:latin typeface="Tinos"/>
                <a:ea typeface="+mj-ea"/>
                <a:cs typeface="+mj-cs"/>
              </a:rPr>
              <a:t>Name </a:t>
            </a:r>
            <a:r>
              <a:rPr lang="en-IN" altLang="zh-CN" sz="1350" b="1" dirty="0">
                <a:solidFill>
                  <a:schemeClr val="bg1"/>
                </a:solidFill>
                <a:latin typeface="Tinos"/>
                <a:ea typeface="+mj-ea"/>
                <a:cs typeface="+mj-cs"/>
              </a:rPr>
              <a:t>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sp>
        <p:nvSpPr>
          <p:cNvPr id="2" name="TextBox 1"/>
          <p:cNvSpPr txBox="1"/>
          <p:nvPr/>
        </p:nvSpPr>
        <p:spPr>
          <a:xfrm>
            <a:off x="1514293" y="2780928"/>
            <a:ext cx="6146290" cy="1569660"/>
          </a:xfrm>
          <a:prstGeom prst="rect">
            <a:avLst/>
          </a:prstGeom>
          <a:noFill/>
        </p:spPr>
        <p:txBody>
          <a:bodyPr wrap="square" rtlCol="0">
            <a:spAutoFit/>
          </a:bodyPr>
          <a:lstStyle/>
          <a:p>
            <a:pPr algn="ctr"/>
            <a:r>
              <a:rPr lang="en-IN" sz="4800" b="1" dirty="0" smtClean="0">
                <a:solidFill>
                  <a:srgbClr val="FF0000"/>
                </a:solidFill>
                <a:effectLst/>
                <a:latin typeface="Times New Roman" panose="02020603050405020304" pitchFamily="18" charset="0"/>
                <a:ea typeface="Calibri" panose="020F0502020204030204" pitchFamily="34" charset="0"/>
              </a:rPr>
              <a:t>Gradient Descent and Activation Functions</a:t>
            </a: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spTree>
  </p:cSld>
  <p:clrMapOvr>
    <a:masterClrMapping/>
  </p:clrMapOvr>
  <p:transition advTm="241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54204" y="857250"/>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pic>
        <p:nvPicPr>
          <p:cNvPr id="3074" name="Picture 2" descr="Gradient Descent in Machine Learning">
            <a:extLst>
              <a:ext uri="{FF2B5EF4-FFF2-40B4-BE49-F238E27FC236}">
                <a16:creationId xmlns:a16="http://schemas.microsoft.com/office/drawing/2014/main" id="{C0E3E429-8935-11D4-75BA-4E06A130D7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954688"/>
            <a:ext cx="8352928" cy="414505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noChangeArrowheads="1"/>
          </p:cNvSpPr>
          <p:nvPr/>
        </p:nvSpPr>
        <p:spPr>
          <a:xfrm>
            <a:off x="0" y="6230010"/>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IN" altLang="zh-CN" sz="1350" b="1" dirty="0" smtClean="0">
                <a:solidFill>
                  <a:schemeClr val="bg1"/>
                </a:solidFill>
                <a:latin typeface="Tinos"/>
                <a:ea typeface="+mj-ea"/>
                <a:cs typeface="+mj-cs"/>
              </a:rPr>
              <a:t>Name </a:t>
            </a:r>
            <a:r>
              <a:rPr lang="en-IN" altLang="zh-CN" sz="1350" b="1" dirty="0">
                <a:solidFill>
                  <a:schemeClr val="bg1"/>
                </a:solidFill>
                <a:latin typeface="Tinos"/>
                <a:ea typeface="+mj-ea"/>
                <a:cs typeface="+mj-cs"/>
              </a:rPr>
              <a:t>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spTree>
    <p:extLst>
      <p:ext uri="{BB962C8B-B14F-4D97-AF65-F5344CB8AC3E}">
        <p14:creationId xmlns:p14="http://schemas.microsoft.com/office/powerpoint/2010/main" val="362562298"/>
      </p:ext>
    </p:extLst>
  </p:cSld>
  <p:clrMapOvr>
    <a:masterClrMapping/>
  </p:clrMapOvr>
  <p:transition advTm="2418"/>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4" y="737355"/>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sp>
        <p:nvSpPr>
          <p:cNvPr id="6" name="TextBox 5">
            <a:extLst>
              <a:ext uri="{FF2B5EF4-FFF2-40B4-BE49-F238E27FC236}">
                <a16:creationId xmlns:a16="http://schemas.microsoft.com/office/drawing/2014/main" id="{B6A23751-6C73-129D-585B-54E92954893F}"/>
              </a:ext>
            </a:extLst>
          </p:cNvPr>
          <p:cNvSpPr txBox="1"/>
          <p:nvPr/>
        </p:nvSpPr>
        <p:spPr>
          <a:xfrm>
            <a:off x="251520" y="1538790"/>
            <a:ext cx="4536504" cy="523220"/>
          </a:xfrm>
          <a:prstGeom prst="rect">
            <a:avLst/>
          </a:prstGeom>
          <a:noFill/>
        </p:spPr>
        <p:txBody>
          <a:bodyPr wrap="square">
            <a:spAutoFit/>
          </a:bodyPr>
          <a:lstStyle/>
          <a:p>
            <a:pPr algn="just"/>
            <a:r>
              <a:rPr lang="en-US" sz="2400" b="1" i="0" dirty="0">
                <a:effectLst/>
                <a:latin typeface="Times New Roman" panose="02020603050405020304" pitchFamily="18" charset="0"/>
                <a:cs typeface="Times New Roman" panose="02020603050405020304" pitchFamily="18" charset="0"/>
              </a:rPr>
              <a:t>Types of </a:t>
            </a:r>
            <a:r>
              <a:rPr lang="en-US" sz="2800" b="1" i="0" dirty="0">
                <a:effectLst/>
                <a:latin typeface="Times New Roman" panose="02020603050405020304" pitchFamily="18" charset="0"/>
                <a:cs typeface="Times New Roman" panose="02020603050405020304" pitchFamily="18" charset="0"/>
              </a:rPr>
              <a:t>Gradient</a:t>
            </a:r>
            <a:r>
              <a:rPr lang="en-US" sz="2400" b="1" i="0" dirty="0">
                <a:effectLst/>
                <a:latin typeface="Times New Roman" panose="02020603050405020304" pitchFamily="18" charset="0"/>
                <a:cs typeface="Times New Roman" panose="02020603050405020304" pitchFamily="18" charset="0"/>
              </a:rPr>
              <a:t> Descent</a:t>
            </a:r>
          </a:p>
        </p:txBody>
      </p:sp>
      <p:sp>
        <p:nvSpPr>
          <p:cNvPr id="4" name="TextBox 3">
            <a:extLst>
              <a:ext uri="{FF2B5EF4-FFF2-40B4-BE49-F238E27FC236}">
                <a16:creationId xmlns:a16="http://schemas.microsoft.com/office/drawing/2014/main" id="{6080ADF9-4D4E-E9B7-7858-FFFAE097C9D1}"/>
              </a:ext>
            </a:extLst>
          </p:cNvPr>
          <p:cNvSpPr txBox="1"/>
          <p:nvPr/>
        </p:nvSpPr>
        <p:spPr>
          <a:xfrm>
            <a:off x="219522" y="2025318"/>
            <a:ext cx="8496944" cy="4462760"/>
          </a:xfrm>
          <a:prstGeom prst="rect">
            <a:avLst/>
          </a:prstGeom>
          <a:noFill/>
        </p:spPr>
        <p:txBody>
          <a:bodyPr wrap="square">
            <a:spAutoFit/>
          </a:bodyPr>
          <a:lstStyle/>
          <a:p>
            <a:r>
              <a:rPr lang="en-IN" sz="2000" b="0" i="0" dirty="0">
                <a:solidFill>
                  <a:srgbClr val="333333"/>
                </a:solidFill>
                <a:effectLst/>
                <a:latin typeface="Times New Roman" panose="02020603050405020304" pitchFamily="18" charset="0"/>
                <a:cs typeface="Times New Roman" panose="02020603050405020304" pitchFamily="18" charset="0"/>
              </a:rPr>
              <a:t>Based on the error in various training models, the Gradient Descent learning algorithm can be divided into </a:t>
            </a:r>
            <a:r>
              <a:rPr lang="en-IN" sz="2000" b="1" i="0" dirty="0">
                <a:solidFill>
                  <a:srgbClr val="333333"/>
                </a:solidFill>
                <a:effectLst/>
                <a:latin typeface="Times New Roman" panose="02020603050405020304" pitchFamily="18" charset="0"/>
                <a:cs typeface="Times New Roman" panose="02020603050405020304" pitchFamily="18" charset="0"/>
              </a:rPr>
              <a:t>Batch gradient descent, stochastic gradient descent, and mini-batch gradient descent.</a:t>
            </a:r>
            <a:r>
              <a:rPr lang="en-IN" sz="2000" b="0" i="0" dirty="0">
                <a:solidFill>
                  <a:srgbClr val="333333"/>
                </a:solidFill>
                <a:effectLst/>
                <a:latin typeface="Times New Roman" panose="02020603050405020304" pitchFamily="18" charset="0"/>
                <a:cs typeface="Times New Roman" panose="02020603050405020304" pitchFamily="18" charset="0"/>
              </a:rPr>
              <a:t> Let's understand these different types of gradient descent:</a:t>
            </a:r>
          </a:p>
          <a:p>
            <a:pPr algn="just"/>
            <a:r>
              <a:rPr lang="en-US" sz="2400" b="1" i="0" dirty="0">
                <a:effectLst/>
                <a:latin typeface="Times New Roman" panose="02020603050405020304" pitchFamily="18" charset="0"/>
                <a:cs typeface="Times New Roman" panose="02020603050405020304" pitchFamily="18" charset="0"/>
              </a:rPr>
              <a:t>1. Batch Gradient Descent:</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Batch gradient descent (BGD) is used to find the error for each point in the training set and update the model after evaluating all training examples. This procedure is known as the training epoch. In simple words, it is a greedy approach where we have to sum over all examples for each update.</a:t>
            </a:r>
          </a:p>
          <a:p>
            <a:pPr algn="just"/>
            <a:r>
              <a:rPr lang="en-US" sz="2000" b="1" i="0" dirty="0">
                <a:solidFill>
                  <a:srgbClr val="333333"/>
                </a:solidFill>
                <a:effectLst/>
                <a:latin typeface="Times New Roman" panose="02020603050405020304" pitchFamily="18" charset="0"/>
                <a:cs typeface="Times New Roman" panose="02020603050405020304" pitchFamily="18" charset="0"/>
              </a:rPr>
              <a:t>Advantages of Batch gradient descent:</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produces less noise in comparison to other gradient descent.</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produces stable gradient descent convergence.</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is Computationally efficient as all resources are used for all training samples.</a:t>
            </a:r>
          </a:p>
          <a:p>
            <a:endParaRPr lang="en-IN" sz="2000" dirty="0">
              <a:latin typeface="Times New Roman" panose="02020603050405020304" pitchFamily="18" charset="0"/>
              <a:cs typeface="Times New Roman" panose="02020603050405020304" pitchFamily="18" charset="0"/>
            </a:endParaRPr>
          </a:p>
        </p:txBody>
      </p:sp>
      <p:sp>
        <p:nvSpPr>
          <p:cNvPr id="7" name="Title 1"/>
          <p:cNvSpPr txBox="1">
            <a:spLocks noChangeArrowheads="1"/>
          </p:cNvSpPr>
          <p:nvPr/>
        </p:nvSpPr>
        <p:spPr>
          <a:xfrm>
            <a:off x="0" y="6230010"/>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IN" altLang="zh-CN" sz="1350" b="1" dirty="0" smtClean="0">
                <a:solidFill>
                  <a:schemeClr val="bg1"/>
                </a:solidFill>
                <a:latin typeface="Tinos"/>
                <a:ea typeface="+mj-ea"/>
                <a:cs typeface="+mj-cs"/>
              </a:rPr>
              <a:t>Name </a:t>
            </a:r>
            <a:r>
              <a:rPr lang="en-IN" altLang="zh-CN" sz="1350" b="1" dirty="0">
                <a:solidFill>
                  <a:schemeClr val="bg1"/>
                </a:solidFill>
                <a:latin typeface="Tinos"/>
                <a:ea typeface="+mj-ea"/>
                <a:cs typeface="+mj-cs"/>
              </a:rPr>
              <a:t>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spTree>
    <p:extLst>
      <p:ext uri="{BB962C8B-B14F-4D97-AF65-F5344CB8AC3E}">
        <p14:creationId xmlns:p14="http://schemas.microsoft.com/office/powerpoint/2010/main" val="4140396568"/>
      </p:ext>
    </p:extLst>
  </p:cSld>
  <p:clrMapOvr>
    <a:masterClrMapping/>
  </p:clrMapOvr>
  <p:transition advTm="241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4" y="857250"/>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sp>
        <p:nvSpPr>
          <p:cNvPr id="4" name="TextBox 3">
            <a:extLst>
              <a:ext uri="{FF2B5EF4-FFF2-40B4-BE49-F238E27FC236}">
                <a16:creationId xmlns:a16="http://schemas.microsoft.com/office/drawing/2014/main" id="{6080ADF9-4D4E-E9B7-7858-FFFAE097C9D1}"/>
              </a:ext>
            </a:extLst>
          </p:cNvPr>
          <p:cNvSpPr txBox="1"/>
          <p:nvPr/>
        </p:nvSpPr>
        <p:spPr>
          <a:xfrm>
            <a:off x="219522" y="2025318"/>
            <a:ext cx="8496944" cy="3847207"/>
          </a:xfrm>
          <a:prstGeom prst="rect">
            <a:avLst/>
          </a:prstGeom>
          <a:noFill/>
        </p:spPr>
        <p:txBody>
          <a:bodyPr wrap="square">
            <a:spAutoFit/>
          </a:bodyPr>
          <a:lstStyle/>
          <a:p>
            <a:pPr algn="just"/>
            <a:r>
              <a:rPr lang="en-US" sz="2400" b="1" i="0" dirty="0">
                <a:effectLst/>
                <a:latin typeface="Times New Roman" panose="02020603050405020304" pitchFamily="18" charset="0"/>
                <a:cs typeface="Times New Roman" panose="02020603050405020304" pitchFamily="18" charset="0"/>
              </a:rPr>
              <a:t>2. Stochastic gradient descent</a:t>
            </a:r>
          </a:p>
          <a:p>
            <a:pPr algn="just"/>
            <a:r>
              <a:rPr lang="en-US" sz="2000" b="0" i="0" dirty="0" smtClean="0">
                <a:solidFill>
                  <a:srgbClr val="333333"/>
                </a:solidFill>
                <a:effectLst/>
                <a:latin typeface="Times New Roman" panose="02020603050405020304" pitchFamily="18" charset="0"/>
                <a:cs typeface="Times New Roman" panose="02020603050405020304" pitchFamily="18" charset="0"/>
              </a:rPr>
              <a:t>Stochastic gradient descent (SGD) is a type of gradient descent that runs one training example per iteration. Or in other words, it processes a training epoch for each example within a dataset and updates each training example's parameters one at a time.</a:t>
            </a:r>
          </a:p>
          <a:p>
            <a:pPr algn="just"/>
            <a:r>
              <a:rPr lang="en-US" sz="2000" b="1" i="0" dirty="0" smtClean="0">
                <a:solidFill>
                  <a:srgbClr val="333333"/>
                </a:solidFill>
                <a:effectLst/>
                <a:latin typeface="Times New Roman" panose="02020603050405020304" pitchFamily="18" charset="0"/>
                <a:cs typeface="Times New Roman" panose="02020603050405020304" pitchFamily="18" charset="0"/>
              </a:rPr>
              <a:t>Advantages of Stochastic gradient descent:</a:t>
            </a:r>
            <a:endParaRPr lang="en-US" sz="2000" b="0" i="0" dirty="0" smtClean="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smtClean="0">
                <a:solidFill>
                  <a:srgbClr val="333333"/>
                </a:solidFill>
                <a:effectLst/>
                <a:latin typeface="Times New Roman" panose="02020603050405020304" pitchFamily="18" charset="0"/>
                <a:cs typeface="Times New Roman" panose="02020603050405020304" pitchFamily="18" charset="0"/>
              </a:rPr>
              <a:t>In </a:t>
            </a:r>
            <a:r>
              <a:rPr lang="en-US" sz="2000" b="0" i="0" dirty="0">
                <a:solidFill>
                  <a:srgbClr val="333333"/>
                </a:solidFill>
                <a:effectLst/>
                <a:latin typeface="Times New Roman" panose="02020603050405020304" pitchFamily="18" charset="0"/>
                <a:cs typeface="Times New Roman" panose="02020603050405020304" pitchFamily="18" charset="0"/>
              </a:rPr>
              <a:t>Stochastic gradient descent (SGD), learning happens on every example, and it consists of a few advantages over other gradient descent.</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is easier to allocate in desired memory.</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is relatively fast to compute than batch gradient descent.</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is more efficient for large datasets.</a:t>
            </a:r>
          </a:p>
          <a:p>
            <a:endParaRPr lang="en-IN" sz="2000" dirty="0">
              <a:latin typeface="Times New Roman" panose="02020603050405020304" pitchFamily="18" charset="0"/>
              <a:cs typeface="Times New Roman" panose="02020603050405020304" pitchFamily="18" charset="0"/>
            </a:endParaRPr>
          </a:p>
        </p:txBody>
      </p:sp>
      <p:sp>
        <p:nvSpPr>
          <p:cNvPr id="6" name="Title 1"/>
          <p:cNvSpPr txBox="1">
            <a:spLocks noChangeArrowheads="1"/>
          </p:cNvSpPr>
          <p:nvPr/>
        </p:nvSpPr>
        <p:spPr>
          <a:xfrm>
            <a:off x="0" y="6230010"/>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IN" altLang="zh-CN" sz="1350" b="1" dirty="0" smtClean="0">
                <a:solidFill>
                  <a:schemeClr val="bg1"/>
                </a:solidFill>
                <a:latin typeface="Tinos"/>
                <a:ea typeface="+mj-ea"/>
                <a:cs typeface="+mj-cs"/>
              </a:rPr>
              <a:t>Name </a:t>
            </a:r>
            <a:r>
              <a:rPr lang="en-IN" altLang="zh-CN" sz="1350" b="1" dirty="0">
                <a:solidFill>
                  <a:schemeClr val="bg1"/>
                </a:solidFill>
                <a:latin typeface="Tinos"/>
                <a:ea typeface="+mj-ea"/>
                <a:cs typeface="+mj-cs"/>
              </a:rPr>
              <a:t>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spTree>
    <p:extLst>
      <p:ext uri="{BB962C8B-B14F-4D97-AF65-F5344CB8AC3E}">
        <p14:creationId xmlns:p14="http://schemas.microsoft.com/office/powerpoint/2010/main" val="450147601"/>
      </p:ext>
    </p:extLst>
  </p:cSld>
  <p:clrMapOvr>
    <a:masterClrMapping/>
  </p:clrMapOvr>
  <p:transition advTm="241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22255" y="857250"/>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sp>
        <p:nvSpPr>
          <p:cNvPr id="4" name="TextBox 3">
            <a:extLst>
              <a:ext uri="{FF2B5EF4-FFF2-40B4-BE49-F238E27FC236}">
                <a16:creationId xmlns:a16="http://schemas.microsoft.com/office/drawing/2014/main" id="{6080ADF9-4D4E-E9B7-7858-FFFAE097C9D1}"/>
              </a:ext>
            </a:extLst>
          </p:cNvPr>
          <p:cNvSpPr txBox="1"/>
          <p:nvPr/>
        </p:nvSpPr>
        <p:spPr>
          <a:xfrm>
            <a:off x="251520" y="2062010"/>
            <a:ext cx="8496944" cy="4154984"/>
          </a:xfrm>
          <a:prstGeom prst="rect">
            <a:avLst/>
          </a:prstGeom>
          <a:noFill/>
        </p:spPr>
        <p:txBody>
          <a:bodyPr wrap="square">
            <a:spAutoFit/>
          </a:bodyPr>
          <a:lstStyle/>
          <a:p>
            <a:pPr algn="just"/>
            <a:r>
              <a:rPr lang="en-US" sz="2400" b="1" i="0" dirty="0">
                <a:effectLst/>
                <a:latin typeface="Times New Roman" panose="02020603050405020304" pitchFamily="18" charset="0"/>
                <a:cs typeface="Times New Roman" panose="02020603050405020304" pitchFamily="18" charset="0"/>
              </a:rPr>
              <a:t>3. </a:t>
            </a:r>
            <a:r>
              <a:rPr lang="en-US" sz="2400" b="1" i="0" dirty="0" err="1">
                <a:effectLst/>
                <a:latin typeface="Times New Roman" panose="02020603050405020304" pitchFamily="18" charset="0"/>
                <a:cs typeface="Times New Roman" panose="02020603050405020304" pitchFamily="18" charset="0"/>
              </a:rPr>
              <a:t>MiniBatch</a:t>
            </a:r>
            <a:r>
              <a:rPr lang="en-US" sz="2400" b="1" i="0" dirty="0">
                <a:effectLst/>
                <a:latin typeface="Times New Roman" panose="02020603050405020304" pitchFamily="18" charset="0"/>
                <a:cs typeface="Times New Roman" panose="02020603050405020304" pitchFamily="18" charset="0"/>
              </a:rPr>
              <a:t> Gradient Descent:</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Mini Batch gradient descent is the combination of both batch gradient descent and stochastic gradient descent. It divides the training datasets into small batch sizes then performs the updates on those batches separately. Splitting training datasets into smaller batches make a balance to maintain the computational efficiency of batch gradient descent and speed of stochastic gradient descent. Hence, we can achieve a special type of gradient descent with higher computational efficiency and less noisy gradient descent.</a:t>
            </a:r>
          </a:p>
          <a:p>
            <a:pPr algn="just"/>
            <a:r>
              <a:rPr lang="en-US" sz="2000" b="1" i="0" dirty="0">
                <a:solidFill>
                  <a:srgbClr val="333333"/>
                </a:solidFill>
                <a:effectLst/>
                <a:latin typeface="Times New Roman" panose="02020603050405020304" pitchFamily="18" charset="0"/>
                <a:cs typeface="Times New Roman" panose="02020603050405020304" pitchFamily="18" charset="0"/>
              </a:rPr>
              <a:t>Advantages of Mini Batch gradient descent:</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is easier to fit in allocated memory.</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is computationally efficient.</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produces stable gradient descent convergence.</a:t>
            </a:r>
          </a:p>
          <a:p>
            <a:endParaRPr lang="en-IN" sz="2000" dirty="0">
              <a:latin typeface="Times New Roman" panose="02020603050405020304" pitchFamily="18" charset="0"/>
              <a:cs typeface="Times New Roman" panose="02020603050405020304" pitchFamily="18" charset="0"/>
            </a:endParaRPr>
          </a:p>
        </p:txBody>
      </p:sp>
      <p:sp>
        <p:nvSpPr>
          <p:cNvPr id="6" name="Title 1"/>
          <p:cNvSpPr txBox="1">
            <a:spLocks noChangeArrowheads="1"/>
          </p:cNvSpPr>
          <p:nvPr/>
        </p:nvSpPr>
        <p:spPr>
          <a:xfrm>
            <a:off x="0" y="6230010"/>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IN" altLang="zh-CN" sz="1350" b="1" dirty="0" smtClean="0">
                <a:solidFill>
                  <a:schemeClr val="bg1"/>
                </a:solidFill>
                <a:latin typeface="Tinos"/>
                <a:ea typeface="+mj-ea"/>
                <a:cs typeface="+mj-cs"/>
              </a:rPr>
              <a:t>Name </a:t>
            </a:r>
            <a:r>
              <a:rPr lang="en-IN" altLang="zh-CN" sz="1350" b="1" dirty="0">
                <a:solidFill>
                  <a:schemeClr val="bg1"/>
                </a:solidFill>
                <a:latin typeface="Tinos"/>
                <a:ea typeface="+mj-ea"/>
                <a:cs typeface="+mj-cs"/>
              </a:rPr>
              <a:t>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spTree>
    <p:extLst>
      <p:ext uri="{BB962C8B-B14F-4D97-AF65-F5344CB8AC3E}">
        <p14:creationId xmlns:p14="http://schemas.microsoft.com/office/powerpoint/2010/main" val="1468727540"/>
      </p:ext>
    </p:extLst>
  </p:cSld>
  <p:clrMapOvr>
    <a:masterClrMapping/>
  </p:clrMapOvr>
  <p:transition advTm="2418"/>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22255" y="857250"/>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5439" y="6335790"/>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IN" altLang="zh-CN" sz="1350" b="1" dirty="0" smtClean="0">
                <a:solidFill>
                  <a:schemeClr val="bg1"/>
                </a:solidFill>
                <a:latin typeface="Tinos"/>
                <a:ea typeface="+mj-ea"/>
                <a:cs typeface="+mj-cs"/>
              </a:rPr>
              <a:t>Name </a:t>
            </a:r>
            <a:r>
              <a:rPr lang="en-IN" altLang="zh-CN" sz="1350" b="1" dirty="0">
                <a:solidFill>
                  <a:schemeClr val="bg1"/>
                </a:solidFill>
                <a:latin typeface="Tinos"/>
                <a:ea typeface="+mj-ea"/>
                <a:cs typeface="+mj-cs"/>
              </a:rPr>
              <a:t>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sp>
        <p:nvSpPr>
          <p:cNvPr id="6" name="TextBox 5">
            <a:extLst>
              <a:ext uri="{FF2B5EF4-FFF2-40B4-BE49-F238E27FC236}">
                <a16:creationId xmlns:a16="http://schemas.microsoft.com/office/drawing/2014/main" id="{B6A23751-6C73-129D-585B-54E92954893F}"/>
              </a:ext>
            </a:extLst>
          </p:cNvPr>
          <p:cNvSpPr txBox="1"/>
          <p:nvPr/>
        </p:nvSpPr>
        <p:spPr>
          <a:xfrm>
            <a:off x="650897" y="1666224"/>
            <a:ext cx="6860817" cy="590931"/>
          </a:xfrm>
          <a:prstGeom prst="rect">
            <a:avLst/>
          </a:prstGeom>
          <a:noFill/>
        </p:spPr>
        <p:txBody>
          <a:bodyPr wrap="square">
            <a:spAutoFit/>
          </a:bodyPr>
          <a:lstStyle/>
          <a:p>
            <a:pPr lvl="0">
              <a:lnSpc>
                <a:spcPct val="90000"/>
              </a:lnSpc>
              <a:spcBef>
                <a:spcPct val="0"/>
              </a:spcBef>
              <a:defRPr/>
            </a:pPr>
            <a:r>
              <a:rPr lang="en-US" altLang="zh-CN" sz="3600" b="1" dirty="0">
                <a:latin typeface="Times New Roman" panose="02020603050405020304" pitchFamily="18" charset="0"/>
                <a:cs typeface="Times New Roman" panose="02020603050405020304" pitchFamily="18" charset="0"/>
              </a:rPr>
              <a:t>Activation Function</a:t>
            </a:r>
            <a:endParaRPr lang="zh-CN" altLang="en-US" sz="36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650576" y="2199901"/>
            <a:ext cx="7914602" cy="2308324"/>
          </a:xfrm>
          <a:prstGeom prst="rect">
            <a:avLst/>
          </a:prstGeom>
        </p:spPr>
        <p:txBody>
          <a:bodyPr wrap="square">
            <a:spAutoFit/>
          </a:bodyPr>
          <a:lstStyle/>
          <a:p>
            <a:pPr marL="214313" indent="-214313" algn="just">
              <a:buClr>
                <a:schemeClr val="accent2"/>
              </a:buClr>
              <a:buFont typeface="Arial" pitchFamily="34" charset="0"/>
              <a:buChar char="•"/>
            </a:pPr>
            <a:r>
              <a:rPr lang="en-IN" dirty="0">
                <a:latin typeface="Times New Roman" panose="02020603050405020304" pitchFamily="18" charset="0"/>
                <a:cs typeface="Times New Roman" panose="02020603050405020304" pitchFamily="18" charset="0"/>
              </a:rPr>
              <a:t>These are basic building blocks of artificial neural network (ANN) architecture.</a:t>
            </a:r>
          </a:p>
          <a:p>
            <a:pPr marL="214313" indent="-214313" algn="just">
              <a:buClr>
                <a:schemeClr val="accent2"/>
              </a:buClr>
              <a:buFont typeface="Arial" pitchFamily="34" charset="0"/>
              <a:buChar char="•"/>
            </a:pPr>
            <a:r>
              <a:rPr lang="en-IN" dirty="0">
                <a:latin typeface="Times New Roman" panose="02020603050405020304" pitchFamily="18" charset="0"/>
                <a:cs typeface="Times New Roman" panose="02020603050405020304" pitchFamily="18" charset="0"/>
              </a:rPr>
              <a:t>These are mathematical equations that define how the weighted sum of the input of a neural node is transformed into an </a:t>
            </a:r>
            <a:r>
              <a:rPr lang="en-IN" b="1" dirty="0">
                <a:latin typeface="Times New Roman" panose="02020603050405020304" pitchFamily="18" charset="0"/>
                <a:cs typeface="Times New Roman" panose="02020603050405020304" pitchFamily="18" charset="0"/>
              </a:rPr>
              <a:t>output,</a:t>
            </a:r>
            <a:r>
              <a:rPr lang="en-IN" dirty="0">
                <a:latin typeface="Times New Roman" panose="02020603050405020304" pitchFamily="18" charset="0"/>
                <a:cs typeface="Times New Roman" panose="02020603050405020304" pitchFamily="18" charset="0"/>
              </a:rPr>
              <a:t> </a:t>
            </a:r>
          </a:p>
          <a:p>
            <a:pPr marL="214313" indent="-214313" algn="just">
              <a:buClr>
                <a:schemeClr val="accent2"/>
              </a:buClr>
              <a:buFont typeface="Arial" pitchFamily="34" charset="0"/>
              <a:buChar char="•"/>
            </a:pPr>
            <a:r>
              <a:rPr lang="en-IN" dirty="0">
                <a:latin typeface="Times New Roman" panose="02020603050405020304" pitchFamily="18" charset="0"/>
                <a:cs typeface="Times New Roman" panose="02020603050405020304" pitchFamily="18" charset="0"/>
              </a:rPr>
              <a:t>The activation function is attached to each neuron in a neural network and determine </a:t>
            </a:r>
            <a:r>
              <a:rPr lang="en-IN" b="1" dirty="0">
                <a:latin typeface="Times New Roman" panose="02020603050405020304" pitchFamily="18" charset="0"/>
                <a:cs typeface="Times New Roman" panose="02020603050405020304" pitchFamily="18" charset="0"/>
              </a:rPr>
              <a:t>whether the neuron should be activated or not.</a:t>
            </a:r>
          </a:p>
          <a:p>
            <a:pPr marL="214313" indent="-214313" algn="just">
              <a:buClr>
                <a:schemeClr val="accent2"/>
              </a:buClr>
              <a:buFont typeface="Arial" pitchFamily="34" charset="0"/>
              <a:buChar char="•"/>
            </a:pPr>
            <a:r>
              <a:rPr lang="en-IN" dirty="0">
                <a:latin typeface="Times New Roman" panose="02020603050405020304" pitchFamily="18" charset="0"/>
                <a:cs typeface="Times New Roman" panose="02020603050405020304" pitchFamily="18" charset="0"/>
              </a:rPr>
              <a:t>It is also check </a:t>
            </a:r>
            <a:r>
              <a:rPr lang="en-IN" b="1" dirty="0">
                <a:latin typeface="Times New Roman" panose="02020603050405020304" pitchFamily="18" charset="0"/>
                <a:cs typeface="Times New Roman" panose="02020603050405020304" pitchFamily="18" charset="0"/>
              </a:rPr>
              <a:t>information received by neurons are relative or not.</a:t>
            </a:r>
          </a:p>
          <a:p>
            <a:pPr marL="214313" indent="-214313" algn="just">
              <a:buClr>
                <a:schemeClr val="accent2"/>
              </a:buClr>
              <a:buFont typeface="Arial" pitchFamily="34" charset="0"/>
              <a:buChar char="•"/>
            </a:pPr>
            <a:r>
              <a:rPr lang="en-IN" dirty="0">
                <a:latin typeface="Times New Roman" panose="02020603050405020304" pitchFamily="18" charset="0"/>
                <a:cs typeface="Times New Roman" panose="02020603050405020304" pitchFamily="18" charset="0"/>
              </a:rPr>
              <a:t>To put in simple terms, an artificial neuron calculates the ‘weighted sum’ of its inputs and adds a bias, as shown in the figure below by the net input.</a:t>
            </a:r>
          </a:p>
        </p:txBody>
      </p:sp>
      <p:pic>
        <p:nvPicPr>
          <p:cNvPr id="11" name="Picture 10" descr="Activation Function for Multi-layer Neural Networks | by AMIT BORUNDIYA |  Medium"/>
          <p:cNvPicPr/>
          <p:nvPr/>
        </p:nvPicPr>
        <p:blipFill>
          <a:blip r:embed="rId4">
            <a:extLst>
              <a:ext uri="{28A0092B-C50C-407E-A947-70E740481C1C}">
                <a14:useLocalDpi xmlns:a14="http://schemas.microsoft.com/office/drawing/2010/main" val="0"/>
              </a:ext>
            </a:extLst>
          </a:blip>
          <a:srcRect/>
          <a:stretch>
            <a:fillRect/>
          </a:stretch>
        </p:blipFill>
        <p:spPr bwMode="auto">
          <a:xfrm>
            <a:off x="395536" y="4518736"/>
            <a:ext cx="5268962" cy="1676269"/>
          </a:xfrm>
          <a:prstGeom prst="rect">
            <a:avLst/>
          </a:prstGeom>
          <a:noFill/>
          <a:ln>
            <a:noFill/>
          </a:ln>
        </p:spPr>
      </p:pic>
      <p:pic>
        <p:nvPicPr>
          <p:cNvPr id="12" name="Picture 11" descr="https://cdn.analyticsvidhya.com/wp-content/uploads/2017/10/17123344/act.png"/>
          <p:cNvPicPr/>
          <p:nvPr/>
        </p:nvPicPr>
        <p:blipFill>
          <a:blip r:embed="rId5">
            <a:extLst>
              <a:ext uri="{28A0092B-C50C-407E-A947-70E740481C1C}">
                <a14:useLocalDpi xmlns:a14="http://schemas.microsoft.com/office/drawing/2010/main" val="0"/>
              </a:ext>
            </a:extLst>
          </a:blip>
          <a:srcRect/>
          <a:stretch>
            <a:fillRect/>
          </a:stretch>
        </p:blipFill>
        <p:spPr bwMode="auto">
          <a:xfrm>
            <a:off x="5664498" y="5237240"/>
            <a:ext cx="3019733" cy="350044"/>
          </a:xfrm>
          <a:prstGeom prst="rect">
            <a:avLst/>
          </a:prstGeom>
          <a:noFill/>
          <a:ln>
            <a:noFill/>
          </a:ln>
        </p:spPr>
      </p:pic>
    </p:spTree>
    <p:extLst>
      <p:ext uri="{BB962C8B-B14F-4D97-AF65-F5344CB8AC3E}">
        <p14:creationId xmlns:p14="http://schemas.microsoft.com/office/powerpoint/2010/main" val="752570492"/>
      </p:ext>
    </p:extLst>
  </p:cSld>
  <p:clrMapOvr>
    <a:masterClrMapping/>
  </p:clrMapOvr>
  <p:transition advTm="2418"/>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22255" y="857250"/>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sp>
        <p:nvSpPr>
          <p:cNvPr id="6" name="TextBox 5">
            <a:extLst>
              <a:ext uri="{FF2B5EF4-FFF2-40B4-BE49-F238E27FC236}">
                <a16:creationId xmlns:a16="http://schemas.microsoft.com/office/drawing/2014/main" id="{B6A23751-6C73-129D-585B-54E92954893F}"/>
              </a:ext>
            </a:extLst>
          </p:cNvPr>
          <p:cNvSpPr txBox="1"/>
          <p:nvPr/>
        </p:nvSpPr>
        <p:spPr>
          <a:xfrm>
            <a:off x="650897" y="1666224"/>
            <a:ext cx="8169575" cy="590931"/>
          </a:xfrm>
          <a:prstGeom prst="rect">
            <a:avLst/>
          </a:prstGeom>
          <a:noFill/>
        </p:spPr>
        <p:txBody>
          <a:bodyPr wrap="square">
            <a:spAutoFit/>
          </a:bodyPr>
          <a:lstStyle/>
          <a:p>
            <a:pPr lvl="0">
              <a:lnSpc>
                <a:spcPct val="90000"/>
              </a:lnSpc>
              <a:spcBef>
                <a:spcPct val="0"/>
              </a:spcBef>
              <a:defRPr/>
            </a:pPr>
            <a:r>
              <a:rPr lang="en-US" altLang="zh-CN" sz="3600" b="1" dirty="0" smtClean="0">
                <a:latin typeface="Times New Roman" panose="02020603050405020304" pitchFamily="18" charset="0"/>
                <a:cs typeface="Times New Roman" panose="02020603050405020304" pitchFamily="18" charset="0"/>
              </a:rPr>
              <a:t>Types of Activation Functions</a:t>
            </a:r>
            <a:endParaRPr lang="zh-CN" altLang="en-US" sz="36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99592" y="2375113"/>
            <a:ext cx="7344816" cy="2208297"/>
          </a:xfrm>
          <a:prstGeom prst="rect">
            <a:avLst/>
          </a:prstGeom>
          <a:noFill/>
        </p:spPr>
        <p:txBody>
          <a:bodyPr wrap="square" rtlCol="0">
            <a:spAutoFit/>
          </a:bodyPr>
          <a:lstStyle/>
          <a:p>
            <a:pPr marL="257175" indent="-257175">
              <a:buFont typeface="+mj-lt"/>
              <a:buAutoNum type="arabicPeriod"/>
            </a:pPr>
            <a:r>
              <a:rPr lang="en-IN" sz="2400" b="1" dirty="0">
                <a:latin typeface="Times New Roman" panose="02020603050405020304" pitchFamily="18" charset="0"/>
                <a:cs typeface="Times New Roman" panose="02020603050405020304" pitchFamily="18" charset="0"/>
              </a:rPr>
              <a:t>Step Function: </a:t>
            </a:r>
            <a:endParaRPr lang="en-IN" sz="2400" dirty="0">
              <a:latin typeface="Times New Roman" panose="02020603050405020304" pitchFamily="18" charset="0"/>
              <a:cs typeface="Times New Roman" panose="02020603050405020304" pitchFamily="18" charset="0"/>
            </a:endParaRPr>
          </a:p>
          <a:p>
            <a:pPr marL="214313" indent="-214313">
              <a:buClr>
                <a:schemeClr val="accent2"/>
              </a:buClr>
              <a:buFont typeface="Arial" pitchFamily="34" charset="0"/>
              <a:buChar char="•"/>
            </a:pPr>
            <a:r>
              <a:rPr lang="en-US" sz="2000" dirty="0">
                <a:latin typeface="Times New Roman" panose="02020603050405020304" pitchFamily="18" charset="0"/>
                <a:cs typeface="Times New Roman" panose="02020603050405020304" pitchFamily="18" charset="0"/>
              </a:rPr>
              <a:t>It is also known as </a:t>
            </a:r>
            <a:r>
              <a:rPr lang="en-US" sz="2000" b="1" dirty="0">
                <a:latin typeface="Times New Roman" panose="02020603050405020304" pitchFamily="18" charset="0"/>
                <a:cs typeface="Times New Roman" panose="02020603050405020304" pitchFamily="18" charset="0"/>
              </a:rPr>
              <a:t>Threshold function.</a:t>
            </a:r>
            <a:endParaRPr lang="en-IN" sz="2000" b="1" dirty="0">
              <a:latin typeface="Times New Roman" panose="02020603050405020304" pitchFamily="18" charset="0"/>
              <a:cs typeface="Times New Roman" panose="02020603050405020304" pitchFamily="18" charset="0"/>
            </a:endParaRPr>
          </a:p>
          <a:p>
            <a:pPr marL="214313" indent="-214313">
              <a:buClr>
                <a:schemeClr val="accent2"/>
              </a:buClr>
              <a:buFont typeface="Arial" pitchFamily="34" charset="0"/>
              <a:buChar char="•"/>
            </a:pPr>
            <a:r>
              <a:rPr lang="en-US" sz="2000" dirty="0">
                <a:latin typeface="Times New Roman" panose="02020603050405020304" pitchFamily="18" charset="0"/>
                <a:cs typeface="Times New Roman" panose="02020603050405020304" pitchFamily="18" charset="0"/>
              </a:rPr>
              <a:t>Step Function is one of the simplest kind of activation functions.</a:t>
            </a:r>
            <a:endParaRPr lang="en-IN" sz="2000" dirty="0">
              <a:latin typeface="Times New Roman" panose="02020603050405020304" pitchFamily="18" charset="0"/>
              <a:cs typeface="Times New Roman" panose="02020603050405020304" pitchFamily="18" charset="0"/>
            </a:endParaRPr>
          </a:p>
          <a:p>
            <a:pPr marL="214313" indent="-214313">
              <a:buClr>
                <a:schemeClr val="accent2"/>
              </a:buClr>
              <a:buFont typeface="Arial" pitchFamily="34" charset="0"/>
              <a:buChar char="•"/>
            </a:pPr>
            <a:r>
              <a:rPr lang="en-US" sz="2000" dirty="0">
                <a:latin typeface="Times New Roman" panose="02020603050405020304" pitchFamily="18" charset="0"/>
                <a:cs typeface="Times New Roman" panose="02020603050405020304" pitchFamily="18" charset="0"/>
              </a:rPr>
              <a:t> In this, we consider a threshold value and if the value of net input say </a:t>
            </a:r>
            <a:r>
              <a:rPr lang="en-US" sz="2000" b="1" dirty="0">
                <a:latin typeface="Times New Roman" panose="02020603050405020304" pitchFamily="18" charset="0"/>
                <a:cs typeface="Times New Roman" panose="02020603050405020304" pitchFamily="18" charset="0"/>
              </a:rPr>
              <a:t>x </a:t>
            </a:r>
            <a:r>
              <a:rPr lang="en-US" sz="2000" dirty="0">
                <a:latin typeface="Times New Roman" panose="02020603050405020304" pitchFamily="18" charset="0"/>
                <a:cs typeface="Times New Roman" panose="02020603050405020304" pitchFamily="18" charset="0"/>
              </a:rPr>
              <a:t> is greater than the threshold then the neuron is activated.</a:t>
            </a:r>
            <a:endParaRPr lang="en-IN" sz="2000" dirty="0">
              <a:latin typeface="Times New Roman" panose="02020603050405020304" pitchFamily="18" charset="0"/>
              <a:cs typeface="Times New Roman" panose="02020603050405020304" pitchFamily="18" charset="0"/>
            </a:endParaRPr>
          </a:p>
          <a:p>
            <a:pPr marL="214313" indent="-214313" fontAlgn="base">
              <a:buClr>
                <a:schemeClr val="accent2"/>
              </a:buClr>
              <a:buFont typeface="Arial" pitchFamily="34" charset="0"/>
              <a:buChar char="•"/>
            </a:pPr>
            <a:r>
              <a:rPr lang="en-IN" sz="2000" dirty="0">
                <a:latin typeface="Times New Roman" panose="02020603050405020304" pitchFamily="18" charset="0"/>
                <a:cs typeface="Times New Roman" panose="02020603050405020304" pitchFamily="18" charset="0"/>
              </a:rPr>
              <a:t>Mathematically,</a:t>
            </a:r>
          </a:p>
          <a:p>
            <a:endParaRPr lang="en-US" sz="1350" dirty="0">
              <a:latin typeface="Times New Roman" panose="02020603050405020304" pitchFamily="18" charset="0"/>
              <a:cs typeface="Times New Roman" panose="02020603050405020304" pitchFamily="18" charset="0"/>
            </a:endParaRPr>
          </a:p>
        </p:txBody>
      </p:sp>
      <p:pic>
        <p:nvPicPr>
          <p:cNvPr id="10" name="Picture 9" descr=" f(x)=1,  ext{if x}&gt;=0 "/>
          <p:cNvPicPr/>
          <p:nvPr/>
        </p:nvPicPr>
        <p:blipFill>
          <a:blip r:embed="rId4">
            <a:extLst>
              <a:ext uri="{28A0092B-C50C-407E-A947-70E740481C1C}">
                <a14:useLocalDpi xmlns:a14="http://schemas.microsoft.com/office/drawing/2010/main" val="0"/>
              </a:ext>
            </a:extLst>
          </a:blip>
          <a:srcRect/>
          <a:stretch>
            <a:fillRect/>
          </a:stretch>
        </p:blipFill>
        <p:spPr bwMode="auto">
          <a:xfrm>
            <a:off x="1576633" y="4357751"/>
            <a:ext cx="2095016" cy="347153"/>
          </a:xfrm>
          <a:prstGeom prst="rect">
            <a:avLst/>
          </a:prstGeom>
          <a:noFill/>
          <a:ln>
            <a:noFill/>
          </a:ln>
        </p:spPr>
      </p:pic>
      <p:pic>
        <p:nvPicPr>
          <p:cNvPr id="11" name="Picture 10" descr=" f(x)=0,  ext{if x}&lt;0 "/>
          <p:cNvPicPr/>
          <p:nvPr/>
        </p:nvPicPr>
        <p:blipFill>
          <a:blip r:embed="rId5">
            <a:extLst>
              <a:ext uri="{28A0092B-C50C-407E-A947-70E740481C1C}">
                <a14:useLocalDpi xmlns:a14="http://schemas.microsoft.com/office/drawing/2010/main" val="0"/>
              </a:ext>
            </a:extLst>
          </a:blip>
          <a:srcRect/>
          <a:stretch>
            <a:fillRect/>
          </a:stretch>
        </p:blipFill>
        <p:spPr bwMode="auto">
          <a:xfrm>
            <a:off x="1576633" y="5049476"/>
            <a:ext cx="2223849" cy="242888"/>
          </a:xfrm>
          <a:prstGeom prst="rect">
            <a:avLst/>
          </a:prstGeom>
          <a:noFill/>
          <a:ln>
            <a:noFill/>
          </a:ln>
        </p:spPr>
      </p:pic>
      <p:pic>
        <p:nvPicPr>
          <p:cNvPr id="12" name="Picture 11" descr="https://tutorialspoint.dev/image/1-106.png"/>
          <p:cNvPicPr/>
          <p:nvPr/>
        </p:nvPicPr>
        <p:blipFill>
          <a:blip r:embed="rId6">
            <a:extLst>
              <a:ext uri="{28A0092B-C50C-407E-A947-70E740481C1C}">
                <a14:useLocalDpi xmlns:a14="http://schemas.microsoft.com/office/drawing/2010/main" val="0"/>
              </a:ext>
            </a:extLst>
          </a:blip>
          <a:srcRect/>
          <a:stretch>
            <a:fillRect/>
          </a:stretch>
        </p:blipFill>
        <p:spPr bwMode="auto">
          <a:xfrm>
            <a:off x="4317750" y="4034337"/>
            <a:ext cx="3494610" cy="2127880"/>
          </a:xfrm>
          <a:prstGeom prst="rect">
            <a:avLst/>
          </a:prstGeom>
          <a:noFill/>
          <a:ln>
            <a:noFill/>
          </a:ln>
        </p:spPr>
      </p:pic>
      <p:sp>
        <p:nvSpPr>
          <p:cNvPr id="13" name="Title 1"/>
          <p:cNvSpPr txBox="1">
            <a:spLocks noChangeArrowheads="1"/>
          </p:cNvSpPr>
          <p:nvPr/>
        </p:nvSpPr>
        <p:spPr>
          <a:xfrm>
            <a:off x="15439" y="6335790"/>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IN" altLang="zh-CN" sz="1350" b="1" dirty="0" smtClean="0">
                <a:solidFill>
                  <a:schemeClr val="bg1"/>
                </a:solidFill>
                <a:latin typeface="Tinos"/>
                <a:ea typeface="+mj-ea"/>
                <a:cs typeface="+mj-cs"/>
              </a:rPr>
              <a:t>Name </a:t>
            </a:r>
            <a:r>
              <a:rPr lang="en-IN" altLang="zh-CN" sz="1350" b="1" dirty="0">
                <a:solidFill>
                  <a:schemeClr val="bg1"/>
                </a:solidFill>
                <a:latin typeface="Tinos"/>
                <a:ea typeface="+mj-ea"/>
                <a:cs typeface="+mj-cs"/>
              </a:rPr>
              <a:t>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spTree>
    <p:extLst>
      <p:ext uri="{BB962C8B-B14F-4D97-AF65-F5344CB8AC3E}">
        <p14:creationId xmlns:p14="http://schemas.microsoft.com/office/powerpoint/2010/main" val="1570921528"/>
      </p:ext>
    </p:extLst>
  </p:cSld>
  <p:clrMapOvr>
    <a:masterClrMapping/>
  </p:clrMapOvr>
  <p:transition advTm="2418"/>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22255" y="857250"/>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22248" y="6281004"/>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sp>
        <p:nvSpPr>
          <p:cNvPr id="6" name="TextBox 5">
            <a:extLst>
              <a:ext uri="{FF2B5EF4-FFF2-40B4-BE49-F238E27FC236}">
                <a16:creationId xmlns:a16="http://schemas.microsoft.com/office/drawing/2014/main" id="{B6A23751-6C73-129D-585B-54E92954893F}"/>
              </a:ext>
            </a:extLst>
          </p:cNvPr>
          <p:cNvSpPr txBox="1"/>
          <p:nvPr/>
        </p:nvSpPr>
        <p:spPr>
          <a:xfrm>
            <a:off x="650897" y="1666224"/>
            <a:ext cx="8169575" cy="590931"/>
          </a:xfrm>
          <a:prstGeom prst="rect">
            <a:avLst/>
          </a:prstGeom>
          <a:noFill/>
        </p:spPr>
        <p:txBody>
          <a:bodyPr wrap="square">
            <a:spAutoFit/>
          </a:bodyPr>
          <a:lstStyle/>
          <a:p>
            <a:pPr lvl="0">
              <a:lnSpc>
                <a:spcPct val="90000"/>
              </a:lnSpc>
              <a:spcBef>
                <a:spcPct val="0"/>
              </a:spcBef>
              <a:defRPr/>
            </a:pPr>
            <a:r>
              <a:rPr lang="en-US" altLang="zh-CN" sz="3600" b="1" dirty="0" smtClean="0">
                <a:latin typeface="Times New Roman" panose="02020603050405020304" pitchFamily="18" charset="0"/>
                <a:cs typeface="Times New Roman" panose="02020603050405020304" pitchFamily="18" charset="0"/>
              </a:rPr>
              <a:t>Types of Activation Functions </a:t>
            </a:r>
            <a:r>
              <a:rPr lang="en-US" altLang="zh-CN" sz="3600" b="1" dirty="0" err="1" smtClean="0">
                <a:latin typeface="Times New Roman" panose="02020603050405020304" pitchFamily="18" charset="0"/>
                <a:cs typeface="Times New Roman" panose="02020603050405020304" pitchFamily="18" charset="0"/>
              </a:rPr>
              <a:t>Contd</a:t>
            </a:r>
            <a:r>
              <a:rPr lang="en-US" altLang="zh-CN" sz="3600" b="1" dirty="0" smtClean="0">
                <a:latin typeface="Times New Roman" panose="02020603050405020304" pitchFamily="18" charset="0"/>
                <a:cs typeface="Times New Roman" panose="02020603050405020304" pitchFamily="18" charset="0"/>
              </a:rPr>
              <a:t> …</a:t>
            </a:r>
            <a:endParaRPr lang="zh-CN" altLang="en-US" sz="3600" b="1" dirty="0">
              <a:latin typeface="Times New Roman" panose="02020603050405020304" pitchFamily="18" charset="0"/>
              <a:cs typeface="Times New Roman" panose="02020603050405020304" pitchFamily="18" charset="0"/>
            </a:endParaRPr>
          </a:p>
        </p:txBody>
      </p:sp>
      <p:pic>
        <p:nvPicPr>
          <p:cNvPr id="10" name="Picture 9" descr="https://miro.medium.com/max/970/1*Xu7B5y9gp0iL5ooBj7LtWw.png"/>
          <p:cNvPicPr/>
          <p:nvPr/>
        </p:nvPicPr>
        <p:blipFill>
          <a:blip r:embed="rId4">
            <a:extLst>
              <a:ext uri="{28A0092B-C50C-407E-A947-70E740481C1C}">
                <a14:useLocalDpi xmlns:a14="http://schemas.microsoft.com/office/drawing/2010/main" val="0"/>
              </a:ext>
            </a:extLst>
          </a:blip>
          <a:srcRect/>
          <a:stretch>
            <a:fillRect/>
          </a:stretch>
        </p:blipFill>
        <p:spPr bwMode="auto">
          <a:xfrm>
            <a:off x="3706149" y="3789040"/>
            <a:ext cx="4824659" cy="2517049"/>
          </a:xfrm>
          <a:prstGeom prst="rect">
            <a:avLst/>
          </a:prstGeom>
          <a:noFill/>
          <a:ln>
            <a:noFill/>
          </a:ln>
        </p:spPr>
      </p:pic>
      <p:sp>
        <p:nvSpPr>
          <p:cNvPr id="14" name="Content Placeholder 2"/>
          <p:cNvSpPr txBox="1">
            <a:spLocks/>
          </p:cNvSpPr>
          <p:nvPr/>
        </p:nvSpPr>
        <p:spPr>
          <a:xfrm>
            <a:off x="650897" y="2384589"/>
            <a:ext cx="7886700" cy="1665212"/>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4400" b="1" dirty="0">
                <a:solidFill>
                  <a:schemeClr val="tx1"/>
                </a:solidFill>
                <a:latin typeface="Times New Roman" panose="02020603050405020304" pitchFamily="18" charset="0"/>
                <a:cs typeface="Times New Roman" panose="02020603050405020304" pitchFamily="18" charset="0"/>
              </a:rPr>
              <a:t>2.  Sigmoid or Logistic Activation Function</a:t>
            </a:r>
          </a:p>
          <a:p>
            <a:pPr marL="457200" indent="-457200" algn="l">
              <a:buClr>
                <a:schemeClr val="accent2"/>
              </a:buClr>
              <a:buFont typeface="Arial" panose="020B0604020202020204" pitchFamily="34" charset="0"/>
              <a:buChar char="•"/>
            </a:pPr>
            <a:r>
              <a:rPr lang="en-IN" sz="3300" dirty="0">
                <a:solidFill>
                  <a:schemeClr val="tx1"/>
                </a:solidFill>
                <a:latin typeface="Times New Roman" panose="02020603050405020304" pitchFamily="18" charset="0"/>
                <a:cs typeface="Times New Roman" panose="02020603050405020304" pitchFamily="18" charset="0"/>
              </a:rPr>
              <a:t>It is a function which is plotted as ‘S’ shaped graph.</a:t>
            </a:r>
          </a:p>
          <a:p>
            <a:pPr marL="457200" indent="-457200" algn="l" fontAlgn="base">
              <a:buClr>
                <a:schemeClr val="accent2"/>
              </a:buClr>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The main reason why we use sigmoid function is because it exists between (0 to 1). </a:t>
            </a:r>
            <a:endParaRPr lang="en-IN" sz="3300" dirty="0">
              <a:solidFill>
                <a:schemeClr val="tx1"/>
              </a:solidFill>
              <a:latin typeface="Times New Roman" panose="02020603050405020304" pitchFamily="18" charset="0"/>
              <a:cs typeface="Times New Roman" panose="02020603050405020304" pitchFamily="18" charset="0"/>
            </a:endParaRPr>
          </a:p>
          <a:p>
            <a:pPr marL="457200" indent="-457200" algn="l" fontAlgn="base">
              <a:buClr>
                <a:schemeClr val="accent2"/>
              </a:buClr>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Therefore, it is especially used for models where we have to predict the probability as an output.</a:t>
            </a:r>
            <a:endParaRPr lang="en-IN" sz="3300" dirty="0">
              <a:solidFill>
                <a:schemeClr val="tx1"/>
              </a:solidFill>
              <a:latin typeface="Times New Roman" panose="02020603050405020304" pitchFamily="18"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381910155"/>
      </p:ext>
    </p:extLst>
  </p:cSld>
  <p:clrMapOvr>
    <a:masterClrMapping/>
  </p:clrMapOvr>
  <p:transition advTm="2418"/>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22255" y="857250"/>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sp>
        <p:nvSpPr>
          <p:cNvPr id="6" name="TextBox 5">
            <a:extLst>
              <a:ext uri="{FF2B5EF4-FFF2-40B4-BE49-F238E27FC236}">
                <a16:creationId xmlns:a16="http://schemas.microsoft.com/office/drawing/2014/main" id="{B6A23751-6C73-129D-585B-54E92954893F}"/>
              </a:ext>
            </a:extLst>
          </p:cNvPr>
          <p:cNvSpPr txBox="1"/>
          <p:nvPr/>
        </p:nvSpPr>
        <p:spPr>
          <a:xfrm>
            <a:off x="650897" y="1666224"/>
            <a:ext cx="8169575" cy="590931"/>
          </a:xfrm>
          <a:prstGeom prst="rect">
            <a:avLst/>
          </a:prstGeom>
          <a:noFill/>
        </p:spPr>
        <p:txBody>
          <a:bodyPr wrap="square">
            <a:spAutoFit/>
          </a:bodyPr>
          <a:lstStyle/>
          <a:p>
            <a:pPr lvl="0">
              <a:lnSpc>
                <a:spcPct val="90000"/>
              </a:lnSpc>
              <a:spcBef>
                <a:spcPct val="0"/>
              </a:spcBef>
              <a:defRPr/>
            </a:pPr>
            <a:r>
              <a:rPr lang="en-US" altLang="zh-CN" sz="3600" b="1" dirty="0" smtClean="0">
                <a:latin typeface="Times New Roman" panose="02020603050405020304" pitchFamily="18" charset="0"/>
                <a:cs typeface="Times New Roman" panose="02020603050405020304" pitchFamily="18" charset="0"/>
              </a:rPr>
              <a:t>Types of Activation Functions </a:t>
            </a:r>
            <a:r>
              <a:rPr lang="en-US" altLang="zh-CN" sz="3600" b="1" dirty="0" err="1" smtClean="0">
                <a:latin typeface="Times New Roman" panose="02020603050405020304" pitchFamily="18" charset="0"/>
                <a:cs typeface="Times New Roman" panose="02020603050405020304" pitchFamily="18" charset="0"/>
              </a:rPr>
              <a:t>Contd</a:t>
            </a:r>
            <a:r>
              <a:rPr lang="en-US" altLang="zh-CN" sz="3600" b="1" dirty="0" smtClean="0">
                <a:latin typeface="Times New Roman" panose="02020603050405020304" pitchFamily="18" charset="0"/>
                <a:cs typeface="Times New Roman" panose="02020603050405020304" pitchFamily="18" charset="0"/>
              </a:rPr>
              <a:t> …</a:t>
            </a:r>
            <a:endParaRPr lang="zh-CN" altLang="en-US" sz="3600" b="1" dirty="0">
              <a:latin typeface="Times New Roman" panose="02020603050405020304" pitchFamily="18" charset="0"/>
              <a:cs typeface="Times New Roman" panose="02020603050405020304" pitchFamily="18" charset="0"/>
            </a:endParaRPr>
          </a:p>
        </p:txBody>
      </p:sp>
      <p:sp>
        <p:nvSpPr>
          <p:cNvPr id="10" name="Content Placeholder 2"/>
          <p:cNvSpPr txBox="1">
            <a:spLocks/>
          </p:cNvSpPr>
          <p:nvPr/>
        </p:nvSpPr>
        <p:spPr>
          <a:xfrm>
            <a:off x="650896" y="2350736"/>
            <a:ext cx="7953551" cy="1582319"/>
          </a:xfrm>
          <a:prstGeom prst="rect">
            <a:avLst/>
          </a:prstGeom>
        </p:spPr>
        <p:txBody>
          <a:bodyPr vert="horz" lIns="91440" tIns="45720" rIns="91440" bIns="45720" rtlCol="0">
            <a:normAutofit fontScale="3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IN" sz="7400" b="1" dirty="0">
                <a:solidFill>
                  <a:schemeClr val="tx1"/>
                </a:solidFill>
                <a:latin typeface="Times New Roman" panose="02020603050405020304" pitchFamily="18" charset="0"/>
                <a:cs typeface="Times New Roman" panose="02020603050405020304" pitchFamily="18" charset="0"/>
              </a:rPr>
              <a:t>3.  </a:t>
            </a:r>
            <a:r>
              <a:rPr lang="en-IN" sz="7400" b="1" dirty="0" err="1">
                <a:solidFill>
                  <a:schemeClr val="tx1"/>
                </a:solidFill>
                <a:latin typeface="Times New Roman" panose="02020603050405020304" pitchFamily="18" charset="0"/>
                <a:cs typeface="Times New Roman" panose="02020603050405020304" pitchFamily="18" charset="0"/>
              </a:rPr>
              <a:t>Tanh</a:t>
            </a:r>
            <a:r>
              <a:rPr lang="en-IN" sz="7400" b="1" dirty="0">
                <a:solidFill>
                  <a:schemeClr val="tx1"/>
                </a:solidFill>
                <a:latin typeface="Times New Roman" panose="02020603050405020304" pitchFamily="18" charset="0"/>
                <a:cs typeface="Times New Roman" panose="02020603050405020304" pitchFamily="18" charset="0"/>
              </a:rPr>
              <a:t> or hyperbolic tangent Activation Function</a:t>
            </a:r>
          </a:p>
          <a:p>
            <a:pPr marL="342900" indent="-342900" algn="l">
              <a:buClr>
                <a:schemeClr val="accent2"/>
              </a:buClr>
              <a:buFont typeface="Arial" pitchFamily="34" charset="0"/>
              <a:buChar char="•"/>
            </a:pPr>
            <a:r>
              <a:rPr lang="en-IN" sz="6200" dirty="0" err="1">
                <a:solidFill>
                  <a:schemeClr val="tx1"/>
                </a:solidFill>
                <a:latin typeface="Times New Roman" panose="02020603050405020304" pitchFamily="18" charset="0"/>
                <a:cs typeface="Times New Roman" panose="02020603050405020304" pitchFamily="18" charset="0"/>
              </a:rPr>
              <a:t>tanh</a:t>
            </a:r>
            <a:r>
              <a:rPr lang="en-IN" sz="6200" dirty="0">
                <a:solidFill>
                  <a:schemeClr val="tx1"/>
                </a:solidFill>
                <a:latin typeface="Times New Roman" panose="02020603050405020304" pitchFamily="18" charset="0"/>
                <a:cs typeface="Times New Roman" panose="02020603050405020304" pitchFamily="18" charset="0"/>
              </a:rPr>
              <a:t> is also like logistic sigmoid but better. </a:t>
            </a:r>
          </a:p>
          <a:p>
            <a:pPr marL="342900" indent="-342900" algn="l">
              <a:buClr>
                <a:schemeClr val="accent2"/>
              </a:buClr>
              <a:buFont typeface="Arial" pitchFamily="34" charset="0"/>
              <a:buChar char="•"/>
            </a:pPr>
            <a:r>
              <a:rPr lang="en-IN" sz="6200" dirty="0">
                <a:solidFill>
                  <a:schemeClr val="tx1"/>
                </a:solidFill>
                <a:latin typeface="Times New Roman" panose="02020603050405020304" pitchFamily="18" charset="0"/>
                <a:cs typeface="Times New Roman" panose="02020603050405020304" pitchFamily="18" charset="0"/>
              </a:rPr>
              <a:t>The range of the </a:t>
            </a:r>
            <a:r>
              <a:rPr lang="en-IN" sz="6200" dirty="0" err="1">
                <a:solidFill>
                  <a:schemeClr val="tx1"/>
                </a:solidFill>
                <a:latin typeface="Times New Roman" panose="02020603050405020304" pitchFamily="18" charset="0"/>
                <a:cs typeface="Times New Roman" panose="02020603050405020304" pitchFamily="18" charset="0"/>
              </a:rPr>
              <a:t>tanh</a:t>
            </a:r>
            <a:r>
              <a:rPr lang="en-IN" sz="6200" dirty="0">
                <a:solidFill>
                  <a:schemeClr val="tx1"/>
                </a:solidFill>
                <a:latin typeface="Times New Roman" panose="02020603050405020304" pitchFamily="18" charset="0"/>
                <a:cs typeface="Times New Roman" panose="02020603050405020304" pitchFamily="18" charset="0"/>
              </a:rPr>
              <a:t> function is from (-1 to 1). </a:t>
            </a:r>
            <a:r>
              <a:rPr lang="en-IN" sz="6200" dirty="0" err="1">
                <a:solidFill>
                  <a:schemeClr val="tx1"/>
                </a:solidFill>
                <a:latin typeface="Times New Roman" panose="02020603050405020304" pitchFamily="18" charset="0"/>
                <a:cs typeface="Times New Roman" panose="02020603050405020304" pitchFamily="18" charset="0"/>
              </a:rPr>
              <a:t>tanh</a:t>
            </a:r>
            <a:r>
              <a:rPr lang="en-IN" sz="6200" dirty="0">
                <a:solidFill>
                  <a:schemeClr val="tx1"/>
                </a:solidFill>
                <a:latin typeface="Times New Roman" panose="02020603050405020304" pitchFamily="18" charset="0"/>
                <a:cs typeface="Times New Roman" panose="02020603050405020304" pitchFamily="18" charset="0"/>
              </a:rPr>
              <a:t> is also sigmoidal (s - shaped).</a:t>
            </a:r>
          </a:p>
          <a:p>
            <a:pPr marL="342900" indent="-342900" algn="l" fontAlgn="base">
              <a:buClr>
                <a:schemeClr val="accent2"/>
              </a:buClr>
              <a:buFont typeface="Arial" pitchFamily="34" charset="0"/>
              <a:buChar char="•"/>
            </a:pPr>
            <a:r>
              <a:rPr lang="en-US" sz="6200" dirty="0">
                <a:solidFill>
                  <a:schemeClr val="tx1"/>
                </a:solidFill>
                <a:latin typeface="Times New Roman" panose="02020603050405020304" pitchFamily="18" charset="0"/>
                <a:cs typeface="Times New Roman" panose="02020603050405020304" pitchFamily="18" charset="0"/>
              </a:rPr>
              <a:t>Hyperbolic Tangent Function: </a:t>
            </a:r>
            <a:r>
              <a:rPr lang="en-US" sz="6200" dirty="0" err="1">
                <a:solidFill>
                  <a:schemeClr val="tx1"/>
                </a:solidFill>
                <a:latin typeface="Times New Roman" panose="02020603050405020304" pitchFamily="18" charset="0"/>
                <a:cs typeface="Times New Roman" panose="02020603050405020304" pitchFamily="18" charset="0"/>
              </a:rPr>
              <a:t>tanh</a:t>
            </a:r>
            <a:r>
              <a:rPr lang="en-US" sz="6200" dirty="0">
                <a:solidFill>
                  <a:schemeClr val="tx1"/>
                </a:solidFill>
                <a:latin typeface="Times New Roman" panose="02020603050405020304" pitchFamily="18" charset="0"/>
                <a:cs typeface="Times New Roman" panose="02020603050405020304" pitchFamily="18" charset="0"/>
              </a:rPr>
              <a:t>(x) = (ex – e-x) / (ex + e-x)</a:t>
            </a:r>
            <a:endParaRPr lang="en-IN" sz="6200" dirty="0">
              <a:solidFill>
                <a:schemeClr val="tx1"/>
              </a:solidFill>
              <a:latin typeface="Times New Roman" panose="02020603050405020304" pitchFamily="18" charset="0"/>
              <a:cs typeface="Times New Roman" panose="02020603050405020304" pitchFamily="18" charset="0"/>
            </a:endParaRPr>
          </a:p>
          <a:p>
            <a:endParaRPr lang="en-IN" b="1" dirty="0"/>
          </a:p>
        </p:txBody>
      </p:sp>
      <p:pic>
        <p:nvPicPr>
          <p:cNvPr id="11" name="Picture 10" descr="https://miro.medium.com/max/1190/1*f9erByySVjTjohfFdNkJYQ.jpeg"/>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790118"/>
            <a:ext cx="5760640" cy="2490886"/>
          </a:xfrm>
          <a:prstGeom prst="rect">
            <a:avLst/>
          </a:prstGeom>
          <a:noFill/>
          <a:ln>
            <a:noFill/>
          </a:ln>
        </p:spPr>
      </p:pic>
      <p:sp>
        <p:nvSpPr>
          <p:cNvPr id="12" name="Title 1"/>
          <p:cNvSpPr txBox="1">
            <a:spLocks noChangeArrowheads="1"/>
          </p:cNvSpPr>
          <p:nvPr/>
        </p:nvSpPr>
        <p:spPr>
          <a:xfrm>
            <a:off x="22248" y="6281004"/>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spTree>
    <p:extLst>
      <p:ext uri="{BB962C8B-B14F-4D97-AF65-F5344CB8AC3E}">
        <p14:creationId xmlns:p14="http://schemas.microsoft.com/office/powerpoint/2010/main" val="2906367277"/>
      </p:ext>
    </p:extLst>
  </p:cSld>
  <p:clrMapOvr>
    <a:masterClrMapping/>
  </p:clrMapOvr>
  <p:transition advTm="2418"/>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22255" y="857250"/>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42352" y="6515640"/>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sp>
        <p:nvSpPr>
          <p:cNvPr id="5" name="TextBox 4">
            <a:extLst>
              <a:ext uri="{FF2B5EF4-FFF2-40B4-BE49-F238E27FC236}">
                <a16:creationId xmlns:a16="http://schemas.microsoft.com/office/drawing/2014/main" id="{B6A23751-6C73-129D-585B-54E92954893F}"/>
              </a:ext>
            </a:extLst>
          </p:cNvPr>
          <p:cNvSpPr txBox="1"/>
          <p:nvPr/>
        </p:nvSpPr>
        <p:spPr>
          <a:xfrm>
            <a:off x="650897" y="1666224"/>
            <a:ext cx="8169575" cy="590931"/>
          </a:xfrm>
          <a:prstGeom prst="rect">
            <a:avLst/>
          </a:prstGeom>
          <a:noFill/>
        </p:spPr>
        <p:txBody>
          <a:bodyPr wrap="square">
            <a:spAutoFit/>
          </a:bodyPr>
          <a:lstStyle/>
          <a:p>
            <a:pPr lvl="0">
              <a:lnSpc>
                <a:spcPct val="90000"/>
              </a:lnSpc>
              <a:spcBef>
                <a:spcPct val="0"/>
              </a:spcBef>
              <a:defRPr/>
            </a:pPr>
            <a:r>
              <a:rPr lang="en-US" altLang="zh-CN" sz="3600" b="1" dirty="0" smtClean="0">
                <a:latin typeface="Times New Roman" panose="02020603050405020304" pitchFamily="18" charset="0"/>
                <a:cs typeface="Times New Roman" panose="02020603050405020304" pitchFamily="18" charset="0"/>
              </a:rPr>
              <a:t>Types of Activation Functions </a:t>
            </a:r>
            <a:r>
              <a:rPr lang="en-US" altLang="zh-CN" sz="3600" b="1" dirty="0" err="1" smtClean="0">
                <a:latin typeface="Times New Roman" panose="02020603050405020304" pitchFamily="18" charset="0"/>
                <a:cs typeface="Times New Roman" panose="02020603050405020304" pitchFamily="18" charset="0"/>
              </a:rPr>
              <a:t>Contd</a:t>
            </a:r>
            <a:r>
              <a:rPr lang="en-US" altLang="zh-CN" sz="3600" b="1" dirty="0" smtClean="0">
                <a:latin typeface="Times New Roman" panose="02020603050405020304" pitchFamily="18" charset="0"/>
                <a:cs typeface="Times New Roman" panose="02020603050405020304" pitchFamily="18" charset="0"/>
              </a:rPr>
              <a:t> …</a:t>
            </a:r>
            <a:endParaRPr lang="zh-CN" altLang="en-US" sz="3600" b="1" dirty="0">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496564" y="2361428"/>
            <a:ext cx="8107883" cy="3731868"/>
          </a:xfrm>
          <a:prstGeom prst="rect">
            <a:avLst/>
          </a:prstGeom>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IN" sz="3400" b="1" dirty="0">
                <a:solidFill>
                  <a:schemeClr val="tx1"/>
                </a:solidFill>
                <a:latin typeface="Times New Roman" panose="02020603050405020304" pitchFamily="18" charset="0"/>
                <a:cs typeface="Times New Roman" panose="02020603050405020304" pitchFamily="18" charset="0"/>
              </a:rPr>
              <a:t>4. </a:t>
            </a:r>
            <a:r>
              <a:rPr lang="en-IN" sz="3400" b="1" dirty="0" err="1">
                <a:solidFill>
                  <a:schemeClr val="tx1"/>
                </a:solidFill>
                <a:latin typeface="Times New Roman" panose="02020603050405020304" pitchFamily="18" charset="0"/>
                <a:cs typeface="Times New Roman" panose="02020603050405020304" pitchFamily="18" charset="0"/>
              </a:rPr>
              <a:t>ReLU</a:t>
            </a:r>
            <a:r>
              <a:rPr lang="en-IN" sz="3400" b="1" dirty="0">
                <a:solidFill>
                  <a:schemeClr val="tx1"/>
                </a:solidFill>
                <a:latin typeface="Times New Roman" panose="02020603050405020304" pitchFamily="18" charset="0"/>
                <a:cs typeface="Times New Roman" panose="02020603050405020304" pitchFamily="18" charset="0"/>
              </a:rPr>
              <a:t> (Rectified Linear Unit) Activation Function</a:t>
            </a:r>
          </a:p>
          <a:p>
            <a:pPr marL="342900" indent="-342900" algn="l">
              <a:buClr>
                <a:schemeClr val="accent2"/>
              </a:buClr>
              <a:buFont typeface="Arial" pitchFamily="34" charset="0"/>
              <a:buChar char="•"/>
            </a:pPr>
            <a:r>
              <a:rPr lang="en-IN" sz="2900" dirty="0">
                <a:solidFill>
                  <a:schemeClr val="tx1"/>
                </a:solidFill>
                <a:latin typeface="Times New Roman" panose="02020603050405020304" pitchFamily="18" charset="0"/>
                <a:cs typeface="Times New Roman" panose="02020603050405020304" pitchFamily="18" charset="0"/>
              </a:rPr>
              <a:t>It is the most widely used activation function. It is defined as:</a:t>
            </a:r>
          </a:p>
          <a:p>
            <a:pPr marL="342900" indent="-342900" algn="l">
              <a:buClr>
                <a:schemeClr val="accent2"/>
              </a:buClr>
              <a:buFont typeface="Arial" pitchFamily="34" charset="0"/>
              <a:buChar char="•"/>
            </a:pPr>
            <a:endParaRPr lang="en-IN" sz="2900" dirty="0">
              <a:solidFill>
                <a:schemeClr val="tx1"/>
              </a:solidFill>
              <a:latin typeface="Times New Roman" panose="02020603050405020304" pitchFamily="18" charset="0"/>
              <a:cs typeface="Times New Roman" panose="02020603050405020304" pitchFamily="18" charset="0"/>
            </a:endParaRPr>
          </a:p>
          <a:p>
            <a:pPr marL="342900" indent="-342900" algn="l" fontAlgn="base">
              <a:buClr>
                <a:schemeClr val="accent2"/>
              </a:buClr>
              <a:buFont typeface="Arial" pitchFamily="34" charset="0"/>
              <a:buChar char="•"/>
            </a:pPr>
            <a:endParaRPr lang="en-US" sz="2900" dirty="0">
              <a:solidFill>
                <a:schemeClr val="tx1"/>
              </a:solidFill>
              <a:latin typeface="Times New Roman" panose="02020603050405020304" pitchFamily="18" charset="0"/>
              <a:cs typeface="Times New Roman" panose="02020603050405020304" pitchFamily="18" charset="0"/>
            </a:endParaRPr>
          </a:p>
          <a:p>
            <a:pPr marL="342900" indent="-342900" algn="l" fontAlgn="base">
              <a:buClr>
                <a:schemeClr val="accent2"/>
              </a:buClr>
              <a:buFont typeface="Arial" pitchFamily="34" charset="0"/>
              <a:buChar char="•"/>
            </a:pPr>
            <a:endParaRPr lang="en-US" sz="2900" dirty="0">
              <a:solidFill>
                <a:schemeClr val="tx1"/>
              </a:solidFill>
              <a:latin typeface="Times New Roman" panose="02020603050405020304" pitchFamily="18" charset="0"/>
              <a:cs typeface="Times New Roman" panose="02020603050405020304" pitchFamily="18" charset="0"/>
            </a:endParaRPr>
          </a:p>
          <a:p>
            <a:pPr marL="342900" indent="-342900" algn="l" fontAlgn="base">
              <a:buClr>
                <a:schemeClr val="accent2"/>
              </a:buClr>
              <a:buFont typeface="Arial" pitchFamily="34" charset="0"/>
              <a:buChar char="•"/>
            </a:pPr>
            <a:endParaRPr lang="en-US" sz="2900" dirty="0">
              <a:solidFill>
                <a:schemeClr val="tx1"/>
              </a:solidFill>
              <a:latin typeface="Times New Roman" panose="02020603050405020304" pitchFamily="18" charset="0"/>
              <a:cs typeface="Times New Roman" panose="02020603050405020304" pitchFamily="18" charset="0"/>
            </a:endParaRPr>
          </a:p>
          <a:p>
            <a:pPr marL="342900" indent="-342900" algn="l" fontAlgn="base">
              <a:buClr>
                <a:schemeClr val="accent2"/>
              </a:buClr>
              <a:buFont typeface="Arial" pitchFamily="34" charset="0"/>
              <a:buChar char="•"/>
            </a:pPr>
            <a:endParaRPr lang="en-US" sz="2900" dirty="0" smtClean="0">
              <a:solidFill>
                <a:schemeClr val="tx1"/>
              </a:solidFill>
              <a:latin typeface="Times New Roman" panose="02020603050405020304" pitchFamily="18" charset="0"/>
              <a:cs typeface="Times New Roman" panose="02020603050405020304" pitchFamily="18" charset="0"/>
            </a:endParaRPr>
          </a:p>
          <a:p>
            <a:pPr marL="342900" indent="-342900" algn="l" fontAlgn="base">
              <a:buClr>
                <a:schemeClr val="accent2"/>
              </a:buClr>
              <a:buFont typeface="Arial" pitchFamily="34" charset="0"/>
              <a:buChar char="•"/>
            </a:pPr>
            <a:endParaRPr lang="en-US" sz="2900" dirty="0">
              <a:solidFill>
                <a:schemeClr val="tx1"/>
              </a:solidFill>
              <a:latin typeface="Times New Roman" panose="02020603050405020304" pitchFamily="18" charset="0"/>
              <a:cs typeface="Times New Roman" panose="02020603050405020304" pitchFamily="18" charset="0"/>
            </a:endParaRPr>
          </a:p>
          <a:p>
            <a:pPr marL="342900" indent="-342900" algn="l" fontAlgn="base">
              <a:buClr>
                <a:schemeClr val="accent2"/>
              </a:buClr>
              <a:buFont typeface="Arial" pitchFamily="34" charset="0"/>
              <a:buChar char="•"/>
            </a:pPr>
            <a:endParaRPr lang="en-US" sz="2900" dirty="0">
              <a:solidFill>
                <a:schemeClr val="tx1"/>
              </a:solidFill>
              <a:latin typeface="Times New Roman" panose="02020603050405020304" pitchFamily="18" charset="0"/>
              <a:cs typeface="Times New Roman" panose="02020603050405020304" pitchFamily="18" charset="0"/>
            </a:endParaRPr>
          </a:p>
          <a:p>
            <a:pPr marL="342900" indent="-342900" algn="l" fontAlgn="base">
              <a:buClr>
                <a:schemeClr val="accent2"/>
              </a:buClr>
              <a:buFont typeface="Arial" pitchFamily="34" charset="0"/>
              <a:buChar char="•"/>
            </a:pPr>
            <a:r>
              <a:rPr lang="en-US" sz="2900" dirty="0">
                <a:solidFill>
                  <a:schemeClr val="tx1"/>
                </a:solidFill>
                <a:latin typeface="Times New Roman" panose="02020603050405020304" pitchFamily="18" charset="0"/>
                <a:cs typeface="Times New Roman" panose="02020603050405020304" pitchFamily="18" charset="0"/>
              </a:rPr>
              <a:t>The main advantage of using the </a:t>
            </a:r>
            <a:r>
              <a:rPr lang="en-US" sz="2900" dirty="0" err="1">
                <a:solidFill>
                  <a:schemeClr val="tx1"/>
                </a:solidFill>
                <a:latin typeface="Times New Roman" panose="02020603050405020304" pitchFamily="18" charset="0"/>
                <a:cs typeface="Times New Roman" panose="02020603050405020304" pitchFamily="18" charset="0"/>
              </a:rPr>
              <a:t>ReLU</a:t>
            </a:r>
            <a:r>
              <a:rPr lang="en-US" sz="2900" dirty="0">
                <a:solidFill>
                  <a:schemeClr val="tx1"/>
                </a:solidFill>
                <a:latin typeface="Times New Roman" panose="02020603050405020304" pitchFamily="18" charset="0"/>
                <a:cs typeface="Times New Roman" panose="02020603050405020304" pitchFamily="18" charset="0"/>
              </a:rPr>
              <a:t> function over other activation functions is that it does not activate all the neurons at the same time. </a:t>
            </a:r>
            <a:endParaRPr lang="en-IN" sz="2900" dirty="0">
              <a:solidFill>
                <a:schemeClr val="tx1"/>
              </a:solidFill>
              <a:latin typeface="Times New Roman" panose="02020603050405020304" pitchFamily="18" charset="0"/>
              <a:cs typeface="Times New Roman" panose="02020603050405020304" pitchFamily="18" charset="0"/>
            </a:endParaRPr>
          </a:p>
        </p:txBody>
      </p:sp>
      <p:pic>
        <p:nvPicPr>
          <p:cNvPr id="14" name="Picture 13" descr="https://tutorialspoint.dev/image/2-69.png"/>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095117"/>
            <a:ext cx="5120014" cy="1915916"/>
          </a:xfrm>
          <a:prstGeom prst="rect">
            <a:avLst/>
          </a:prstGeom>
          <a:noFill/>
          <a:ln>
            <a:noFill/>
          </a:ln>
        </p:spPr>
      </p:pic>
    </p:spTree>
    <p:extLst>
      <p:ext uri="{BB962C8B-B14F-4D97-AF65-F5344CB8AC3E}">
        <p14:creationId xmlns:p14="http://schemas.microsoft.com/office/powerpoint/2010/main" val="2302256263"/>
      </p:ext>
    </p:extLst>
  </p:cSld>
  <p:clrMapOvr>
    <a:masterClrMapping/>
  </p:clrMapOvr>
  <p:transition advTm="2418"/>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85).png"/>
          <p:cNvPicPr>
            <a:picLocks noGrp="1" noChangeAspect="1"/>
          </p:cNvPicPr>
          <p:nvPr>
            <p:ph idx="1"/>
          </p:nvPr>
        </p:nvPicPr>
        <p:blipFill>
          <a:blip r:embed="rId2"/>
          <a:stretch>
            <a:fillRect/>
          </a:stretch>
        </p:blipFill>
        <p:spPr>
          <a:xfrm>
            <a:off x="1" y="0"/>
            <a:ext cx="9143999" cy="6858000"/>
          </a:xfrm>
        </p:spPr>
      </p:pic>
    </p:spTree>
    <p:extLst>
      <p:ext uri="{BB962C8B-B14F-4D97-AF65-F5344CB8AC3E}">
        <p14:creationId xmlns:p14="http://schemas.microsoft.com/office/powerpoint/2010/main" val="417830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3" y="857250"/>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sp>
        <p:nvSpPr>
          <p:cNvPr id="6" name="TextBox 5">
            <a:extLst>
              <a:ext uri="{FF2B5EF4-FFF2-40B4-BE49-F238E27FC236}">
                <a16:creationId xmlns:a16="http://schemas.microsoft.com/office/drawing/2014/main" id="{B6A23751-6C73-129D-585B-54E92954893F}"/>
              </a:ext>
            </a:extLst>
          </p:cNvPr>
          <p:cNvSpPr txBox="1"/>
          <p:nvPr/>
        </p:nvSpPr>
        <p:spPr>
          <a:xfrm>
            <a:off x="650897" y="1666224"/>
            <a:ext cx="6860817" cy="646331"/>
          </a:xfrm>
          <a:prstGeom prst="rect">
            <a:avLst/>
          </a:prstGeom>
          <a:noFill/>
        </p:spPr>
        <p:txBody>
          <a:bodyPr wrap="square">
            <a:spAutoFit/>
          </a:bodyPr>
          <a:lstStyle/>
          <a:p>
            <a:pPr algn="just"/>
            <a:r>
              <a:rPr lang="en-IN" sz="3600" b="1" i="0" dirty="0" smtClean="0">
                <a:effectLst/>
                <a:latin typeface="Times New Roman" panose="02020603050405020304" pitchFamily="18" charset="0"/>
                <a:cs typeface="Times New Roman" panose="02020603050405020304" pitchFamily="18" charset="0"/>
              </a:rPr>
              <a:t>Gradient </a:t>
            </a:r>
            <a:r>
              <a:rPr lang="en-IN" sz="3600" b="1" i="0" dirty="0">
                <a:effectLst/>
                <a:latin typeface="Times New Roman" panose="02020603050405020304" pitchFamily="18" charset="0"/>
                <a:cs typeface="Times New Roman" panose="02020603050405020304" pitchFamily="18" charset="0"/>
              </a:rPr>
              <a:t>Descent</a:t>
            </a:r>
          </a:p>
        </p:txBody>
      </p:sp>
      <p:sp>
        <p:nvSpPr>
          <p:cNvPr id="5" name="TextBox 4">
            <a:extLst>
              <a:ext uri="{FF2B5EF4-FFF2-40B4-BE49-F238E27FC236}">
                <a16:creationId xmlns:a16="http://schemas.microsoft.com/office/drawing/2014/main" id="{9D9753A9-5FDB-30F3-FC5F-A9F45D552A70}"/>
              </a:ext>
            </a:extLst>
          </p:cNvPr>
          <p:cNvSpPr txBox="1"/>
          <p:nvPr/>
        </p:nvSpPr>
        <p:spPr>
          <a:xfrm>
            <a:off x="683568" y="2439990"/>
            <a:ext cx="7488832" cy="3170099"/>
          </a:xfrm>
          <a:prstGeom prst="rect">
            <a:avLst/>
          </a:prstGeom>
          <a:noFill/>
        </p:spPr>
        <p:txBody>
          <a:bodyPr wrap="square">
            <a:spAutoFit/>
          </a:bodyPr>
          <a:lstStyle/>
          <a:p>
            <a:pPr marL="342900" indent="-342900" algn="just">
              <a:buFont typeface="Arial" panose="020B0604020202020204" pitchFamily="34" charset="0"/>
              <a:buChar char="•"/>
            </a:pPr>
            <a:r>
              <a:rPr lang="en-US" sz="2000" b="0" dirty="0">
                <a:solidFill>
                  <a:srgbClr val="333333"/>
                </a:solidFill>
                <a:effectLst/>
                <a:latin typeface="Times New Roman" panose="02020603050405020304" pitchFamily="18" charset="0"/>
                <a:cs typeface="Times New Roman" panose="02020603050405020304" pitchFamily="18" charset="0"/>
              </a:rPr>
              <a:t>Gradient descent was initially discovered by </a:t>
            </a:r>
            <a:r>
              <a:rPr lang="en-US" sz="2000" b="1" dirty="0">
                <a:solidFill>
                  <a:srgbClr val="333333"/>
                </a:solidFill>
                <a:effectLst/>
                <a:latin typeface="Times New Roman" panose="02020603050405020304" pitchFamily="18" charset="0"/>
                <a:cs typeface="Times New Roman" panose="02020603050405020304" pitchFamily="18" charset="0"/>
              </a:rPr>
              <a:t>"Augustin-Louis Cauchy"</a:t>
            </a:r>
            <a:r>
              <a:rPr lang="en-US" sz="2000" b="0" dirty="0">
                <a:solidFill>
                  <a:srgbClr val="333333"/>
                </a:solidFill>
                <a:effectLst/>
                <a:latin typeface="Times New Roman" panose="02020603050405020304" pitchFamily="18" charset="0"/>
                <a:cs typeface="Times New Roman" panose="02020603050405020304" pitchFamily="18" charset="0"/>
              </a:rPr>
              <a:t> in mid of 18th century. </a:t>
            </a:r>
            <a:r>
              <a:rPr lang="en-US" sz="2000" b="1" dirty="0">
                <a:solidFill>
                  <a:srgbClr val="333333"/>
                </a:solidFill>
                <a:effectLst/>
                <a:latin typeface="Times New Roman" panose="02020603050405020304" pitchFamily="18" charset="0"/>
                <a:cs typeface="Times New Roman" panose="02020603050405020304" pitchFamily="18" charset="0"/>
              </a:rPr>
              <a:t>Gradient Descent is defined as one of the most commonly used iterative optimization algorithms of machine learning to train the machine learning and deep learning models. It helps in finding the local minimum of a function.</a:t>
            </a:r>
            <a:endParaRPr lang="en-IN" sz="2000" b="1" dirty="0">
              <a:solidFill>
                <a:srgbClr val="333333"/>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solidFill>
                  <a:srgbClr val="333333"/>
                </a:solidFill>
                <a:latin typeface="Times New Roman" panose="02020603050405020304" pitchFamily="18" charset="0"/>
                <a:cs typeface="Times New Roman" panose="02020603050405020304" pitchFamily="18" charset="0"/>
              </a:rPr>
              <a:t>It is used  </a:t>
            </a:r>
            <a:r>
              <a:rPr lang="en-US" sz="2000" b="0" dirty="0">
                <a:solidFill>
                  <a:srgbClr val="333333"/>
                </a:solidFill>
                <a:effectLst/>
                <a:latin typeface="Times New Roman" panose="02020603050405020304" pitchFamily="18" charset="0"/>
                <a:cs typeface="Times New Roman" panose="02020603050405020304" pitchFamily="18" charset="0"/>
              </a:rPr>
              <a:t>most commonly used optimization algorithms to train machine learning models by means of minimizing errors between actual and expected results. Further, gradient descent is also used to train Neural Networks.</a:t>
            </a:r>
            <a:endParaRPr lang="en-US" sz="2000" b="1" dirty="0">
              <a:solidFill>
                <a:srgbClr val="333333"/>
              </a:solidFill>
              <a:effectLst/>
              <a:latin typeface="Times New Roman" panose="02020603050405020304" pitchFamily="18" charset="0"/>
              <a:cs typeface="Times New Roman" panose="02020603050405020304" pitchFamily="18" charset="0"/>
            </a:endParaRPr>
          </a:p>
        </p:txBody>
      </p:sp>
      <p:sp>
        <p:nvSpPr>
          <p:cNvPr id="7" name="Title 1"/>
          <p:cNvSpPr txBox="1">
            <a:spLocks noChangeArrowheads="1"/>
          </p:cNvSpPr>
          <p:nvPr/>
        </p:nvSpPr>
        <p:spPr>
          <a:xfrm>
            <a:off x="15439" y="6165304"/>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IN" altLang="zh-CN" sz="1350" b="1" dirty="0" smtClean="0">
                <a:solidFill>
                  <a:schemeClr val="bg1"/>
                </a:solidFill>
                <a:latin typeface="Tinos"/>
                <a:ea typeface="+mj-ea"/>
                <a:cs typeface="+mj-cs"/>
              </a:rPr>
              <a:t>Name </a:t>
            </a:r>
            <a:r>
              <a:rPr lang="en-IN" altLang="zh-CN" sz="1350" b="1" dirty="0">
                <a:solidFill>
                  <a:schemeClr val="bg1"/>
                </a:solidFill>
                <a:latin typeface="Tinos"/>
                <a:ea typeface="+mj-ea"/>
                <a:cs typeface="+mj-cs"/>
              </a:rPr>
              <a:t>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spTree>
    <p:extLst>
      <p:ext uri="{BB962C8B-B14F-4D97-AF65-F5344CB8AC3E}">
        <p14:creationId xmlns:p14="http://schemas.microsoft.com/office/powerpoint/2010/main" val="4015008380"/>
      </p:ext>
    </p:extLst>
  </p:cSld>
  <p:clrMapOvr>
    <a:masterClrMapping/>
  </p:clrMapOvr>
  <p:transition advTm="2418"/>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22255" y="857250"/>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sp>
        <p:nvSpPr>
          <p:cNvPr id="4" name="TextBox 3">
            <a:extLst>
              <a:ext uri="{FF2B5EF4-FFF2-40B4-BE49-F238E27FC236}">
                <a16:creationId xmlns:a16="http://schemas.microsoft.com/office/drawing/2014/main" id="{CECBD53C-7EC4-8A7D-2C7A-0D1EBB5C0B5F}"/>
              </a:ext>
            </a:extLst>
          </p:cNvPr>
          <p:cNvSpPr txBox="1"/>
          <p:nvPr/>
        </p:nvSpPr>
        <p:spPr>
          <a:xfrm>
            <a:off x="323528" y="2062010"/>
            <a:ext cx="8568952" cy="3108543"/>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best way to define the local minimum or local maximum of a function using gradient descent is as follows:</a:t>
            </a:r>
          </a:p>
          <a:p>
            <a:pPr marL="342900" indent="-342900" algn="just">
              <a:buFont typeface="Arial" panose="020B0604020202020204" pitchFamily="34" charset="0"/>
              <a:buChar char="•"/>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If we move towards a negative gradient or away from the gradient of the function at the current point, it will give the </a:t>
            </a:r>
            <a:r>
              <a:rPr lang="en-US" sz="2000" b="1" i="0" dirty="0">
                <a:solidFill>
                  <a:srgbClr val="000000"/>
                </a:solidFill>
                <a:effectLst/>
                <a:latin typeface="Times New Roman" panose="02020603050405020304" pitchFamily="18" charset="0"/>
                <a:cs typeface="Times New Roman" panose="02020603050405020304" pitchFamily="18" charset="0"/>
              </a:rPr>
              <a:t>local minimum</a:t>
            </a:r>
            <a:r>
              <a:rPr lang="en-US" sz="2000" b="0" i="0" dirty="0">
                <a:solidFill>
                  <a:srgbClr val="000000"/>
                </a:solidFill>
                <a:effectLst/>
                <a:latin typeface="Times New Roman" panose="02020603050405020304" pitchFamily="18" charset="0"/>
                <a:cs typeface="Times New Roman" panose="02020603050405020304" pitchFamily="18" charset="0"/>
              </a:rPr>
              <a:t> of that function.</a:t>
            </a:r>
          </a:p>
          <a:p>
            <a:pPr marL="342900" indent="-342900"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Whenever we move towards a positive gradient or towards the gradient of the function at the current point, we will get the </a:t>
            </a:r>
            <a:r>
              <a:rPr lang="en-US" sz="2000" b="1" i="0" dirty="0">
                <a:solidFill>
                  <a:srgbClr val="000000"/>
                </a:solidFill>
                <a:effectLst/>
                <a:latin typeface="Times New Roman" panose="02020603050405020304" pitchFamily="18" charset="0"/>
                <a:cs typeface="Times New Roman" panose="02020603050405020304" pitchFamily="18" charset="0"/>
              </a:rPr>
              <a:t>local maximum</a:t>
            </a:r>
            <a:r>
              <a:rPr lang="en-US" sz="2000" b="0" i="0" dirty="0">
                <a:solidFill>
                  <a:srgbClr val="000000"/>
                </a:solidFill>
                <a:effectLst/>
                <a:latin typeface="Times New Roman" panose="02020603050405020304" pitchFamily="18" charset="0"/>
                <a:cs typeface="Times New Roman" panose="02020603050405020304" pitchFamily="18" charset="0"/>
              </a:rPr>
              <a:t> of that function.</a:t>
            </a:r>
          </a:p>
          <a:p>
            <a:r>
              <a:rPr lang="en-US" dirty="0"/>
              <a:t/>
            </a:r>
            <a:br>
              <a:rPr lang="en-US" dirty="0"/>
            </a:br>
            <a:endParaRPr lang="en-IN" dirty="0"/>
          </a:p>
        </p:txBody>
      </p:sp>
      <p:sp>
        <p:nvSpPr>
          <p:cNvPr id="6" name="Title 1"/>
          <p:cNvSpPr txBox="1">
            <a:spLocks noChangeArrowheads="1"/>
          </p:cNvSpPr>
          <p:nvPr/>
        </p:nvSpPr>
        <p:spPr>
          <a:xfrm>
            <a:off x="15439" y="6193874"/>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IN" altLang="zh-CN" sz="1350" b="1" dirty="0" smtClean="0">
                <a:solidFill>
                  <a:schemeClr val="bg1"/>
                </a:solidFill>
                <a:latin typeface="Tinos"/>
                <a:ea typeface="+mj-ea"/>
                <a:cs typeface="+mj-cs"/>
              </a:rPr>
              <a:t>Name </a:t>
            </a:r>
            <a:r>
              <a:rPr lang="en-IN" altLang="zh-CN" sz="1350" b="1" dirty="0">
                <a:solidFill>
                  <a:schemeClr val="bg1"/>
                </a:solidFill>
                <a:latin typeface="Tinos"/>
                <a:ea typeface="+mj-ea"/>
                <a:cs typeface="+mj-cs"/>
              </a:rPr>
              <a:t>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spTree>
    <p:extLst>
      <p:ext uri="{BB962C8B-B14F-4D97-AF65-F5344CB8AC3E}">
        <p14:creationId xmlns:p14="http://schemas.microsoft.com/office/powerpoint/2010/main" val="2714401281"/>
      </p:ext>
    </p:extLst>
  </p:cSld>
  <p:clrMapOvr>
    <a:masterClrMapping/>
  </p:clrMapOvr>
  <p:transition advTm="2418"/>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08218" y="900585"/>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pic>
        <p:nvPicPr>
          <p:cNvPr id="1028" name="Picture 4" descr="Gradient Descent in Machine Learning">
            <a:extLst>
              <a:ext uri="{FF2B5EF4-FFF2-40B4-BE49-F238E27FC236}">
                <a16:creationId xmlns:a16="http://schemas.microsoft.com/office/drawing/2014/main" id="{AA4CE325-06BC-BC6F-40BD-6842EA34AD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995488"/>
            <a:ext cx="7128792" cy="348689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noChangeArrowheads="1"/>
          </p:cNvSpPr>
          <p:nvPr/>
        </p:nvSpPr>
        <p:spPr>
          <a:xfrm>
            <a:off x="15439" y="6165304"/>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IN" altLang="zh-CN" sz="1350" b="1" dirty="0" smtClean="0">
                <a:solidFill>
                  <a:schemeClr val="bg1"/>
                </a:solidFill>
                <a:latin typeface="Tinos"/>
                <a:ea typeface="+mj-ea"/>
                <a:cs typeface="+mj-cs"/>
              </a:rPr>
              <a:t>Name </a:t>
            </a:r>
            <a:r>
              <a:rPr lang="en-IN" altLang="zh-CN" sz="1350" b="1" dirty="0">
                <a:solidFill>
                  <a:schemeClr val="bg1"/>
                </a:solidFill>
                <a:latin typeface="Tinos"/>
                <a:ea typeface="+mj-ea"/>
                <a:cs typeface="+mj-cs"/>
              </a:rPr>
              <a:t>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spTree>
    <p:extLst>
      <p:ext uri="{BB962C8B-B14F-4D97-AF65-F5344CB8AC3E}">
        <p14:creationId xmlns:p14="http://schemas.microsoft.com/office/powerpoint/2010/main" val="2392348707"/>
      </p:ext>
    </p:extLst>
  </p:cSld>
  <p:clrMapOvr>
    <a:masterClrMapping/>
  </p:clrMapOvr>
  <p:transition advTm="241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22255" y="857250"/>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sp>
        <p:nvSpPr>
          <p:cNvPr id="4" name="TextBox 3">
            <a:extLst>
              <a:ext uri="{FF2B5EF4-FFF2-40B4-BE49-F238E27FC236}">
                <a16:creationId xmlns:a16="http://schemas.microsoft.com/office/drawing/2014/main" id="{00DE7D2D-6BE0-EF04-0BCC-CF3ED6D36F7B}"/>
              </a:ext>
            </a:extLst>
          </p:cNvPr>
          <p:cNvSpPr txBox="1"/>
          <p:nvPr/>
        </p:nvSpPr>
        <p:spPr>
          <a:xfrm>
            <a:off x="251518" y="1930259"/>
            <a:ext cx="8640960" cy="3170099"/>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This entire procedure is known as Gradient Ascent, which is also known as steepest descent. </a:t>
            </a:r>
            <a:r>
              <a:rPr lang="en-US" sz="2000" b="1" i="1" dirty="0">
                <a:solidFill>
                  <a:srgbClr val="333333"/>
                </a:solidFill>
                <a:effectLst/>
                <a:latin typeface="Times New Roman" panose="02020603050405020304" pitchFamily="18" charset="0"/>
                <a:cs typeface="Times New Roman" panose="02020603050405020304" pitchFamily="18" charset="0"/>
              </a:rPr>
              <a:t>The main objective of using a gradient descent algorithm is to minimize the cost function using iteration.</a:t>
            </a:r>
            <a:r>
              <a:rPr lang="en-US" sz="2000" b="0" i="0" dirty="0">
                <a:solidFill>
                  <a:srgbClr val="333333"/>
                </a:solidFill>
                <a:effectLst/>
                <a:latin typeface="Times New Roman" panose="02020603050405020304" pitchFamily="18" charset="0"/>
                <a:cs typeface="Times New Roman" panose="02020603050405020304" pitchFamily="18" charset="0"/>
              </a:rPr>
              <a:t> To achieve this goal, it performs two steps iteratively:</a:t>
            </a: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Calculates the first-order derivative of the function to compute the gradient or slope of that function.</a:t>
            </a: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Move away from the direction of the gradient, which means slope increased from the current point by alpha times, where Alpha is defined as Learning Rate. It is a tuning parameter in the optimization process which helps to decide the length of the steps.</a:t>
            </a:r>
          </a:p>
        </p:txBody>
      </p:sp>
      <p:sp>
        <p:nvSpPr>
          <p:cNvPr id="6" name="Title 1"/>
          <p:cNvSpPr txBox="1">
            <a:spLocks noChangeArrowheads="1"/>
          </p:cNvSpPr>
          <p:nvPr/>
        </p:nvSpPr>
        <p:spPr>
          <a:xfrm>
            <a:off x="15439" y="6165304"/>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IN" altLang="zh-CN" sz="1350" b="1" dirty="0" smtClean="0">
                <a:solidFill>
                  <a:schemeClr val="bg1"/>
                </a:solidFill>
                <a:latin typeface="Tinos"/>
                <a:ea typeface="+mj-ea"/>
                <a:cs typeface="+mj-cs"/>
              </a:rPr>
              <a:t>Name </a:t>
            </a:r>
            <a:r>
              <a:rPr lang="en-IN" altLang="zh-CN" sz="1350" b="1" dirty="0">
                <a:solidFill>
                  <a:schemeClr val="bg1"/>
                </a:solidFill>
                <a:latin typeface="Tinos"/>
                <a:ea typeface="+mj-ea"/>
                <a:cs typeface="+mj-cs"/>
              </a:rPr>
              <a:t>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spTree>
    <p:extLst>
      <p:ext uri="{BB962C8B-B14F-4D97-AF65-F5344CB8AC3E}">
        <p14:creationId xmlns:p14="http://schemas.microsoft.com/office/powerpoint/2010/main" val="1637848506"/>
      </p:ext>
    </p:extLst>
  </p:cSld>
  <p:clrMapOvr>
    <a:masterClrMapping/>
  </p:clrMapOvr>
  <p:transition advTm="241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12640" y="897237"/>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sp>
        <p:nvSpPr>
          <p:cNvPr id="6" name="TextBox 5">
            <a:extLst>
              <a:ext uri="{FF2B5EF4-FFF2-40B4-BE49-F238E27FC236}">
                <a16:creationId xmlns:a16="http://schemas.microsoft.com/office/drawing/2014/main" id="{B6A23751-6C73-129D-585B-54E92954893F}"/>
              </a:ext>
            </a:extLst>
          </p:cNvPr>
          <p:cNvSpPr txBox="1"/>
          <p:nvPr/>
        </p:nvSpPr>
        <p:spPr>
          <a:xfrm>
            <a:off x="395536" y="1721960"/>
            <a:ext cx="3096344" cy="523220"/>
          </a:xfrm>
          <a:prstGeom prst="rect">
            <a:avLst/>
          </a:prstGeom>
          <a:noFill/>
        </p:spPr>
        <p:txBody>
          <a:bodyPr wrap="square">
            <a:spAutoFit/>
          </a:bodyPr>
          <a:lstStyle/>
          <a:p>
            <a:pPr algn="just"/>
            <a:r>
              <a:rPr lang="en-IN" sz="2800" b="1" i="0" dirty="0" smtClean="0">
                <a:effectLst/>
                <a:latin typeface="Times New Roman" panose="02020603050405020304" pitchFamily="18" charset="0"/>
                <a:cs typeface="Times New Roman" panose="02020603050405020304" pitchFamily="18" charset="0"/>
              </a:rPr>
              <a:t>Cost </a:t>
            </a:r>
            <a:r>
              <a:rPr lang="en-IN" sz="2800" b="1" i="0" dirty="0">
                <a:effectLst/>
                <a:latin typeface="Times New Roman" panose="02020603050405020304" pitchFamily="18" charset="0"/>
                <a:cs typeface="Times New Roman" panose="02020603050405020304" pitchFamily="18" charset="0"/>
              </a:rPr>
              <a:t>Function</a:t>
            </a:r>
          </a:p>
        </p:txBody>
      </p:sp>
      <p:sp>
        <p:nvSpPr>
          <p:cNvPr id="4" name="TextBox 3">
            <a:extLst>
              <a:ext uri="{FF2B5EF4-FFF2-40B4-BE49-F238E27FC236}">
                <a16:creationId xmlns:a16="http://schemas.microsoft.com/office/drawing/2014/main" id="{00DE7D2D-6BE0-EF04-0BCC-CF3ED6D36F7B}"/>
              </a:ext>
            </a:extLst>
          </p:cNvPr>
          <p:cNvSpPr txBox="1"/>
          <p:nvPr/>
        </p:nvSpPr>
        <p:spPr>
          <a:xfrm>
            <a:off x="251520" y="2406783"/>
            <a:ext cx="8640960" cy="3200876"/>
          </a:xfrm>
          <a:prstGeom prst="rect">
            <a:avLst/>
          </a:prstGeom>
          <a:noFill/>
        </p:spPr>
        <p:txBody>
          <a:bodyPr wrap="square">
            <a:spAutoFit/>
          </a:bodyPr>
          <a:lstStyle/>
          <a:p>
            <a:pPr marL="342900" indent="-342900" algn="just">
              <a:buFont typeface="Arial" panose="020B0604020202020204" pitchFamily="34" charset="0"/>
              <a:buChar char="•"/>
            </a:pPr>
            <a:r>
              <a:rPr lang="en-US" sz="2000" b="1" i="1" dirty="0">
                <a:solidFill>
                  <a:srgbClr val="333333"/>
                </a:solidFill>
                <a:effectLst/>
                <a:latin typeface="Times New Roman" panose="02020603050405020304" pitchFamily="18" charset="0"/>
                <a:cs typeface="Times New Roman" panose="02020603050405020304" pitchFamily="18" charset="0"/>
              </a:rPr>
              <a:t>The cost function is defined as the measurement of difference or error between actual values and expected values at the current position and present in the form of a single real number.</a:t>
            </a:r>
          </a:p>
          <a:p>
            <a:pPr marL="342900" indent="-34290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 It helps to increase and improve machine learning efficiency by providing feedback to this model so that it can minimize error and find the local or global minimum.</a:t>
            </a:r>
          </a:p>
          <a:p>
            <a:pPr marL="342900" indent="-34290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Further, it continuously iterates along the direction of the negative gradient until the cost function approaches zero. At this steepest descent point, the model will stop learning further.</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
        <p:nvSpPr>
          <p:cNvPr id="7" name="Title 1"/>
          <p:cNvSpPr txBox="1">
            <a:spLocks noChangeArrowheads="1"/>
          </p:cNvSpPr>
          <p:nvPr/>
        </p:nvSpPr>
        <p:spPr>
          <a:xfrm>
            <a:off x="15439" y="6165304"/>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IN" altLang="zh-CN" sz="1350" b="1" dirty="0" smtClean="0">
                <a:solidFill>
                  <a:schemeClr val="bg1"/>
                </a:solidFill>
                <a:latin typeface="Tinos"/>
                <a:ea typeface="+mj-ea"/>
                <a:cs typeface="+mj-cs"/>
              </a:rPr>
              <a:t>Name </a:t>
            </a:r>
            <a:r>
              <a:rPr lang="en-IN" altLang="zh-CN" sz="1350" b="1" dirty="0">
                <a:solidFill>
                  <a:schemeClr val="bg1"/>
                </a:solidFill>
                <a:latin typeface="Tinos"/>
                <a:ea typeface="+mj-ea"/>
                <a:cs typeface="+mj-cs"/>
              </a:rPr>
              <a:t>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spTree>
    <p:extLst>
      <p:ext uri="{BB962C8B-B14F-4D97-AF65-F5344CB8AC3E}">
        <p14:creationId xmlns:p14="http://schemas.microsoft.com/office/powerpoint/2010/main" val="2154626866"/>
      </p:ext>
    </p:extLst>
  </p:cSld>
  <p:clrMapOvr>
    <a:masterClrMapping/>
  </p:clrMapOvr>
  <p:transition advTm="2418"/>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16963" y="857250"/>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sp>
        <p:nvSpPr>
          <p:cNvPr id="4" name="TextBox 3">
            <a:extLst>
              <a:ext uri="{FF2B5EF4-FFF2-40B4-BE49-F238E27FC236}">
                <a16:creationId xmlns:a16="http://schemas.microsoft.com/office/drawing/2014/main" id="{00DE7D2D-6BE0-EF04-0BCC-CF3ED6D36F7B}"/>
              </a:ext>
            </a:extLst>
          </p:cNvPr>
          <p:cNvSpPr txBox="1"/>
          <p:nvPr/>
        </p:nvSpPr>
        <p:spPr>
          <a:xfrm>
            <a:off x="251518" y="1930259"/>
            <a:ext cx="8640960" cy="3231654"/>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cost function is calculated after making a hypothesis with initial parameters and modifying these parameters using gradient descent algorithms over known data to reduce the cost function.</a:t>
            </a:r>
          </a:p>
          <a:p>
            <a:pPr marL="342900" indent="-342900" algn="just">
              <a:buFont typeface="Arial" panose="020B0604020202020204" pitchFamily="34" charset="0"/>
              <a:buChar char="•"/>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Hypothesis:</a:t>
            </a:r>
          </a:p>
          <a:p>
            <a:pPr marL="342900" indent="-34290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Parameters:</a:t>
            </a:r>
          </a:p>
          <a:p>
            <a:pPr marL="342900" indent="-34290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Cost function:</a:t>
            </a:r>
          </a:p>
          <a:p>
            <a:pPr marL="342900" indent="-34290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Goal:</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
        <p:nvSpPr>
          <p:cNvPr id="6" name="Title 1"/>
          <p:cNvSpPr txBox="1">
            <a:spLocks noChangeArrowheads="1"/>
          </p:cNvSpPr>
          <p:nvPr/>
        </p:nvSpPr>
        <p:spPr>
          <a:xfrm>
            <a:off x="15439" y="6165304"/>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IN" altLang="zh-CN" sz="1350" b="1" dirty="0" smtClean="0">
                <a:solidFill>
                  <a:schemeClr val="bg1"/>
                </a:solidFill>
                <a:latin typeface="Tinos"/>
                <a:ea typeface="+mj-ea"/>
                <a:cs typeface="+mj-cs"/>
              </a:rPr>
              <a:t>Name </a:t>
            </a:r>
            <a:r>
              <a:rPr lang="en-IN" altLang="zh-CN" sz="1350" b="1" dirty="0">
                <a:solidFill>
                  <a:schemeClr val="bg1"/>
                </a:solidFill>
                <a:latin typeface="Tinos"/>
                <a:ea typeface="+mj-ea"/>
                <a:cs typeface="+mj-cs"/>
              </a:rPr>
              <a:t>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spTree>
    <p:extLst>
      <p:ext uri="{BB962C8B-B14F-4D97-AF65-F5344CB8AC3E}">
        <p14:creationId xmlns:p14="http://schemas.microsoft.com/office/powerpoint/2010/main" val="3228955294"/>
      </p:ext>
    </p:extLst>
  </p:cSld>
  <p:clrMapOvr>
    <a:masterClrMapping/>
  </p:clrMapOvr>
  <p:transition advTm="2418"/>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22255" y="857250"/>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42352" y="6515640"/>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sp>
        <p:nvSpPr>
          <p:cNvPr id="6" name="TextBox 5">
            <a:extLst>
              <a:ext uri="{FF2B5EF4-FFF2-40B4-BE49-F238E27FC236}">
                <a16:creationId xmlns:a16="http://schemas.microsoft.com/office/drawing/2014/main" id="{B6A23751-6C73-129D-585B-54E92954893F}"/>
              </a:ext>
            </a:extLst>
          </p:cNvPr>
          <p:cNvSpPr txBox="1"/>
          <p:nvPr/>
        </p:nvSpPr>
        <p:spPr>
          <a:xfrm>
            <a:off x="251520" y="1538790"/>
            <a:ext cx="8352928" cy="461665"/>
          </a:xfrm>
          <a:prstGeom prst="rect">
            <a:avLst/>
          </a:prstGeom>
          <a:noFill/>
        </p:spPr>
        <p:txBody>
          <a:bodyPr wrap="square">
            <a:spAutoFit/>
          </a:bodyPr>
          <a:lstStyle/>
          <a:p>
            <a:pPr algn="just"/>
            <a:r>
              <a:rPr lang="en-US" sz="2400" b="1" i="0" dirty="0">
                <a:effectLst/>
                <a:latin typeface="Times New Roman" panose="02020603050405020304" pitchFamily="18" charset="0"/>
                <a:cs typeface="Times New Roman" panose="02020603050405020304" pitchFamily="18" charset="0"/>
              </a:rPr>
              <a:t>How does Gradient Descent work?</a:t>
            </a:r>
          </a:p>
        </p:txBody>
      </p:sp>
      <p:sp>
        <p:nvSpPr>
          <p:cNvPr id="7" name="TextBox 6">
            <a:extLst>
              <a:ext uri="{FF2B5EF4-FFF2-40B4-BE49-F238E27FC236}">
                <a16:creationId xmlns:a16="http://schemas.microsoft.com/office/drawing/2014/main" id="{1C952124-1713-4C94-22EA-DDC27B1A6427}"/>
              </a:ext>
            </a:extLst>
          </p:cNvPr>
          <p:cNvSpPr txBox="1"/>
          <p:nvPr/>
        </p:nvSpPr>
        <p:spPr>
          <a:xfrm>
            <a:off x="235275" y="1942707"/>
            <a:ext cx="8640960" cy="2246769"/>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Before starting the working principle of gradient descent, we should know some basic concepts to find out the slope of a line from linear </a:t>
            </a:r>
            <a:r>
              <a:rPr lang="en-US" sz="2000" b="0" i="0" dirty="0" smtClean="0">
                <a:solidFill>
                  <a:srgbClr val="333333"/>
                </a:solidFill>
                <a:effectLst/>
                <a:latin typeface="Times New Roman" panose="02020603050405020304" pitchFamily="18" charset="0"/>
                <a:cs typeface="Times New Roman" panose="02020603050405020304" pitchFamily="18" charset="0"/>
              </a:rPr>
              <a:t>regression.</a:t>
            </a:r>
          </a:p>
          <a:p>
            <a:pPr marL="342900" indent="-342900">
              <a:buFont typeface="Arial" panose="020B0604020202020204" pitchFamily="34" charset="0"/>
              <a:buChar char="•"/>
            </a:pPr>
            <a:r>
              <a:rPr lang="en-US" sz="2000" b="0" i="0" dirty="0" smtClean="0">
                <a:solidFill>
                  <a:srgbClr val="333333"/>
                </a:solidFill>
                <a:effectLst/>
                <a:latin typeface="Times New Roman" panose="02020603050405020304" pitchFamily="18" charset="0"/>
                <a:cs typeface="Times New Roman" panose="02020603050405020304" pitchFamily="18" charset="0"/>
              </a:rPr>
              <a:t>The </a:t>
            </a:r>
            <a:r>
              <a:rPr lang="en-US" sz="2000" b="0" i="0" dirty="0">
                <a:solidFill>
                  <a:srgbClr val="333333"/>
                </a:solidFill>
                <a:effectLst/>
                <a:latin typeface="Times New Roman" panose="02020603050405020304" pitchFamily="18" charset="0"/>
                <a:cs typeface="Times New Roman" panose="02020603050405020304" pitchFamily="18" charset="0"/>
              </a:rPr>
              <a:t>equation for simple linear regression is given as:</a:t>
            </a:r>
          </a:p>
          <a:p>
            <a:pPr marL="349250"/>
            <a:r>
              <a:rPr lang="en-US" sz="2000" dirty="0" smtClean="0">
                <a:solidFill>
                  <a:srgbClr val="333333"/>
                </a:solidFill>
                <a:latin typeface="Times New Roman" panose="02020603050405020304" pitchFamily="18" charset="0"/>
                <a:cs typeface="Times New Roman" panose="02020603050405020304" pitchFamily="18" charset="0"/>
              </a:rPr>
              <a:t>Y=mx </a:t>
            </a:r>
            <a:r>
              <a:rPr lang="en-US" sz="2000" dirty="0">
                <a:solidFill>
                  <a:srgbClr val="333333"/>
                </a:solidFill>
                <a:latin typeface="Times New Roman" panose="02020603050405020304" pitchFamily="18" charset="0"/>
                <a:cs typeface="Times New Roman" panose="02020603050405020304" pitchFamily="18" charset="0"/>
              </a:rPr>
              <a:t>+</a:t>
            </a:r>
            <a:r>
              <a:rPr lang="en-US" sz="2000" dirty="0" smtClean="0">
                <a:solidFill>
                  <a:srgbClr val="333333"/>
                </a:solidFill>
                <a:latin typeface="Times New Roman" panose="02020603050405020304" pitchFamily="18" charset="0"/>
                <a:cs typeface="Times New Roman" panose="02020603050405020304" pitchFamily="18" charset="0"/>
              </a:rPr>
              <a:t>c, </a:t>
            </a:r>
            <a:r>
              <a:rPr lang="en-US" sz="2000" b="0" i="0" dirty="0" smtClean="0">
                <a:solidFill>
                  <a:srgbClr val="333333"/>
                </a:solidFill>
                <a:effectLst/>
                <a:latin typeface="Times New Roman" panose="02020603050405020304" pitchFamily="18" charset="0"/>
                <a:cs typeface="Times New Roman" panose="02020603050405020304" pitchFamily="18" charset="0"/>
              </a:rPr>
              <a:t>Where </a:t>
            </a:r>
            <a:r>
              <a:rPr lang="en-US" sz="2000" b="0" i="0" dirty="0">
                <a:solidFill>
                  <a:srgbClr val="333333"/>
                </a:solidFill>
                <a:effectLst/>
                <a:latin typeface="Times New Roman" panose="02020603050405020304" pitchFamily="18" charset="0"/>
                <a:cs typeface="Times New Roman" panose="02020603050405020304" pitchFamily="18" charset="0"/>
              </a:rPr>
              <a:t>'m' represents the slope of the line, and 'c' represents the intercepts on the y-axis.</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2052" name="Picture 4" descr="Gradient Descent in Machine Learning">
            <a:extLst>
              <a:ext uri="{FF2B5EF4-FFF2-40B4-BE49-F238E27FC236}">
                <a16:creationId xmlns:a16="http://schemas.microsoft.com/office/drawing/2014/main" id="{2443B183-28C7-4EB1-700E-D95616DC0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620" y="3645024"/>
            <a:ext cx="6840760" cy="280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543100"/>
      </p:ext>
    </p:extLst>
  </p:cSld>
  <p:clrMapOvr>
    <a:masterClrMapping/>
  </p:clrMapOvr>
  <p:transition advTm="241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22255" y="857250"/>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smtClean="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39" y="857250"/>
            <a:ext cx="2622254" cy="681540"/>
          </a:xfrm>
          <a:prstGeom prst="rect">
            <a:avLst/>
          </a:prstGeom>
        </p:spPr>
      </p:pic>
      <p:sp>
        <p:nvSpPr>
          <p:cNvPr id="4" name="TextBox 3">
            <a:extLst>
              <a:ext uri="{FF2B5EF4-FFF2-40B4-BE49-F238E27FC236}">
                <a16:creationId xmlns:a16="http://schemas.microsoft.com/office/drawing/2014/main" id="{58442FD6-030D-37B7-3D36-A52D6C803A06}"/>
              </a:ext>
            </a:extLst>
          </p:cNvPr>
          <p:cNvSpPr txBox="1"/>
          <p:nvPr/>
        </p:nvSpPr>
        <p:spPr>
          <a:xfrm>
            <a:off x="329875" y="1837436"/>
            <a:ext cx="8568952" cy="4678204"/>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main objective of gradient descent is to minimize the cost function or the error between expected and actual. To minimize the cost function, two data points are required:</a:t>
            </a: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    Direction &amp; Learning Rate</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These two factors are used to determine the partial derivative calculation of future iteration and allow it to the point of convergence or local minimum or global minimum. Let's discuss learning rate factors in brief;</a:t>
            </a:r>
          </a:p>
          <a:p>
            <a:pPr marL="285750" indent="-28575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Learning Rate:</a:t>
            </a:r>
          </a:p>
          <a:p>
            <a:pPr marL="285750" indent="-28575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It is defined as the step size taken to reach the minimum or lowest point. This is typically a small value that is evaluated and updated based on the behavior of the cost function. If the learning rate is high, it results in larger steps but also leads to risks of overshooting the minimum. At the same time, a low learning rate shows the small step sizes, which compromises overall efficiency but gives the advantage of more precision.</a:t>
            </a:r>
          </a:p>
          <a:p>
            <a:pPr marL="285750" indent="-285750" algn="just">
              <a:buFont typeface="Arial" panose="020B0604020202020204" pitchFamily="34" charset="0"/>
              <a:buChar char="•"/>
            </a:pP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sp>
        <p:nvSpPr>
          <p:cNvPr id="6" name="Title 1"/>
          <p:cNvSpPr txBox="1">
            <a:spLocks noChangeArrowheads="1"/>
          </p:cNvSpPr>
          <p:nvPr/>
        </p:nvSpPr>
        <p:spPr>
          <a:xfrm>
            <a:off x="15439" y="6349905"/>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IN" altLang="zh-CN" sz="1350" b="1" dirty="0" smtClean="0">
                <a:solidFill>
                  <a:schemeClr val="bg1"/>
                </a:solidFill>
                <a:latin typeface="Tinos"/>
                <a:ea typeface="+mj-ea"/>
                <a:cs typeface="+mj-cs"/>
              </a:rPr>
              <a:t>Name </a:t>
            </a:r>
            <a:r>
              <a:rPr lang="en-IN" altLang="zh-CN" sz="1350" b="1" dirty="0">
                <a:solidFill>
                  <a:schemeClr val="bg1"/>
                </a:solidFill>
                <a:latin typeface="Tinos"/>
                <a:ea typeface="+mj-ea"/>
                <a:cs typeface="+mj-cs"/>
              </a:rPr>
              <a:t>of the Faculty: </a:t>
            </a:r>
            <a:r>
              <a:rPr lang="en-IN" altLang="zh-CN" sz="1350" b="1" dirty="0" err="1">
                <a:solidFill>
                  <a:schemeClr val="bg1"/>
                </a:solidFill>
                <a:latin typeface="Tinos"/>
                <a:ea typeface="+mj-ea"/>
                <a:cs typeface="+mj-cs"/>
              </a:rPr>
              <a:t>Dr.</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Abdul Aleem</a:t>
            </a:r>
            <a:r>
              <a:rPr lang="en-IN" altLang="zh-CN" sz="1350" b="1" dirty="0">
                <a:solidFill>
                  <a:schemeClr val="bg1"/>
                </a:solidFill>
                <a:latin typeface="Tinos"/>
                <a:ea typeface="+mj-ea"/>
                <a:cs typeface="+mj-cs"/>
              </a:rPr>
              <a:t>		           </a:t>
            </a:r>
            <a:r>
              <a:rPr lang="en-IN" altLang="zh-CN" sz="1350" b="1" dirty="0" smtClean="0">
                <a:solidFill>
                  <a:schemeClr val="bg1"/>
                </a:solidFill>
                <a:latin typeface="Tinos"/>
                <a:ea typeface="+mj-ea"/>
                <a:cs typeface="+mj-cs"/>
              </a:rPr>
              <a:t>	               </a:t>
            </a:r>
            <a:r>
              <a:rPr lang="en-US" altLang="zh-CN" sz="1350" b="1" dirty="0">
                <a:solidFill>
                  <a:schemeClr val="bg1"/>
                </a:solidFill>
                <a:latin typeface="Tinos"/>
              </a:rPr>
              <a:t>Program Name: </a:t>
            </a:r>
            <a:r>
              <a:rPr lang="en-US" altLang="zh-CN" sz="1350" b="1" dirty="0" err="1">
                <a:solidFill>
                  <a:schemeClr val="bg1"/>
                </a:solidFill>
                <a:latin typeface="Tinos"/>
              </a:rPr>
              <a:t>B.Tech</a:t>
            </a:r>
            <a:endParaRPr lang="en-IN" altLang="zh-CN" sz="1350" b="1" dirty="0">
              <a:solidFill>
                <a:schemeClr val="bg1"/>
              </a:solidFill>
              <a:latin typeface="Tinos"/>
              <a:ea typeface="+mj-ea"/>
              <a:cs typeface="+mj-cs"/>
            </a:endParaRPr>
          </a:p>
        </p:txBody>
      </p:sp>
    </p:spTree>
    <p:extLst>
      <p:ext uri="{BB962C8B-B14F-4D97-AF65-F5344CB8AC3E}">
        <p14:creationId xmlns:p14="http://schemas.microsoft.com/office/powerpoint/2010/main" val="84240107"/>
      </p:ext>
    </p:extLst>
  </p:cSld>
  <p:clrMapOvr>
    <a:masterClrMapping/>
  </p:clrMapOvr>
  <p:transition advTm="2418"/>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4964</TotalTime>
  <Words>1271</Words>
  <Application>Microsoft Office PowerPoint</Application>
  <PresentationFormat>On-screen Show (4:3)</PresentationFormat>
  <Paragraphs>195</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宋体</vt:lpstr>
      <vt:lpstr>Arial</vt:lpstr>
      <vt:lpstr>Calibri</vt:lpstr>
      <vt:lpstr>Times New Roman</vt:lpstr>
      <vt:lpstr>Tinos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Abdul Aleem</cp:lastModifiedBy>
  <cp:revision>121</cp:revision>
  <dcterms:created xsi:type="dcterms:W3CDTF">2022-08-11T06:27:17Z</dcterms:created>
  <dcterms:modified xsi:type="dcterms:W3CDTF">2024-04-09T11:35:18Z</dcterms:modified>
</cp:coreProperties>
</file>