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458" r:id="rId2"/>
    <p:sldId id="377" r:id="rId3"/>
    <p:sldId id="430" r:id="rId4"/>
    <p:sldId id="459" r:id="rId5"/>
    <p:sldId id="461" r:id="rId6"/>
    <p:sldId id="462" r:id="rId7"/>
    <p:sldId id="463" r:id="rId8"/>
    <p:sldId id="464" r:id="rId9"/>
    <p:sldId id="465" r:id="rId10"/>
    <p:sldId id="466" r:id="rId11"/>
    <p:sldId id="468" r:id="rId12"/>
    <p:sldId id="469" r:id="rId13"/>
    <p:sldId id="470" r:id="rId14"/>
    <p:sldId id="471" r:id="rId15"/>
    <p:sldId id="338" r:id="rId16"/>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257" autoAdjust="0"/>
  </p:normalViewPr>
  <p:slideViewPr>
    <p:cSldViewPr snapToGrid="0" snapToObjects="1">
      <p:cViewPr varScale="1">
        <p:scale>
          <a:sx n="58" d="100"/>
          <a:sy n="58" d="100"/>
        </p:scale>
        <p:origin x="996"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7659CB-BF84-F74F-95EB-6F953048C7FA}"/>
              </a:ext>
            </a:extLst>
          </p:cNvPr>
          <p:cNvSpPr>
            <a:spLocks noGrp="1"/>
          </p:cNvSpPr>
          <p:nvPr>
            <p:ph type="hdr" sz="quarter"/>
          </p:nvPr>
        </p:nvSpPr>
        <p:spPr>
          <a:xfrm>
            <a:off x="0" y="0"/>
            <a:ext cx="3078427" cy="513508"/>
          </a:xfrm>
          <a:prstGeom prst="rect">
            <a:avLst/>
          </a:prstGeom>
        </p:spPr>
        <p:txBody>
          <a:bodyPr vert="horz" lIns="99066" tIns="49533" rIns="99066" bIns="49533" rtlCol="0"/>
          <a:lstStyle>
            <a:lvl1pPr algn="l">
              <a:defRPr sz="1300"/>
            </a:lvl1pPr>
          </a:lstStyle>
          <a:p>
            <a:endParaRPr lang="en-US"/>
          </a:p>
        </p:txBody>
      </p:sp>
      <p:sp>
        <p:nvSpPr>
          <p:cNvPr id="3" name="Date Placeholder 2">
            <a:extLst>
              <a:ext uri="{FF2B5EF4-FFF2-40B4-BE49-F238E27FC236}">
                <a16:creationId xmlns:a16="http://schemas.microsoft.com/office/drawing/2014/main" id="{2B7085A3-07F8-A34F-9A0B-6F4694CDA1EA}"/>
              </a:ext>
            </a:extLst>
          </p:cNvPr>
          <p:cNvSpPr>
            <a:spLocks noGrp="1"/>
          </p:cNvSpPr>
          <p:nvPr>
            <p:ph type="dt" sz="quarter" idx="1"/>
          </p:nvPr>
        </p:nvSpPr>
        <p:spPr>
          <a:xfrm>
            <a:off x="4023992" y="0"/>
            <a:ext cx="3078427" cy="513508"/>
          </a:xfrm>
          <a:prstGeom prst="rect">
            <a:avLst/>
          </a:prstGeom>
        </p:spPr>
        <p:txBody>
          <a:bodyPr vert="horz" lIns="99066" tIns="49533" rIns="99066" bIns="49533" rtlCol="0"/>
          <a:lstStyle>
            <a:lvl1pPr algn="r">
              <a:defRPr sz="1300"/>
            </a:lvl1pPr>
          </a:lstStyle>
          <a:p>
            <a:fld id="{A4FFA247-0B2D-A648-ACD1-EF9D1C1BBAEB}" type="datetime1">
              <a:rPr lang="en-IN" smtClean="0"/>
              <a:pPr/>
              <a:t>15-04-2024</a:t>
            </a:fld>
            <a:endParaRPr lang="en-US"/>
          </a:p>
        </p:txBody>
      </p:sp>
      <p:sp>
        <p:nvSpPr>
          <p:cNvPr id="4" name="Footer Placeholder 3">
            <a:extLst>
              <a:ext uri="{FF2B5EF4-FFF2-40B4-BE49-F238E27FC236}">
                <a16:creationId xmlns:a16="http://schemas.microsoft.com/office/drawing/2014/main" id="{AFA908EB-DD7C-3B4A-A7DF-2AF619263ECA}"/>
              </a:ext>
            </a:extLst>
          </p:cNvPr>
          <p:cNvSpPr>
            <a:spLocks noGrp="1"/>
          </p:cNvSpPr>
          <p:nvPr>
            <p:ph type="ftr" sz="quarter" idx="2"/>
          </p:nvPr>
        </p:nvSpPr>
        <p:spPr>
          <a:xfrm>
            <a:off x="0" y="9721107"/>
            <a:ext cx="3078427" cy="513506"/>
          </a:xfrm>
          <a:prstGeom prst="rect">
            <a:avLst/>
          </a:prstGeom>
        </p:spPr>
        <p:txBody>
          <a:bodyPr vert="horz" lIns="99066" tIns="49533" rIns="99066" bIns="49533" rtlCol="0" anchor="b"/>
          <a:lstStyle>
            <a:lvl1pPr algn="l">
              <a:defRPr sz="1300"/>
            </a:lvl1pPr>
          </a:lstStyle>
          <a:p>
            <a:endParaRPr lang="en-US"/>
          </a:p>
        </p:txBody>
      </p:sp>
      <p:sp>
        <p:nvSpPr>
          <p:cNvPr id="5" name="Slide Number Placeholder 4">
            <a:extLst>
              <a:ext uri="{FF2B5EF4-FFF2-40B4-BE49-F238E27FC236}">
                <a16:creationId xmlns:a16="http://schemas.microsoft.com/office/drawing/2014/main" id="{FCB1C41E-5188-D247-8003-4D23BEC7A965}"/>
              </a:ext>
            </a:extLst>
          </p:cNvPr>
          <p:cNvSpPr>
            <a:spLocks noGrp="1"/>
          </p:cNvSpPr>
          <p:nvPr>
            <p:ph type="sldNum" sz="quarter" idx="3"/>
          </p:nvPr>
        </p:nvSpPr>
        <p:spPr>
          <a:xfrm>
            <a:off x="4023992" y="9721107"/>
            <a:ext cx="3078427" cy="513506"/>
          </a:xfrm>
          <a:prstGeom prst="rect">
            <a:avLst/>
          </a:prstGeom>
        </p:spPr>
        <p:txBody>
          <a:bodyPr vert="horz" lIns="99066" tIns="49533" rIns="99066" bIns="49533" rtlCol="0" anchor="b"/>
          <a:lstStyle>
            <a:lvl1pPr algn="r">
              <a:defRPr sz="13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66" tIns="49533" rIns="99066" bIns="49533"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66" tIns="49533" rIns="99066" bIns="49533" rtlCol="0"/>
          <a:lstStyle>
            <a:lvl1pPr algn="r">
              <a:defRPr sz="1300"/>
            </a:lvl1pPr>
          </a:lstStyle>
          <a:p>
            <a:fld id="{0D247752-78CA-404D-91C8-45DA75B158D6}" type="datetime1">
              <a:rPr lang="en-IN" smtClean="0"/>
              <a:pPr/>
              <a:t>15-04-2024</a:t>
            </a:fld>
            <a:endParaRPr lang="en-US"/>
          </a:p>
        </p:txBody>
      </p:sp>
      <p:sp>
        <p:nvSpPr>
          <p:cNvPr id="4" name="Slide Image Placeholder 3"/>
          <p:cNvSpPr>
            <a:spLocks noGrp="1" noRot="1" noChangeAspect="1"/>
          </p:cNvSpPr>
          <p:nvPr>
            <p:ph type="sldImg" idx="2"/>
          </p:nvPr>
        </p:nvSpPr>
        <p:spPr>
          <a:xfrm>
            <a:off x="484188" y="1279525"/>
            <a:ext cx="6135687" cy="3452813"/>
          </a:xfrm>
          <a:prstGeom prst="rect">
            <a:avLst/>
          </a:prstGeom>
          <a:noFill/>
          <a:ln w="12700">
            <a:solidFill>
              <a:prstClr val="black"/>
            </a:solidFill>
          </a:ln>
        </p:spPr>
        <p:txBody>
          <a:bodyPr vert="horz" lIns="99066" tIns="49533" rIns="99066" bIns="49533"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66" tIns="49533" rIns="99066" bIns="4953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6"/>
          </a:xfrm>
          <a:prstGeom prst="rect">
            <a:avLst/>
          </a:prstGeom>
        </p:spPr>
        <p:txBody>
          <a:bodyPr vert="horz" lIns="99066" tIns="49533" rIns="99066" bIns="49533"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6"/>
          </a:xfrm>
          <a:prstGeom prst="rect">
            <a:avLst/>
          </a:prstGeom>
        </p:spPr>
        <p:txBody>
          <a:bodyPr vert="horz" lIns="99066" tIns="49533" rIns="99066" bIns="49533" rtlCol="0" anchor="b"/>
          <a:lstStyle>
            <a:lvl1pPr algn="r">
              <a:defRPr sz="13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15-04-2024</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a:t>
            </a:fld>
            <a:endParaRPr lang="en-US"/>
          </a:p>
        </p:txBody>
      </p:sp>
    </p:spTree>
    <p:extLst>
      <p:ext uri="{BB962C8B-B14F-4D97-AF65-F5344CB8AC3E}">
        <p14:creationId xmlns:p14="http://schemas.microsoft.com/office/powerpoint/2010/main" val="715593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0D247752-78CA-404D-91C8-45DA75B158D6}" type="datetime1">
              <a:rPr lang="en-IN" smtClean="0"/>
              <a:pPr/>
              <a:t>15-04-2024</a:t>
            </a:fld>
            <a:endParaRPr lang="en-US"/>
          </a:p>
        </p:txBody>
      </p:sp>
      <p:sp>
        <p:nvSpPr>
          <p:cNvPr id="5" name="Slide Number Placeholder 4"/>
          <p:cNvSpPr>
            <a:spLocks noGrp="1"/>
          </p:cNvSpPr>
          <p:nvPr>
            <p:ph type="sldNum" sz="quarter" idx="5"/>
          </p:nvPr>
        </p:nvSpPr>
        <p:spPr/>
        <p:txBody>
          <a:bodyPr/>
          <a:lstStyle/>
          <a:p>
            <a:fld id="{F2DDEA72-A9DA-0241-B584-7E6AEC2B0F1F}" type="slidenum">
              <a:rPr lang="en-US" smtClean="0"/>
              <a:pPr/>
              <a:t>14</a:t>
            </a:fld>
            <a:endParaRPr lang="en-US"/>
          </a:p>
        </p:txBody>
      </p:sp>
    </p:spTree>
    <p:extLst>
      <p:ext uri="{BB962C8B-B14F-4D97-AF65-F5344CB8AC3E}">
        <p14:creationId xmlns:p14="http://schemas.microsoft.com/office/powerpoint/2010/main" val="53792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7DB8D-2085-BA4F-BAA0-77C9844548D8}"/>
              </a:ext>
            </a:extLst>
          </p:cNvPr>
          <p:cNvSpPr>
            <a:spLocks noGrp="1"/>
          </p:cNvSpPr>
          <p:nvPr>
            <p:ph type="dt" sz="half" idx="10"/>
          </p:nvPr>
        </p:nvSpPr>
        <p:spPr/>
        <p:txBody>
          <a:bodyPr/>
          <a:lstStyle/>
          <a:p>
            <a:fld id="{96F860D4-43D9-1743-83F5-C61DF5B0AAFC}" type="datetimeFigureOut">
              <a:rPr lang="en-US" smtClean="0"/>
              <a:pPr/>
              <a:t>4/15/2024</a:t>
            </a:fld>
            <a:endParaRPr lang="en-US"/>
          </a:p>
        </p:txBody>
      </p:sp>
      <p:sp>
        <p:nvSpPr>
          <p:cNvPr id="5" name="Footer Placeholder 4">
            <a:extLst>
              <a:ext uri="{FF2B5EF4-FFF2-40B4-BE49-F238E27FC236}">
                <a16:creationId xmlns:a16="http://schemas.microsoft.com/office/drawing/2014/main"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41D1B-40DA-2741-A4B3-7EAAD6A42A09}"/>
              </a:ext>
            </a:extLst>
          </p:cNvPr>
          <p:cNvSpPr>
            <a:spLocks noGrp="1"/>
          </p:cNvSpPr>
          <p:nvPr>
            <p:ph type="dt" sz="half" idx="10"/>
          </p:nvPr>
        </p:nvSpPr>
        <p:spPr/>
        <p:txBody>
          <a:bodyPr/>
          <a:lstStyle/>
          <a:p>
            <a:fld id="{96F860D4-43D9-1743-83F5-C61DF5B0AAFC}" type="datetimeFigureOut">
              <a:rPr lang="en-US" smtClean="0"/>
              <a:pPr/>
              <a:t>4/15/2024</a:t>
            </a:fld>
            <a:endParaRPr lang="en-US"/>
          </a:p>
        </p:txBody>
      </p:sp>
      <p:sp>
        <p:nvSpPr>
          <p:cNvPr id="5" name="Footer Placeholder 4">
            <a:extLst>
              <a:ext uri="{FF2B5EF4-FFF2-40B4-BE49-F238E27FC236}">
                <a16:creationId xmlns:a16="http://schemas.microsoft.com/office/drawing/2014/main"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A832E-7C18-E844-AD16-385329DD3693}"/>
              </a:ext>
            </a:extLst>
          </p:cNvPr>
          <p:cNvSpPr>
            <a:spLocks noGrp="1"/>
          </p:cNvSpPr>
          <p:nvPr>
            <p:ph type="dt" sz="half" idx="10"/>
          </p:nvPr>
        </p:nvSpPr>
        <p:spPr/>
        <p:txBody>
          <a:bodyPr/>
          <a:lstStyle/>
          <a:p>
            <a:fld id="{96F860D4-43D9-1743-83F5-C61DF5B0AAFC}" type="datetimeFigureOut">
              <a:rPr lang="en-US" smtClean="0"/>
              <a:pPr/>
              <a:t>4/15/2024</a:t>
            </a:fld>
            <a:endParaRPr lang="en-US"/>
          </a:p>
        </p:txBody>
      </p:sp>
      <p:sp>
        <p:nvSpPr>
          <p:cNvPr id="5" name="Footer Placeholder 4">
            <a:extLst>
              <a:ext uri="{FF2B5EF4-FFF2-40B4-BE49-F238E27FC236}">
                <a16:creationId xmlns:a16="http://schemas.microsoft.com/office/drawing/2014/main"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1A5E5-6204-D748-9A98-B9C434AF00B0}"/>
              </a:ext>
            </a:extLst>
          </p:cNvPr>
          <p:cNvSpPr>
            <a:spLocks noGrp="1"/>
          </p:cNvSpPr>
          <p:nvPr>
            <p:ph type="dt" sz="half" idx="10"/>
          </p:nvPr>
        </p:nvSpPr>
        <p:spPr/>
        <p:txBody>
          <a:bodyPr/>
          <a:lstStyle/>
          <a:p>
            <a:fld id="{96F860D4-43D9-1743-83F5-C61DF5B0AAFC}" type="datetimeFigureOut">
              <a:rPr lang="en-US" smtClean="0"/>
              <a:pPr/>
              <a:t>4/15/2024</a:t>
            </a:fld>
            <a:endParaRPr lang="en-US"/>
          </a:p>
        </p:txBody>
      </p:sp>
      <p:sp>
        <p:nvSpPr>
          <p:cNvPr id="5" name="Footer Placeholder 4">
            <a:extLst>
              <a:ext uri="{FF2B5EF4-FFF2-40B4-BE49-F238E27FC236}">
                <a16:creationId xmlns:a16="http://schemas.microsoft.com/office/drawing/2014/main"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17132D-85B2-7949-AF1E-F8BE8D429DA4}"/>
              </a:ext>
            </a:extLst>
          </p:cNvPr>
          <p:cNvSpPr>
            <a:spLocks noGrp="1"/>
          </p:cNvSpPr>
          <p:nvPr>
            <p:ph type="dt" sz="half" idx="10"/>
          </p:nvPr>
        </p:nvSpPr>
        <p:spPr/>
        <p:txBody>
          <a:bodyPr/>
          <a:lstStyle/>
          <a:p>
            <a:fld id="{96F860D4-43D9-1743-83F5-C61DF5B0AAFC}" type="datetimeFigureOut">
              <a:rPr lang="en-US" smtClean="0"/>
              <a:pPr/>
              <a:t>4/15/2024</a:t>
            </a:fld>
            <a:endParaRPr lang="en-US"/>
          </a:p>
        </p:txBody>
      </p:sp>
      <p:sp>
        <p:nvSpPr>
          <p:cNvPr id="5" name="Footer Placeholder 4">
            <a:extLst>
              <a:ext uri="{FF2B5EF4-FFF2-40B4-BE49-F238E27FC236}">
                <a16:creationId xmlns:a16="http://schemas.microsoft.com/office/drawing/2014/main"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BD3D62-50EC-C044-98A5-8700F758EE6D}"/>
              </a:ext>
            </a:extLst>
          </p:cNvPr>
          <p:cNvSpPr>
            <a:spLocks noGrp="1"/>
          </p:cNvSpPr>
          <p:nvPr>
            <p:ph type="dt" sz="half" idx="10"/>
          </p:nvPr>
        </p:nvSpPr>
        <p:spPr/>
        <p:txBody>
          <a:bodyPr/>
          <a:lstStyle/>
          <a:p>
            <a:fld id="{96F860D4-43D9-1743-83F5-C61DF5B0AAFC}" type="datetimeFigureOut">
              <a:rPr lang="en-US" smtClean="0"/>
              <a:pPr/>
              <a:t>4/15/2024</a:t>
            </a:fld>
            <a:endParaRPr lang="en-US"/>
          </a:p>
        </p:txBody>
      </p:sp>
      <p:sp>
        <p:nvSpPr>
          <p:cNvPr id="6" name="Footer Placeholder 5">
            <a:extLst>
              <a:ext uri="{FF2B5EF4-FFF2-40B4-BE49-F238E27FC236}">
                <a16:creationId xmlns:a16="http://schemas.microsoft.com/office/drawing/2014/main"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AB73E8-AA99-9D44-B73A-36DAB298DB66}"/>
              </a:ext>
            </a:extLst>
          </p:cNvPr>
          <p:cNvSpPr>
            <a:spLocks noGrp="1"/>
          </p:cNvSpPr>
          <p:nvPr>
            <p:ph type="dt" sz="half" idx="10"/>
          </p:nvPr>
        </p:nvSpPr>
        <p:spPr/>
        <p:txBody>
          <a:bodyPr/>
          <a:lstStyle/>
          <a:p>
            <a:fld id="{96F860D4-43D9-1743-83F5-C61DF5B0AAFC}" type="datetimeFigureOut">
              <a:rPr lang="en-US" smtClean="0"/>
              <a:pPr/>
              <a:t>4/15/2024</a:t>
            </a:fld>
            <a:endParaRPr lang="en-US"/>
          </a:p>
        </p:txBody>
      </p:sp>
      <p:sp>
        <p:nvSpPr>
          <p:cNvPr id="8" name="Footer Placeholder 7">
            <a:extLst>
              <a:ext uri="{FF2B5EF4-FFF2-40B4-BE49-F238E27FC236}">
                <a16:creationId xmlns:a16="http://schemas.microsoft.com/office/drawing/2014/main"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F44714-C02E-224F-9D69-9FD099B1B610}"/>
              </a:ext>
            </a:extLst>
          </p:cNvPr>
          <p:cNvSpPr>
            <a:spLocks noGrp="1"/>
          </p:cNvSpPr>
          <p:nvPr>
            <p:ph type="dt" sz="half" idx="10"/>
          </p:nvPr>
        </p:nvSpPr>
        <p:spPr/>
        <p:txBody>
          <a:bodyPr/>
          <a:lstStyle/>
          <a:p>
            <a:fld id="{96F860D4-43D9-1743-83F5-C61DF5B0AAFC}" type="datetimeFigureOut">
              <a:rPr lang="en-US" smtClean="0"/>
              <a:pPr/>
              <a:t>4/15/2024</a:t>
            </a:fld>
            <a:endParaRPr lang="en-US"/>
          </a:p>
        </p:txBody>
      </p:sp>
      <p:sp>
        <p:nvSpPr>
          <p:cNvPr id="4" name="Footer Placeholder 3">
            <a:extLst>
              <a:ext uri="{FF2B5EF4-FFF2-40B4-BE49-F238E27FC236}">
                <a16:creationId xmlns:a16="http://schemas.microsoft.com/office/drawing/2014/main"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9069D-ACC1-2846-BB69-0C25ABE4128B}"/>
              </a:ext>
            </a:extLst>
          </p:cNvPr>
          <p:cNvSpPr>
            <a:spLocks noGrp="1"/>
          </p:cNvSpPr>
          <p:nvPr>
            <p:ph type="dt" sz="half" idx="10"/>
          </p:nvPr>
        </p:nvSpPr>
        <p:spPr/>
        <p:txBody>
          <a:bodyPr/>
          <a:lstStyle/>
          <a:p>
            <a:fld id="{96F860D4-43D9-1743-83F5-C61DF5B0AAFC}" type="datetimeFigureOut">
              <a:rPr lang="en-US" smtClean="0"/>
              <a:pPr/>
              <a:t>4/15/2024</a:t>
            </a:fld>
            <a:endParaRPr lang="en-US"/>
          </a:p>
        </p:txBody>
      </p:sp>
      <p:sp>
        <p:nvSpPr>
          <p:cNvPr id="3" name="Footer Placeholder 2">
            <a:extLst>
              <a:ext uri="{FF2B5EF4-FFF2-40B4-BE49-F238E27FC236}">
                <a16:creationId xmlns:a16="http://schemas.microsoft.com/office/drawing/2014/main"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C69DD6-BF4D-1F43-9CC6-5D52D2316455}"/>
              </a:ext>
            </a:extLst>
          </p:cNvPr>
          <p:cNvSpPr>
            <a:spLocks noGrp="1"/>
          </p:cNvSpPr>
          <p:nvPr>
            <p:ph type="dt" sz="half" idx="10"/>
          </p:nvPr>
        </p:nvSpPr>
        <p:spPr/>
        <p:txBody>
          <a:bodyPr/>
          <a:lstStyle/>
          <a:p>
            <a:fld id="{96F860D4-43D9-1743-83F5-C61DF5B0AAFC}" type="datetimeFigureOut">
              <a:rPr lang="en-US" smtClean="0"/>
              <a:pPr/>
              <a:t>4/15/2024</a:t>
            </a:fld>
            <a:endParaRPr lang="en-US"/>
          </a:p>
        </p:txBody>
      </p:sp>
      <p:sp>
        <p:nvSpPr>
          <p:cNvPr id="6" name="Footer Placeholder 5">
            <a:extLst>
              <a:ext uri="{FF2B5EF4-FFF2-40B4-BE49-F238E27FC236}">
                <a16:creationId xmlns:a16="http://schemas.microsoft.com/office/drawing/2014/main"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3809F0-5FCF-8B4E-A9EF-F54690804129}"/>
              </a:ext>
            </a:extLst>
          </p:cNvPr>
          <p:cNvSpPr>
            <a:spLocks noGrp="1"/>
          </p:cNvSpPr>
          <p:nvPr>
            <p:ph type="dt" sz="half" idx="10"/>
          </p:nvPr>
        </p:nvSpPr>
        <p:spPr/>
        <p:txBody>
          <a:bodyPr/>
          <a:lstStyle/>
          <a:p>
            <a:fld id="{96F860D4-43D9-1743-83F5-C61DF5B0AAFC}" type="datetimeFigureOut">
              <a:rPr lang="en-US" smtClean="0"/>
              <a:pPr/>
              <a:t>4/15/2024</a:t>
            </a:fld>
            <a:endParaRPr lang="en-US"/>
          </a:p>
        </p:txBody>
      </p:sp>
      <p:sp>
        <p:nvSpPr>
          <p:cNvPr id="6" name="Footer Placeholder 5">
            <a:extLst>
              <a:ext uri="{FF2B5EF4-FFF2-40B4-BE49-F238E27FC236}">
                <a16:creationId xmlns:a16="http://schemas.microsoft.com/office/drawing/2014/main"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860D4-43D9-1743-83F5-C61DF5B0AAFC}" type="datetimeFigureOut">
              <a:rPr lang="en-US" smtClean="0"/>
              <a:pPr/>
              <a:t>4/15/2024</a:t>
            </a:fld>
            <a:endParaRPr lang="en-US"/>
          </a:p>
        </p:txBody>
      </p:sp>
      <p:sp>
        <p:nvSpPr>
          <p:cNvPr id="5" name="Footer Placeholder 4">
            <a:extLst>
              <a:ext uri="{FF2B5EF4-FFF2-40B4-BE49-F238E27FC236}">
                <a16:creationId xmlns:a16="http://schemas.microsoft.com/office/drawing/2014/main"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blip>
          <a:srcRect/>
          <a:stretch>
            <a:fillRect/>
          </a:stretch>
        </a:blipFill>
        <a:effectLst/>
      </p:bgPr>
    </p:bg>
    <p:spTree>
      <p:nvGrpSpPr>
        <p:cNvPr id="1" name=""/>
        <p:cNvGrpSpPr/>
        <p:nvPr/>
      </p:nvGrpSpPr>
      <p:grpSpPr>
        <a:xfrm>
          <a:off x="0" y="0"/>
          <a:ext cx="0" cy="0"/>
          <a:chOff x="0" y="0"/>
          <a:chExt cx="0" cy="0"/>
        </a:xfrm>
      </p:grpSpPr>
      <p:sp>
        <p:nvSpPr>
          <p:cNvPr id="8" name="Title 1"/>
          <p:cNvSpPr txBox="1">
            <a:spLocks noChangeArrowheads="1"/>
          </p:cNvSpPr>
          <p:nvPr/>
        </p:nvSpPr>
        <p:spPr>
          <a:xfrm>
            <a:off x="3516922" y="0"/>
            <a:ext cx="8675075"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b="1" dirty="0">
              <a:solidFill>
                <a:schemeClr val="bg1"/>
              </a:solidFill>
              <a:latin typeface="Tinos"/>
              <a:ea typeface="+mj-ea"/>
              <a:cs typeface="+mj-cs"/>
            </a:endParaRPr>
          </a:p>
          <a:p>
            <a:pPr lvl="0" algn="ctr">
              <a:lnSpc>
                <a:spcPct val="90000"/>
              </a:lnSpc>
              <a:spcBef>
                <a:spcPct val="0"/>
              </a:spcBef>
              <a:defRPr/>
            </a:pPr>
            <a:r>
              <a:rPr lang="en-US" altLang="zh-CN" b="1" dirty="0">
                <a:solidFill>
                  <a:schemeClr val="bg1"/>
                </a:solidFill>
                <a:latin typeface="Tinos"/>
                <a:ea typeface="+mj-ea"/>
                <a:cs typeface="+mj-cs"/>
              </a:rPr>
              <a:t> Course Code : </a:t>
            </a:r>
            <a:r>
              <a:rPr lang="en-IN" b="1" dirty="0">
                <a:solidFill>
                  <a:schemeClr val="bg1"/>
                </a:solidFill>
              </a:rPr>
              <a:t>R1UC604C</a:t>
            </a:r>
            <a:r>
              <a:rPr lang="en-US" altLang="zh-CN" b="1" dirty="0">
                <a:solidFill>
                  <a:schemeClr val="bg1"/>
                </a:solidFill>
                <a:latin typeface="Tinos"/>
                <a:ea typeface="+mj-ea"/>
                <a:cs typeface="+mj-cs"/>
              </a:rPr>
              <a:t>	    Course Name: Deep Learning</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p:cNvSpPr txBox="1">
            <a:spLocks noChangeArrowheads="1"/>
          </p:cNvSpPr>
          <p:nvPr/>
        </p:nvSpPr>
        <p:spPr>
          <a:xfrm>
            <a:off x="-3" y="619506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Name of the Faculty: </a:t>
            </a:r>
            <a:r>
              <a:rPr lang="en-IN" altLang="zh-CN" b="1" dirty="0" err="1">
                <a:solidFill>
                  <a:schemeClr val="bg1"/>
                </a:solidFill>
                <a:latin typeface="Tinos"/>
                <a:ea typeface="+mj-ea"/>
                <a:cs typeface="+mj-cs"/>
              </a:rPr>
              <a:t>Dr.</a:t>
            </a:r>
            <a:r>
              <a:rPr lang="en-IN" altLang="zh-CN" b="1" dirty="0">
                <a:solidFill>
                  <a:schemeClr val="bg1"/>
                </a:solidFill>
                <a:latin typeface="Tinos"/>
                <a:ea typeface="+mj-ea"/>
                <a:cs typeface="+mj-cs"/>
              </a:rPr>
              <a:t> Sandeep Kumar 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TextBox 1"/>
          <p:cNvSpPr txBox="1"/>
          <p:nvPr/>
        </p:nvSpPr>
        <p:spPr>
          <a:xfrm>
            <a:off x="1299553" y="3024162"/>
            <a:ext cx="9592887" cy="923330"/>
          </a:xfrm>
          <a:prstGeom prst="rect">
            <a:avLst/>
          </a:prstGeom>
          <a:noFill/>
        </p:spPr>
        <p:txBody>
          <a:bodyPr wrap="square" rtlCol="0">
            <a:spAutoFit/>
          </a:bodyPr>
          <a:lstStyle/>
          <a:p>
            <a:pPr algn="ctr"/>
            <a:r>
              <a:rPr lang="en-US" sz="5400" b="1" dirty="0">
                <a:solidFill>
                  <a:srgbClr val="FF0000"/>
                </a:solidFill>
                <a:latin typeface="Times New Roman" pitchFamily="18" charset="0"/>
                <a:cs typeface="Times New Roman" pitchFamily="18" charset="0"/>
              </a:rPr>
              <a:t>Training Deep Neural Networks</a:t>
            </a:r>
            <a:endParaRPr lang="en-IN" sz="5400" b="1" dirty="0">
              <a:solidFill>
                <a:srgbClr val="FF000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6D0EAB64-BFB6-399A-D530-6BDF861A7F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85" y="0"/>
            <a:ext cx="3496338" cy="908720"/>
          </a:xfrm>
          <a:prstGeom prst="rect">
            <a:avLst/>
          </a:prstGeom>
        </p:spPr>
      </p:pic>
    </p:spTree>
    <p:extLst>
      <p:ext uri="{BB962C8B-B14F-4D97-AF65-F5344CB8AC3E}">
        <p14:creationId xmlns:p14="http://schemas.microsoft.com/office/powerpoint/2010/main" val="2012600679"/>
      </p:ext>
    </p:extLst>
  </p:cSld>
  <p:clrMapOvr>
    <a:masterClrMapping/>
  </p:clrMapOvr>
  <p:transition advTm="241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FD1C65-DF0B-4F20-9C3E-215F5DEF01BF}"/>
              </a:ext>
            </a:extLst>
          </p:cNvPr>
          <p:cNvSpPr txBox="1">
            <a:spLocks noGrp="1" noChangeArrowheads="1"/>
          </p:cNvSpPr>
          <p:nvPr>
            <p:ph type="title"/>
          </p:nvPr>
        </p:nvSpPr>
        <p:spPr>
          <a:xfrm>
            <a:off x="0" y="1"/>
            <a:ext cx="12192000" cy="1147664"/>
          </a:xfrm>
          <a:prstGeom prst="rect">
            <a:avLst/>
          </a:prstGeom>
          <a:solidFill>
            <a:srgbClr val="C00000"/>
          </a:solidFill>
        </p:spPr>
        <p:txBody>
          <a:bodyPr>
            <a:normAutofit/>
          </a:bodyPr>
          <a:lstStyle/>
          <a:p>
            <a:pPr lvl="0" algn="ctr">
              <a:lnSpc>
                <a:spcPct val="90000"/>
              </a:lnSpc>
              <a:spcBef>
                <a:spcPct val="0"/>
              </a:spcBef>
              <a:defRPr/>
            </a:pPr>
            <a:r>
              <a:rPr lang="en-IN" b="1" dirty="0">
                <a:latin typeface="Times New Roman" panose="02020603050405020304" pitchFamily="18" charset="0"/>
                <a:cs typeface="Times New Roman" panose="02020603050405020304" pitchFamily="18" charset="0"/>
              </a:rPr>
              <a:t>Algorithm-Greedy layer-wise</a:t>
            </a:r>
            <a:endParaRPr kumimoji="0" lang="en-IN" altLang="zh-CN"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
        <p:nvSpPr>
          <p:cNvPr id="7" name="Title 1"/>
          <p:cNvSpPr txBox="1">
            <a:spLocks noChangeArrowheads="1"/>
          </p:cNvSpPr>
          <p:nvPr/>
        </p:nvSpPr>
        <p:spPr>
          <a:xfrm>
            <a:off x="-3" y="6350813"/>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Name of the Faculty: </a:t>
            </a:r>
            <a:r>
              <a:rPr lang="en-IN" altLang="zh-CN" b="1" dirty="0" err="1">
                <a:solidFill>
                  <a:schemeClr val="bg1"/>
                </a:solidFill>
                <a:latin typeface="Tinos"/>
                <a:ea typeface="+mj-ea"/>
                <a:cs typeface="+mj-cs"/>
              </a:rPr>
              <a:t>Dr.</a:t>
            </a:r>
            <a:r>
              <a:rPr lang="en-IN" altLang="zh-CN" b="1" dirty="0">
                <a:solidFill>
                  <a:schemeClr val="bg1"/>
                </a:solidFill>
                <a:latin typeface="Tinos"/>
                <a:ea typeface="+mj-ea"/>
                <a:cs typeface="+mj-cs"/>
              </a:rPr>
              <a:t> Sandeep Kumar 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5" name="Content Placeholder 4">
            <a:extLst>
              <a:ext uri="{FF2B5EF4-FFF2-40B4-BE49-F238E27FC236}">
                <a16:creationId xmlns:a16="http://schemas.microsoft.com/office/drawing/2014/main" id="{779B8B28-7F3B-66EE-C812-CCDBC500551E}"/>
              </a:ext>
            </a:extLst>
          </p:cNvPr>
          <p:cNvPicPr>
            <a:picLocks noGrp="1" noChangeAspect="1"/>
          </p:cNvPicPr>
          <p:nvPr>
            <p:ph idx="1"/>
          </p:nvPr>
        </p:nvPicPr>
        <p:blipFill>
          <a:blip r:embed="rId2"/>
          <a:stretch>
            <a:fillRect/>
          </a:stretch>
        </p:blipFill>
        <p:spPr>
          <a:xfrm>
            <a:off x="1798109" y="1147665"/>
            <a:ext cx="8775679" cy="5238993"/>
          </a:xfrm>
          <a:prstGeom prst="rect">
            <a:avLst/>
          </a:prstGeom>
        </p:spPr>
      </p:pic>
    </p:spTree>
    <p:extLst>
      <p:ext uri="{BB962C8B-B14F-4D97-AF65-F5344CB8AC3E}">
        <p14:creationId xmlns:p14="http://schemas.microsoft.com/office/powerpoint/2010/main" val="690502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FD1C65-DF0B-4F20-9C3E-215F5DEF01BF}"/>
              </a:ext>
            </a:extLst>
          </p:cNvPr>
          <p:cNvSpPr txBox="1">
            <a:spLocks noGrp="1" noChangeArrowheads="1"/>
          </p:cNvSpPr>
          <p:nvPr>
            <p:ph type="title"/>
          </p:nvPr>
        </p:nvSpPr>
        <p:spPr>
          <a:xfrm>
            <a:off x="0" y="1"/>
            <a:ext cx="12192000" cy="1147664"/>
          </a:xfrm>
          <a:prstGeom prst="rect">
            <a:avLst/>
          </a:prstGeom>
          <a:solidFill>
            <a:srgbClr val="C00000"/>
          </a:solidFill>
        </p:spPr>
        <p:txBody>
          <a:bodyPr>
            <a:normAutofit/>
          </a:bodyPr>
          <a:lstStyle/>
          <a:p>
            <a:pPr lvl="0" algn="ctr">
              <a:lnSpc>
                <a:spcPct val="90000"/>
              </a:lnSpc>
              <a:spcBef>
                <a:spcPct val="0"/>
              </a:spcBef>
              <a:defRPr/>
            </a:pPr>
            <a:r>
              <a:rPr lang="en-IN" b="1" dirty="0">
                <a:latin typeface="Times New Roman" panose="02020603050405020304" pitchFamily="18" charset="0"/>
                <a:cs typeface="Times New Roman" panose="02020603050405020304" pitchFamily="18" charset="0"/>
              </a:rPr>
              <a:t>Greedy pretraining terminology</a:t>
            </a:r>
            <a:endParaRPr kumimoji="0" lang="en-IN" altLang="zh-CN"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
        <p:nvSpPr>
          <p:cNvPr id="7" name="Title 1"/>
          <p:cNvSpPr txBox="1">
            <a:spLocks noChangeArrowheads="1"/>
          </p:cNvSpPr>
          <p:nvPr/>
        </p:nvSpPr>
        <p:spPr>
          <a:xfrm>
            <a:off x="-3" y="6350813"/>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Name of the Faculty: </a:t>
            </a:r>
            <a:r>
              <a:rPr lang="en-IN" altLang="zh-CN" b="1" dirty="0" err="1">
                <a:solidFill>
                  <a:schemeClr val="bg1"/>
                </a:solidFill>
                <a:latin typeface="Tinos"/>
                <a:ea typeface="+mj-ea"/>
                <a:cs typeface="+mj-cs"/>
              </a:rPr>
              <a:t>Dr.</a:t>
            </a:r>
            <a:r>
              <a:rPr lang="en-IN" altLang="zh-CN" b="1" dirty="0">
                <a:solidFill>
                  <a:schemeClr val="bg1"/>
                </a:solidFill>
                <a:latin typeface="Tinos"/>
                <a:ea typeface="+mj-ea"/>
                <a:cs typeface="+mj-cs"/>
              </a:rPr>
              <a:t> Sandeep Kumar 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6" name="Content Placeholder 5">
            <a:extLst>
              <a:ext uri="{FF2B5EF4-FFF2-40B4-BE49-F238E27FC236}">
                <a16:creationId xmlns:a16="http://schemas.microsoft.com/office/drawing/2014/main" id="{86210126-D5F4-58E8-F431-2C0F862F2996}"/>
              </a:ext>
            </a:extLst>
          </p:cNvPr>
          <p:cNvPicPr>
            <a:picLocks noGrp="1" noChangeAspect="1"/>
          </p:cNvPicPr>
          <p:nvPr>
            <p:ph idx="1"/>
          </p:nvPr>
        </p:nvPicPr>
        <p:blipFill>
          <a:blip r:embed="rId2"/>
          <a:stretch>
            <a:fillRect/>
          </a:stretch>
        </p:blipFill>
        <p:spPr>
          <a:xfrm>
            <a:off x="2158778" y="1147664"/>
            <a:ext cx="7724561" cy="5203149"/>
          </a:xfrm>
          <a:prstGeom prst="rect">
            <a:avLst/>
          </a:prstGeom>
        </p:spPr>
      </p:pic>
    </p:spTree>
    <p:extLst>
      <p:ext uri="{BB962C8B-B14F-4D97-AF65-F5344CB8AC3E}">
        <p14:creationId xmlns:p14="http://schemas.microsoft.com/office/powerpoint/2010/main" val="892335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FD1C65-DF0B-4F20-9C3E-215F5DEF01BF}"/>
              </a:ext>
            </a:extLst>
          </p:cNvPr>
          <p:cNvSpPr txBox="1">
            <a:spLocks noGrp="1" noChangeArrowheads="1"/>
          </p:cNvSpPr>
          <p:nvPr>
            <p:ph type="title"/>
          </p:nvPr>
        </p:nvSpPr>
        <p:spPr>
          <a:xfrm>
            <a:off x="0" y="1"/>
            <a:ext cx="12192000" cy="1147664"/>
          </a:xfrm>
          <a:prstGeom prst="rect">
            <a:avLst/>
          </a:prstGeom>
          <a:solidFill>
            <a:srgbClr val="C00000"/>
          </a:solidFill>
        </p:spPr>
        <p:txBody>
          <a:bodyPr>
            <a:normAutofit/>
          </a:bodyPr>
          <a:lstStyle/>
          <a:p>
            <a:pPr lvl="0" algn="ctr">
              <a:lnSpc>
                <a:spcPct val="90000"/>
              </a:lnSpc>
              <a:spcBef>
                <a:spcPct val="0"/>
              </a:spcBef>
              <a:defRPr/>
            </a:pPr>
            <a:r>
              <a:rPr lang="en-IN" b="1" dirty="0">
                <a:latin typeface="Times New Roman" panose="02020603050405020304" pitchFamily="18" charset="0"/>
                <a:cs typeface="Times New Roman" panose="02020603050405020304" pitchFamily="18" charset="0"/>
              </a:rPr>
              <a:t>When/why does pretraining works</a:t>
            </a:r>
            <a:endParaRPr kumimoji="0" lang="en-IN" altLang="zh-CN"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
        <p:nvSpPr>
          <p:cNvPr id="7" name="Title 1"/>
          <p:cNvSpPr txBox="1">
            <a:spLocks noChangeArrowheads="1"/>
          </p:cNvSpPr>
          <p:nvPr/>
        </p:nvSpPr>
        <p:spPr>
          <a:xfrm>
            <a:off x="-3" y="6350813"/>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Name of the Faculty: </a:t>
            </a:r>
            <a:r>
              <a:rPr lang="en-IN" altLang="zh-CN" b="1" dirty="0" err="1">
                <a:solidFill>
                  <a:schemeClr val="bg1"/>
                </a:solidFill>
                <a:latin typeface="Tinos"/>
                <a:ea typeface="+mj-ea"/>
                <a:cs typeface="+mj-cs"/>
              </a:rPr>
              <a:t>Dr.</a:t>
            </a:r>
            <a:r>
              <a:rPr lang="en-IN" altLang="zh-CN" b="1" dirty="0">
                <a:solidFill>
                  <a:schemeClr val="bg1"/>
                </a:solidFill>
                <a:latin typeface="Tinos"/>
                <a:ea typeface="+mj-ea"/>
                <a:cs typeface="+mj-cs"/>
              </a:rPr>
              <a:t> Sandeep Kumar 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5" name="Content Placeholder 4">
            <a:extLst>
              <a:ext uri="{FF2B5EF4-FFF2-40B4-BE49-F238E27FC236}">
                <a16:creationId xmlns:a16="http://schemas.microsoft.com/office/drawing/2014/main" id="{80B0590E-D6B8-852F-B84C-D85DB77D225A}"/>
              </a:ext>
            </a:extLst>
          </p:cNvPr>
          <p:cNvPicPr>
            <a:picLocks noGrp="1" noChangeAspect="1"/>
          </p:cNvPicPr>
          <p:nvPr>
            <p:ph idx="1"/>
          </p:nvPr>
        </p:nvPicPr>
        <p:blipFill>
          <a:blip r:embed="rId2"/>
          <a:stretch>
            <a:fillRect/>
          </a:stretch>
        </p:blipFill>
        <p:spPr>
          <a:xfrm>
            <a:off x="2000146" y="1182854"/>
            <a:ext cx="8374137" cy="5132769"/>
          </a:xfrm>
          <a:prstGeom prst="rect">
            <a:avLst/>
          </a:prstGeom>
        </p:spPr>
      </p:pic>
    </p:spTree>
    <p:extLst>
      <p:ext uri="{BB962C8B-B14F-4D97-AF65-F5344CB8AC3E}">
        <p14:creationId xmlns:p14="http://schemas.microsoft.com/office/powerpoint/2010/main" val="85807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FD1C65-DF0B-4F20-9C3E-215F5DEF01BF}"/>
              </a:ext>
            </a:extLst>
          </p:cNvPr>
          <p:cNvSpPr txBox="1">
            <a:spLocks noGrp="1" noChangeArrowheads="1"/>
          </p:cNvSpPr>
          <p:nvPr>
            <p:ph type="title"/>
          </p:nvPr>
        </p:nvSpPr>
        <p:spPr>
          <a:xfrm>
            <a:off x="0" y="1"/>
            <a:ext cx="12192000" cy="1147664"/>
          </a:xfrm>
          <a:prstGeom prst="rect">
            <a:avLst/>
          </a:prstGeom>
          <a:solidFill>
            <a:srgbClr val="C00000"/>
          </a:solidFill>
        </p:spPr>
        <p:txBody>
          <a:bodyPr>
            <a:normAutofit/>
          </a:bodyPr>
          <a:lstStyle/>
          <a:p>
            <a:pPr lvl="0" algn="ctr">
              <a:lnSpc>
                <a:spcPct val="90000"/>
              </a:lnSpc>
              <a:spcBef>
                <a:spcPct val="0"/>
              </a:spcBef>
              <a:defRPr/>
            </a:pPr>
            <a:r>
              <a:rPr lang="en-IN" b="1" dirty="0">
                <a:latin typeface="Times New Roman" panose="02020603050405020304" pitchFamily="18" charset="0"/>
                <a:cs typeface="Times New Roman" panose="02020603050405020304" pitchFamily="18" charset="0"/>
              </a:rPr>
              <a:t>Unsupervised pretraining combines</a:t>
            </a:r>
            <a:endParaRPr kumimoji="0" lang="en-IN" altLang="zh-CN"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
        <p:nvSpPr>
          <p:cNvPr id="7" name="Title 1"/>
          <p:cNvSpPr txBox="1">
            <a:spLocks noChangeArrowheads="1"/>
          </p:cNvSpPr>
          <p:nvPr/>
        </p:nvSpPr>
        <p:spPr>
          <a:xfrm>
            <a:off x="-3" y="6350813"/>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Name of the Faculty: </a:t>
            </a:r>
            <a:r>
              <a:rPr lang="en-IN" altLang="zh-CN" b="1" dirty="0" err="1">
                <a:solidFill>
                  <a:schemeClr val="bg1"/>
                </a:solidFill>
                <a:latin typeface="Tinos"/>
                <a:ea typeface="+mj-ea"/>
                <a:cs typeface="+mj-cs"/>
              </a:rPr>
              <a:t>Dr.</a:t>
            </a:r>
            <a:r>
              <a:rPr lang="en-IN" altLang="zh-CN" b="1" dirty="0">
                <a:solidFill>
                  <a:schemeClr val="bg1"/>
                </a:solidFill>
                <a:latin typeface="Tinos"/>
                <a:ea typeface="+mj-ea"/>
                <a:cs typeface="+mj-cs"/>
              </a:rPr>
              <a:t> Sandeep Kumar 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6" name="Content Placeholder 5">
            <a:extLst>
              <a:ext uri="{FF2B5EF4-FFF2-40B4-BE49-F238E27FC236}">
                <a16:creationId xmlns:a16="http://schemas.microsoft.com/office/drawing/2014/main" id="{1894A43A-109B-B5C7-5C33-24685F5CB2DB}"/>
              </a:ext>
            </a:extLst>
          </p:cNvPr>
          <p:cNvPicPr>
            <a:picLocks noGrp="1" noChangeAspect="1"/>
          </p:cNvPicPr>
          <p:nvPr>
            <p:ph idx="1"/>
          </p:nvPr>
        </p:nvPicPr>
        <p:blipFill>
          <a:blip r:embed="rId2"/>
          <a:stretch>
            <a:fillRect/>
          </a:stretch>
        </p:blipFill>
        <p:spPr>
          <a:xfrm>
            <a:off x="1706298" y="1147665"/>
            <a:ext cx="8488961" cy="5203148"/>
          </a:xfrm>
          <a:prstGeom prst="rect">
            <a:avLst/>
          </a:prstGeom>
        </p:spPr>
      </p:pic>
    </p:spTree>
    <p:extLst>
      <p:ext uri="{BB962C8B-B14F-4D97-AF65-F5344CB8AC3E}">
        <p14:creationId xmlns:p14="http://schemas.microsoft.com/office/powerpoint/2010/main" val="2563507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FD1C65-DF0B-4F20-9C3E-215F5DEF01BF}"/>
              </a:ext>
            </a:extLst>
          </p:cNvPr>
          <p:cNvSpPr txBox="1">
            <a:spLocks noGrp="1" noChangeArrowheads="1"/>
          </p:cNvSpPr>
          <p:nvPr>
            <p:ph type="title"/>
          </p:nvPr>
        </p:nvSpPr>
        <p:spPr>
          <a:xfrm>
            <a:off x="0" y="1"/>
            <a:ext cx="12192000" cy="1147664"/>
          </a:xfrm>
          <a:prstGeom prst="rect">
            <a:avLst/>
          </a:prstGeom>
          <a:solidFill>
            <a:srgbClr val="C00000"/>
          </a:solidFill>
        </p:spPr>
        <p:txBody>
          <a:bodyPr>
            <a:normAutofit/>
          </a:bodyPr>
          <a:lstStyle/>
          <a:p>
            <a:pPr lvl="0" algn="ctr">
              <a:lnSpc>
                <a:spcPct val="90000"/>
              </a:lnSpc>
              <a:spcBef>
                <a:spcPct val="0"/>
              </a:spcBef>
              <a:defRPr/>
            </a:pPr>
            <a:r>
              <a:rPr lang="en-IN" b="1" dirty="0">
                <a:latin typeface="Times New Roman" panose="02020603050405020304" pitchFamily="18" charset="0"/>
                <a:cs typeface="Times New Roman" panose="02020603050405020304" pitchFamily="18" charset="0"/>
              </a:rPr>
              <a:t>Learning trajectories</a:t>
            </a:r>
            <a:endParaRPr kumimoji="0" lang="en-IN" altLang="zh-CN"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
        <p:nvSpPr>
          <p:cNvPr id="7" name="Title 1"/>
          <p:cNvSpPr txBox="1">
            <a:spLocks noChangeArrowheads="1"/>
          </p:cNvSpPr>
          <p:nvPr/>
        </p:nvSpPr>
        <p:spPr>
          <a:xfrm>
            <a:off x="-3" y="6350813"/>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Name of the Faculty: </a:t>
            </a:r>
            <a:r>
              <a:rPr lang="en-IN" altLang="zh-CN" b="1" dirty="0" err="1">
                <a:solidFill>
                  <a:schemeClr val="bg1"/>
                </a:solidFill>
                <a:latin typeface="Tinos"/>
                <a:ea typeface="+mj-ea"/>
                <a:cs typeface="+mj-cs"/>
              </a:rPr>
              <a:t>Dr.</a:t>
            </a:r>
            <a:r>
              <a:rPr lang="en-IN" altLang="zh-CN" b="1" dirty="0">
                <a:solidFill>
                  <a:schemeClr val="bg1"/>
                </a:solidFill>
                <a:latin typeface="Tinos"/>
                <a:ea typeface="+mj-ea"/>
                <a:cs typeface="+mj-cs"/>
              </a:rPr>
              <a:t> Sandeep Kumar 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5" name="Content Placeholder 4">
            <a:extLst>
              <a:ext uri="{FF2B5EF4-FFF2-40B4-BE49-F238E27FC236}">
                <a16:creationId xmlns:a16="http://schemas.microsoft.com/office/drawing/2014/main" id="{FD90ECEE-7D60-3EFE-83BA-B215926DC271}"/>
              </a:ext>
            </a:extLst>
          </p:cNvPr>
          <p:cNvPicPr>
            <a:picLocks noGrp="1" noChangeAspect="1"/>
          </p:cNvPicPr>
          <p:nvPr>
            <p:ph idx="1"/>
          </p:nvPr>
        </p:nvPicPr>
        <p:blipFill>
          <a:blip r:embed="rId3"/>
          <a:stretch>
            <a:fillRect/>
          </a:stretch>
        </p:blipFill>
        <p:spPr>
          <a:xfrm>
            <a:off x="1197304" y="1147665"/>
            <a:ext cx="10190665" cy="5203148"/>
          </a:xfrm>
          <a:prstGeom prst="rect">
            <a:avLst/>
          </a:prstGeom>
        </p:spPr>
      </p:pic>
    </p:spTree>
    <p:extLst>
      <p:ext uri="{BB962C8B-B14F-4D97-AF65-F5344CB8AC3E}">
        <p14:creationId xmlns:p14="http://schemas.microsoft.com/office/powerpoint/2010/main" val="1777680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Screenshot (785).png"/>
          <p:cNvPicPr>
            <a:picLocks noGrp="1" noChangeAspect="1"/>
          </p:cNvPicPr>
          <p:nvPr>
            <p:ph idx="1"/>
          </p:nvPr>
        </p:nvPicPr>
        <p:blipFill>
          <a:blip r:embed="rId2"/>
          <a:stretch>
            <a:fillRect/>
          </a:stretch>
        </p:blipFill>
        <p:spPr>
          <a:xfrm>
            <a:off x="0" y="0"/>
            <a:ext cx="12191999" cy="6858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F8805C-8085-43F0-925E-D93342F07F4C}"/>
              </a:ext>
            </a:extLst>
          </p:cNvPr>
          <p:cNvSpPr txBox="1">
            <a:spLocks noChangeArrowheads="1"/>
          </p:cNvSpPr>
          <p:nvPr/>
        </p:nvSpPr>
        <p:spPr>
          <a:xfrm>
            <a:off x="-1" y="1"/>
            <a:ext cx="12191999" cy="727788"/>
          </a:xfrm>
          <a:prstGeom prst="rect">
            <a:avLst/>
          </a:prstGeom>
          <a:solidFill>
            <a:srgbClr val="C00000"/>
          </a:solidFill>
        </p:spPr>
        <p:txBody>
          <a:bodyPr/>
          <a:lstStyle/>
          <a:p>
            <a:pPr algn="ctr">
              <a:buNone/>
            </a:pPr>
            <a:r>
              <a:rPr lang="en-US" sz="4400" b="1" dirty="0">
                <a:solidFill>
                  <a:schemeClr val="bg1"/>
                </a:solidFill>
                <a:latin typeface="Times New Roman" pitchFamily="18" charset="0"/>
                <a:cs typeface="Times New Roman" pitchFamily="18" charset="0"/>
              </a:rPr>
              <a:t>Outline</a:t>
            </a:r>
          </a:p>
        </p:txBody>
      </p:sp>
      <p:sp>
        <p:nvSpPr>
          <p:cNvPr id="5" name="TextBox 4">
            <a:extLst>
              <a:ext uri="{FF2B5EF4-FFF2-40B4-BE49-F238E27FC236}">
                <a16:creationId xmlns:a16="http://schemas.microsoft.com/office/drawing/2014/main" id="{B2D29957-E809-4287-9DDE-D352569CE762}"/>
              </a:ext>
            </a:extLst>
          </p:cNvPr>
          <p:cNvSpPr txBox="1"/>
          <p:nvPr/>
        </p:nvSpPr>
        <p:spPr>
          <a:xfrm>
            <a:off x="904638" y="1225522"/>
            <a:ext cx="10681425" cy="1031051"/>
          </a:xfrm>
          <a:prstGeom prst="rect">
            <a:avLst/>
          </a:prstGeom>
          <a:noFill/>
        </p:spPr>
        <p:txBody>
          <a:bodyPr wrap="square">
            <a:spAutoFit/>
          </a:bodyPr>
          <a:lstStyle/>
          <a:p>
            <a:pPr marL="457200" indent="-457200">
              <a:lnSpc>
                <a:spcPct val="100000"/>
              </a:lnSpc>
              <a:spcBef>
                <a:spcPts val="575"/>
              </a:spcBef>
              <a:buClr>
                <a:srgbClr val="D34817"/>
              </a:buClr>
              <a:buSzPct val="85000"/>
              <a:buFont typeface="Wingdings" panose="05000000000000000000" pitchFamily="2" charset="2"/>
              <a:buChar char="q"/>
            </a:pPr>
            <a:r>
              <a:rPr lang="en-US" altLang="en-US" sz="2800" dirty="0">
                <a:latin typeface="Times New Roman" panose="02020603050405020304" pitchFamily="18" charset="0"/>
                <a:cs typeface="Times New Roman" panose="02020603050405020304" pitchFamily="18" charset="0"/>
              </a:rPr>
              <a:t>Difficulty of Training Deep Neural Networks</a:t>
            </a:r>
          </a:p>
          <a:p>
            <a:pPr marL="457200" indent="-457200">
              <a:lnSpc>
                <a:spcPct val="100000"/>
              </a:lnSpc>
              <a:spcBef>
                <a:spcPts val="575"/>
              </a:spcBef>
              <a:buClr>
                <a:srgbClr val="D34817"/>
              </a:buClr>
              <a:buSzPct val="85000"/>
              <a:buFont typeface="Wingdings" panose="05000000000000000000" pitchFamily="2" charset="2"/>
              <a:buChar char="q"/>
            </a:pPr>
            <a:r>
              <a:rPr lang="en-US" altLang="en-US" sz="2800" dirty="0">
                <a:latin typeface="Times New Roman" panose="02020603050405020304" pitchFamily="18" charset="0"/>
                <a:cs typeface="Times New Roman" panose="02020603050405020304" pitchFamily="18" charset="0"/>
              </a:rPr>
              <a:t>Greedy Layer Wise Training</a:t>
            </a:r>
            <a:endParaRPr lang="en-GB" altLang="en-US" sz="2800" dirty="0">
              <a:latin typeface="Times New Roman" panose="02020603050405020304" pitchFamily="18" charset="0"/>
              <a:cs typeface="Times New Roman" panose="02020603050405020304" pitchFamily="18" charset="0"/>
            </a:endParaRPr>
          </a:p>
        </p:txBody>
      </p:sp>
      <p:sp>
        <p:nvSpPr>
          <p:cNvPr id="6" name="Title 1"/>
          <p:cNvSpPr txBox="1">
            <a:spLocks noChangeArrowheads="1"/>
          </p:cNvSpPr>
          <p:nvPr/>
        </p:nvSpPr>
        <p:spPr>
          <a:xfrm>
            <a:off x="-3" y="619506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Name of the Faculty: </a:t>
            </a:r>
            <a:r>
              <a:rPr lang="en-IN" altLang="zh-CN" b="1" dirty="0" err="1">
                <a:solidFill>
                  <a:schemeClr val="bg1"/>
                </a:solidFill>
                <a:latin typeface="Tinos"/>
                <a:ea typeface="+mj-ea"/>
                <a:cs typeface="+mj-cs"/>
              </a:rPr>
              <a:t>Dr.</a:t>
            </a:r>
            <a:r>
              <a:rPr lang="en-IN" altLang="zh-CN" b="1" dirty="0">
                <a:solidFill>
                  <a:schemeClr val="bg1"/>
                </a:solidFill>
                <a:latin typeface="Tinos"/>
                <a:ea typeface="+mj-ea"/>
                <a:cs typeface="+mj-cs"/>
              </a:rPr>
              <a:t> Sandeep Kumar 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464794939"/>
      </p:ext>
    </p:extLst>
  </p:cSld>
  <p:clrMapOvr>
    <a:masterClrMapping/>
  </p:clrMapOvr>
  <mc:AlternateContent xmlns:mc="http://schemas.openxmlformats.org/markup-compatibility/2006" xmlns:p14="http://schemas.microsoft.com/office/powerpoint/2010/main">
    <mc:Choice Requires="p14">
      <p:transition spd="slow" p14:dur="2000" advTm="160882"/>
    </mc:Choice>
    <mc:Fallback xmlns="">
      <p:transition spd="slow" advTm="160882"/>
    </mc:Fallback>
  </mc:AlternateContent>
  <p:extLst>
    <p:ext uri="{E180D4A7-C9FB-4DFB-919C-405C955672EB}">
      <p14:showEvtLst xmlns:p14="http://schemas.microsoft.com/office/powerpoint/2010/main">
        <p14:playEvt time="4553" objId="2"/>
        <p14:triggerEvt type="onClick" time="4553" objId="2"/>
        <p14:stopEvt time="157981" objId="2"/>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468" y="1339161"/>
            <a:ext cx="11004758" cy="4789496"/>
          </a:xfrm>
        </p:spPr>
        <p:txBody>
          <a:bodyPr>
            <a:normAutofit fontScale="70000" lnSpcReduction="20000"/>
          </a:bodyPr>
          <a:lstStyle/>
          <a:p>
            <a:pPr algn="just">
              <a:lnSpc>
                <a:spcPct val="170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Vanishing and exploding gradients: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as the network depth increases, it can become increasingly difficult to train the model because of the vanishing and exploding gradient problem. This can make it challenging to update the weights of the network effectively during training.</a:t>
            </a:r>
          </a:p>
          <a:p>
            <a:pPr algn="just">
              <a:lnSpc>
                <a:spcPct val="170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Overfitting: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deep neural networks have a large number of parameters, which can make them prone to overfitting the training data. This means that the model performs well on the training data but fails to generalize to new, unseen data.</a:t>
            </a:r>
          </a:p>
          <a:p>
            <a:pPr algn="just">
              <a:lnSpc>
                <a:spcPct val="170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Computational resources: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training deep neural networks requires a significant amount of computational resources, including processing power and memory. This can make it expensive and time-consuming to train large models on large datasets.</a:t>
            </a:r>
          </a:p>
          <a:p>
            <a:pPr lvl="0" fontAlgn="base">
              <a:buClr>
                <a:schemeClr val="accent2"/>
              </a:buClr>
            </a:pPr>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7FD1C65-DF0B-4F20-9C3E-215F5DEF01BF}"/>
              </a:ext>
            </a:extLst>
          </p:cNvPr>
          <p:cNvSpPr txBox="1">
            <a:spLocks noGrp="1" noChangeArrowheads="1"/>
          </p:cNvSpPr>
          <p:nvPr>
            <p:ph type="title"/>
          </p:nvPr>
        </p:nvSpPr>
        <p:spPr>
          <a:xfrm>
            <a:off x="0" y="1"/>
            <a:ext cx="12192000" cy="1147664"/>
          </a:xfrm>
          <a:prstGeom prst="rect">
            <a:avLst/>
          </a:prstGeom>
          <a:solidFill>
            <a:srgbClr val="C00000"/>
          </a:solidFill>
        </p:spPr>
        <p:txBody>
          <a:bodyPr>
            <a:normAutofit/>
          </a:bodyPr>
          <a:lstStyle/>
          <a:p>
            <a:pPr lvl="0" algn="ctr">
              <a:lnSpc>
                <a:spcPct val="90000"/>
              </a:lnSpc>
              <a:spcBef>
                <a:spcPct val="0"/>
              </a:spcBef>
              <a:defRPr/>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Challenges in Training deep neural networks</a:t>
            </a:r>
            <a:endParaRPr kumimoji="0" lang="en-IN" altLang="zh-CN"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
        <p:nvSpPr>
          <p:cNvPr id="7" name="Title 1"/>
          <p:cNvSpPr txBox="1">
            <a:spLocks noChangeArrowheads="1"/>
          </p:cNvSpPr>
          <p:nvPr/>
        </p:nvSpPr>
        <p:spPr>
          <a:xfrm>
            <a:off x="-3" y="6350813"/>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Name of the Faculty: </a:t>
            </a:r>
            <a:r>
              <a:rPr lang="en-IN" altLang="zh-CN" b="1" dirty="0" err="1">
                <a:solidFill>
                  <a:schemeClr val="bg1"/>
                </a:solidFill>
                <a:latin typeface="Tinos"/>
                <a:ea typeface="+mj-ea"/>
                <a:cs typeface="+mj-cs"/>
              </a:rPr>
              <a:t>Dr.</a:t>
            </a:r>
            <a:r>
              <a:rPr lang="en-IN" altLang="zh-CN" b="1" dirty="0">
                <a:solidFill>
                  <a:schemeClr val="bg1"/>
                </a:solidFill>
                <a:latin typeface="Tinos"/>
                <a:ea typeface="+mj-ea"/>
                <a:cs typeface="+mj-cs"/>
              </a:rPr>
              <a:t> Sandeep Kumar 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2185395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468" y="1339161"/>
            <a:ext cx="11004758" cy="4843925"/>
          </a:xfrm>
        </p:spPr>
        <p:txBody>
          <a:bodyPr>
            <a:normAutofit fontScale="62500" lnSpcReduction="20000"/>
          </a:bodyPr>
          <a:lstStyle/>
          <a:p>
            <a:pPr algn="just">
              <a:lnSpc>
                <a:spcPct val="170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Hyperparameter tuning: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deep neural networks have many hyperparameters that need to be carefully tuned in order to achieve good performance. This process can be time-consuming and requires a good understanding of the model and the dataset.</a:t>
            </a:r>
          </a:p>
          <a:p>
            <a:pPr algn="just">
              <a:lnSpc>
                <a:spcPct val="170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Data preprocessing: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deep neural networks often require large amounts of data for training. Preprocessing this data, including cleaning, normalization, and feature engineering, can be time-consuming and error-prone.</a:t>
            </a:r>
          </a:p>
          <a:p>
            <a:pPr marL="342900" lvl="0" indent="-342900" algn="just">
              <a:lnSpc>
                <a:spcPct val="170000"/>
              </a:lnSpc>
              <a:buFont typeface="Symbol" panose="05050102010706020507" pitchFamily="18" charset="2"/>
              <a:buChar char=""/>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Overall, training deep neural networks can be challenging due to the complexity of the models, the need for large amounts of data, and the computational resources required. </a:t>
            </a:r>
          </a:p>
          <a:p>
            <a:pPr marL="342900" lvl="0" indent="-342900" algn="just">
              <a:lnSpc>
                <a:spcPct val="170000"/>
              </a:lnSpc>
              <a:spcAft>
                <a:spcPts val="800"/>
              </a:spcAft>
              <a:buFont typeface="Symbol" panose="05050102010706020507" pitchFamily="18" charset="2"/>
              <a:buChar char=""/>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However, with careful attention to these factors and the right techniques, it is possible to train deep neural networks effectively and achieve good performance on a variety of tasks.</a:t>
            </a:r>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7FD1C65-DF0B-4F20-9C3E-215F5DEF01BF}"/>
              </a:ext>
            </a:extLst>
          </p:cNvPr>
          <p:cNvSpPr txBox="1">
            <a:spLocks noGrp="1" noChangeArrowheads="1"/>
          </p:cNvSpPr>
          <p:nvPr>
            <p:ph type="title"/>
          </p:nvPr>
        </p:nvSpPr>
        <p:spPr>
          <a:xfrm>
            <a:off x="0" y="1"/>
            <a:ext cx="12192000" cy="1147664"/>
          </a:xfrm>
          <a:prstGeom prst="rect">
            <a:avLst/>
          </a:prstGeom>
          <a:solidFill>
            <a:srgbClr val="C00000"/>
          </a:solidFill>
        </p:spPr>
        <p:txBody>
          <a:bodyPr>
            <a:normAutofit/>
          </a:bodyPr>
          <a:lstStyle/>
          <a:p>
            <a:pPr lvl="0" algn="ctr">
              <a:lnSpc>
                <a:spcPct val="90000"/>
              </a:lnSpc>
              <a:spcBef>
                <a:spcPct val="0"/>
              </a:spcBef>
              <a:defRPr/>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Challenges in Training deep neural networks</a:t>
            </a:r>
            <a:endParaRPr kumimoji="0" lang="en-IN" altLang="zh-CN"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
        <p:nvSpPr>
          <p:cNvPr id="7" name="Title 1"/>
          <p:cNvSpPr txBox="1">
            <a:spLocks noChangeArrowheads="1"/>
          </p:cNvSpPr>
          <p:nvPr/>
        </p:nvSpPr>
        <p:spPr>
          <a:xfrm>
            <a:off x="-3" y="6350813"/>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Name of the Faculty: </a:t>
            </a:r>
            <a:r>
              <a:rPr lang="en-IN" altLang="zh-CN" b="1" dirty="0" err="1">
                <a:solidFill>
                  <a:schemeClr val="bg1"/>
                </a:solidFill>
                <a:latin typeface="Tinos"/>
                <a:ea typeface="+mj-ea"/>
                <a:cs typeface="+mj-cs"/>
              </a:rPr>
              <a:t>Dr.</a:t>
            </a:r>
            <a:r>
              <a:rPr lang="en-IN" altLang="zh-CN" b="1" dirty="0">
                <a:solidFill>
                  <a:schemeClr val="bg1"/>
                </a:solidFill>
                <a:latin typeface="Tinos"/>
                <a:ea typeface="+mj-ea"/>
                <a:cs typeface="+mj-cs"/>
              </a:rPr>
              <a:t> Sandeep Kumar 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07071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41E587FF-1B13-97D9-1E2E-E9BFEDB07976}"/>
              </a:ext>
            </a:extLst>
          </p:cNvPr>
          <p:cNvPicPr>
            <a:picLocks noGrp="1" noChangeAspect="1"/>
          </p:cNvPicPr>
          <p:nvPr>
            <p:ph idx="1"/>
          </p:nvPr>
        </p:nvPicPr>
        <p:blipFill>
          <a:blip r:embed="rId2"/>
          <a:stretch>
            <a:fillRect/>
          </a:stretch>
        </p:blipFill>
        <p:spPr>
          <a:xfrm>
            <a:off x="942523" y="1147665"/>
            <a:ext cx="10699755" cy="5003753"/>
          </a:xfrm>
          <a:prstGeom prst="rect">
            <a:avLst/>
          </a:prstGeom>
        </p:spPr>
      </p:pic>
      <p:sp>
        <p:nvSpPr>
          <p:cNvPr id="4" name="Title 1">
            <a:extLst>
              <a:ext uri="{FF2B5EF4-FFF2-40B4-BE49-F238E27FC236}">
                <a16:creationId xmlns:a16="http://schemas.microsoft.com/office/drawing/2014/main" id="{57FD1C65-DF0B-4F20-9C3E-215F5DEF01BF}"/>
              </a:ext>
            </a:extLst>
          </p:cNvPr>
          <p:cNvSpPr txBox="1">
            <a:spLocks noGrp="1" noChangeArrowheads="1"/>
          </p:cNvSpPr>
          <p:nvPr>
            <p:ph type="title"/>
          </p:nvPr>
        </p:nvSpPr>
        <p:spPr>
          <a:xfrm>
            <a:off x="0" y="1"/>
            <a:ext cx="12192000" cy="1147664"/>
          </a:xfrm>
          <a:prstGeom prst="rect">
            <a:avLst/>
          </a:prstGeom>
          <a:solidFill>
            <a:srgbClr val="C00000"/>
          </a:solidFill>
        </p:spPr>
        <p:txBody>
          <a:bodyPr>
            <a:normAutofit/>
          </a:bodyPr>
          <a:lstStyle/>
          <a:p>
            <a:pPr lvl="0" algn="ctr">
              <a:lnSpc>
                <a:spcPct val="90000"/>
              </a:lnSpc>
              <a:spcBef>
                <a:spcPct val="0"/>
              </a:spcBef>
              <a:defRPr/>
            </a:pPr>
            <a:r>
              <a:rPr lang="en-IN" b="1" dirty="0">
                <a:latin typeface="Times New Roman" panose="02020603050405020304" pitchFamily="18" charset="0"/>
                <a:cs typeface="Times New Roman" panose="02020603050405020304" pitchFamily="18" charset="0"/>
              </a:rPr>
              <a:t>Greedy Algorithm</a:t>
            </a:r>
            <a:endParaRPr kumimoji="0" lang="en-IN" altLang="zh-CN"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
        <p:nvSpPr>
          <p:cNvPr id="7" name="Title 1"/>
          <p:cNvSpPr txBox="1">
            <a:spLocks noChangeArrowheads="1"/>
          </p:cNvSpPr>
          <p:nvPr/>
        </p:nvSpPr>
        <p:spPr>
          <a:xfrm>
            <a:off x="-3" y="6350813"/>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Name of the Faculty: </a:t>
            </a:r>
            <a:r>
              <a:rPr lang="en-IN" altLang="zh-CN" b="1" dirty="0" err="1">
                <a:solidFill>
                  <a:schemeClr val="bg1"/>
                </a:solidFill>
                <a:latin typeface="Tinos"/>
                <a:ea typeface="+mj-ea"/>
                <a:cs typeface="+mj-cs"/>
              </a:rPr>
              <a:t>Dr.</a:t>
            </a:r>
            <a:r>
              <a:rPr lang="en-IN" altLang="zh-CN" b="1" dirty="0">
                <a:solidFill>
                  <a:schemeClr val="bg1"/>
                </a:solidFill>
                <a:latin typeface="Tinos"/>
                <a:ea typeface="+mj-ea"/>
                <a:cs typeface="+mj-cs"/>
              </a:rPr>
              <a:t> Sandeep Kumar 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Tree>
    <p:extLst>
      <p:ext uri="{BB962C8B-B14F-4D97-AF65-F5344CB8AC3E}">
        <p14:creationId xmlns:p14="http://schemas.microsoft.com/office/powerpoint/2010/main" val="3861023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FD1C65-DF0B-4F20-9C3E-215F5DEF01BF}"/>
              </a:ext>
            </a:extLst>
          </p:cNvPr>
          <p:cNvSpPr txBox="1">
            <a:spLocks noGrp="1" noChangeArrowheads="1"/>
          </p:cNvSpPr>
          <p:nvPr>
            <p:ph type="title"/>
          </p:nvPr>
        </p:nvSpPr>
        <p:spPr>
          <a:xfrm>
            <a:off x="0" y="1"/>
            <a:ext cx="12192000" cy="1147664"/>
          </a:xfrm>
          <a:prstGeom prst="rect">
            <a:avLst/>
          </a:prstGeom>
          <a:solidFill>
            <a:srgbClr val="C00000"/>
          </a:solidFill>
        </p:spPr>
        <p:txBody>
          <a:bodyPr>
            <a:normAutofit/>
          </a:bodyPr>
          <a:lstStyle/>
          <a:p>
            <a:pPr lvl="0" algn="ctr">
              <a:lnSpc>
                <a:spcPct val="90000"/>
              </a:lnSpc>
              <a:spcBef>
                <a:spcPct val="0"/>
              </a:spcBef>
              <a:defRPr/>
            </a:pPr>
            <a:r>
              <a:rPr lang="en-IN" b="1" dirty="0">
                <a:latin typeface="Times New Roman" panose="02020603050405020304" pitchFamily="18" charset="0"/>
                <a:cs typeface="Times New Roman" panose="02020603050405020304" pitchFamily="18" charset="0"/>
              </a:rPr>
              <a:t>Greedy Layer-wise Unsupervised Pretraining</a:t>
            </a:r>
            <a:endParaRPr kumimoji="0" lang="en-IN" altLang="zh-CN"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
        <p:nvSpPr>
          <p:cNvPr id="7" name="Title 1"/>
          <p:cNvSpPr txBox="1">
            <a:spLocks noChangeArrowheads="1"/>
          </p:cNvSpPr>
          <p:nvPr/>
        </p:nvSpPr>
        <p:spPr>
          <a:xfrm>
            <a:off x="-3" y="6350813"/>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Name of the Faculty: </a:t>
            </a:r>
            <a:r>
              <a:rPr lang="en-IN" altLang="zh-CN" b="1" dirty="0" err="1">
                <a:solidFill>
                  <a:schemeClr val="bg1"/>
                </a:solidFill>
                <a:latin typeface="Tinos"/>
                <a:ea typeface="+mj-ea"/>
                <a:cs typeface="+mj-cs"/>
              </a:rPr>
              <a:t>Dr.</a:t>
            </a:r>
            <a:r>
              <a:rPr lang="en-IN" altLang="zh-CN" b="1" dirty="0">
                <a:solidFill>
                  <a:schemeClr val="bg1"/>
                </a:solidFill>
                <a:latin typeface="Tinos"/>
                <a:ea typeface="+mj-ea"/>
                <a:cs typeface="+mj-cs"/>
              </a:rPr>
              <a:t> Sandeep Kumar 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6" name="Content Placeholder 5">
            <a:extLst>
              <a:ext uri="{FF2B5EF4-FFF2-40B4-BE49-F238E27FC236}">
                <a16:creationId xmlns:a16="http://schemas.microsoft.com/office/drawing/2014/main" id="{54936943-5F75-70DA-8F11-2B47E7F78D2A}"/>
              </a:ext>
            </a:extLst>
          </p:cNvPr>
          <p:cNvPicPr>
            <a:picLocks noGrp="1" noChangeAspect="1"/>
          </p:cNvPicPr>
          <p:nvPr>
            <p:ph idx="1"/>
          </p:nvPr>
        </p:nvPicPr>
        <p:blipFill>
          <a:blip r:embed="rId2"/>
          <a:stretch>
            <a:fillRect/>
          </a:stretch>
        </p:blipFill>
        <p:spPr>
          <a:xfrm>
            <a:off x="1222596" y="1147754"/>
            <a:ext cx="9401069" cy="5203059"/>
          </a:xfrm>
          <a:prstGeom prst="rect">
            <a:avLst/>
          </a:prstGeom>
        </p:spPr>
      </p:pic>
    </p:spTree>
    <p:extLst>
      <p:ext uri="{BB962C8B-B14F-4D97-AF65-F5344CB8AC3E}">
        <p14:creationId xmlns:p14="http://schemas.microsoft.com/office/powerpoint/2010/main" val="1386912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FD1C65-DF0B-4F20-9C3E-215F5DEF01BF}"/>
              </a:ext>
            </a:extLst>
          </p:cNvPr>
          <p:cNvSpPr txBox="1">
            <a:spLocks noGrp="1" noChangeArrowheads="1"/>
          </p:cNvSpPr>
          <p:nvPr>
            <p:ph type="title"/>
          </p:nvPr>
        </p:nvSpPr>
        <p:spPr>
          <a:xfrm>
            <a:off x="0" y="1"/>
            <a:ext cx="12192000" cy="1147664"/>
          </a:xfrm>
          <a:prstGeom prst="rect">
            <a:avLst/>
          </a:prstGeom>
          <a:solidFill>
            <a:srgbClr val="C00000"/>
          </a:solidFill>
        </p:spPr>
        <p:txBody>
          <a:bodyPr>
            <a:normAutofit/>
          </a:bodyPr>
          <a:lstStyle/>
          <a:p>
            <a:pPr lvl="0" algn="ctr">
              <a:lnSpc>
                <a:spcPct val="90000"/>
              </a:lnSpc>
              <a:spcBef>
                <a:spcPct val="0"/>
              </a:spcBef>
              <a:defRPr/>
            </a:pPr>
            <a:r>
              <a:rPr lang="en-IN" b="1" dirty="0">
                <a:latin typeface="Times New Roman" panose="02020603050405020304" pitchFamily="18" charset="0"/>
                <a:cs typeface="Times New Roman" panose="02020603050405020304" pitchFamily="18" charset="0"/>
              </a:rPr>
              <a:t>Single-Layer representation learning</a:t>
            </a:r>
            <a:endParaRPr kumimoji="0" lang="en-IN" altLang="zh-CN"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
        <p:nvSpPr>
          <p:cNvPr id="7" name="Title 1"/>
          <p:cNvSpPr txBox="1">
            <a:spLocks noChangeArrowheads="1"/>
          </p:cNvSpPr>
          <p:nvPr/>
        </p:nvSpPr>
        <p:spPr>
          <a:xfrm>
            <a:off x="-3" y="6350813"/>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Name of the Faculty: </a:t>
            </a:r>
            <a:r>
              <a:rPr lang="en-IN" altLang="zh-CN" b="1" dirty="0" err="1">
                <a:solidFill>
                  <a:schemeClr val="bg1"/>
                </a:solidFill>
                <a:latin typeface="Tinos"/>
                <a:ea typeface="+mj-ea"/>
                <a:cs typeface="+mj-cs"/>
              </a:rPr>
              <a:t>Dr.</a:t>
            </a:r>
            <a:r>
              <a:rPr lang="en-IN" altLang="zh-CN" b="1" dirty="0">
                <a:solidFill>
                  <a:schemeClr val="bg1"/>
                </a:solidFill>
                <a:latin typeface="Tinos"/>
                <a:ea typeface="+mj-ea"/>
                <a:cs typeface="+mj-cs"/>
              </a:rPr>
              <a:t> Sandeep Kumar 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8" name="Content Placeholder 7">
            <a:extLst>
              <a:ext uri="{FF2B5EF4-FFF2-40B4-BE49-F238E27FC236}">
                <a16:creationId xmlns:a16="http://schemas.microsoft.com/office/drawing/2014/main" id="{C52504E2-8550-1FA8-9C63-D279C7BEF1E4}"/>
              </a:ext>
            </a:extLst>
          </p:cNvPr>
          <p:cNvPicPr>
            <a:picLocks noGrp="1" noChangeAspect="1"/>
          </p:cNvPicPr>
          <p:nvPr>
            <p:ph idx="1"/>
          </p:nvPr>
        </p:nvPicPr>
        <p:blipFill>
          <a:blip r:embed="rId2"/>
          <a:stretch>
            <a:fillRect/>
          </a:stretch>
        </p:blipFill>
        <p:spPr>
          <a:xfrm>
            <a:off x="1378287" y="1116596"/>
            <a:ext cx="9461510" cy="5256051"/>
          </a:xfrm>
          <a:prstGeom prst="rect">
            <a:avLst/>
          </a:prstGeom>
        </p:spPr>
      </p:pic>
    </p:spTree>
    <p:extLst>
      <p:ext uri="{BB962C8B-B14F-4D97-AF65-F5344CB8AC3E}">
        <p14:creationId xmlns:p14="http://schemas.microsoft.com/office/powerpoint/2010/main" val="953653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FD1C65-DF0B-4F20-9C3E-215F5DEF01BF}"/>
              </a:ext>
            </a:extLst>
          </p:cNvPr>
          <p:cNvSpPr txBox="1">
            <a:spLocks noGrp="1" noChangeArrowheads="1"/>
          </p:cNvSpPr>
          <p:nvPr>
            <p:ph type="title"/>
          </p:nvPr>
        </p:nvSpPr>
        <p:spPr>
          <a:xfrm>
            <a:off x="0" y="1"/>
            <a:ext cx="12192000" cy="1147664"/>
          </a:xfrm>
          <a:prstGeom prst="rect">
            <a:avLst/>
          </a:prstGeom>
          <a:solidFill>
            <a:srgbClr val="C00000"/>
          </a:solidFill>
        </p:spPr>
        <p:txBody>
          <a:bodyPr>
            <a:normAutofit/>
          </a:bodyPr>
          <a:lstStyle/>
          <a:p>
            <a:pPr lvl="0" algn="ctr">
              <a:lnSpc>
                <a:spcPct val="90000"/>
              </a:lnSpc>
              <a:spcBef>
                <a:spcPct val="0"/>
              </a:spcBef>
              <a:defRPr/>
            </a:pPr>
            <a:r>
              <a:rPr lang="en-IN" b="1" dirty="0">
                <a:latin typeface="Times New Roman" panose="02020603050405020304" pitchFamily="18" charset="0"/>
                <a:cs typeface="Times New Roman" panose="02020603050405020304" pitchFamily="18" charset="0"/>
              </a:rPr>
              <a:t>Single layer Pretraining</a:t>
            </a:r>
            <a:endParaRPr kumimoji="0" lang="en-IN" altLang="zh-CN"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
        <p:nvSpPr>
          <p:cNvPr id="7" name="Title 1"/>
          <p:cNvSpPr txBox="1">
            <a:spLocks noChangeArrowheads="1"/>
          </p:cNvSpPr>
          <p:nvPr/>
        </p:nvSpPr>
        <p:spPr>
          <a:xfrm>
            <a:off x="-3" y="6350813"/>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Name of the Faculty: </a:t>
            </a:r>
            <a:r>
              <a:rPr lang="en-IN" altLang="zh-CN" b="1" dirty="0" err="1">
                <a:solidFill>
                  <a:schemeClr val="bg1"/>
                </a:solidFill>
                <a:latin typeface="Tinos"/>
                <a:ea typeface="+mj-ea"/>
                <a:cs typeface="+mj-cs"/>
              </a:rPr>
              <a:t>Dr.</a:t>
            </a:r>
            <a:r>
              <a:rPr lang="en-IN" altLang="zh-CN" b="1" dirty="0">
                <a:solidFill>
                  <a:schemeClr val="bg1"/>
                </a:solidFill>
                <a:latin typeface="Tinos"/>
                <a:ea typeface="+mj-ea"/>
                <a:cs typeface="+mj-cs"/>
              </a:rPr>
              <a:t> Sandeep Kumar 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5" name="Content Placeholder 4">
            <a:extLst>
              <a:ext uri="{FF2B5EF4-FFF2-40B4-BE49-F238E27FC236}">
                <a16:creationId xmlns:a16="http://schemas.microsoft.com/office/drawing/2014/main" id="{E8502AED-9BF0-85FC-375B-CE8F5F4401CA}"/>
              </a:ext>
            </a:extLst>
          </p:cNvPr>
          <p:cNvPicPr>
            <a:picLocks noGrp="1" noChangeAspect="1"/>
          </p:cNvPicPr>
          <p:nvPr>
            <p:ph idx="1"/>
          </p:nvPr>
        </p:nvPicPr>
        <p:blipFill>
          <a:blip r:embed="rId2"/>
          <a:stretch>
            <a:fillRect/>
          </a:stretch>
        </p:blipFill>
        <p:spPr>
          <a:xfrm>
            <a:off x="1259760" y="1645921"/>
            <a:ext cx="10091458" cy="4089861"/>
          </a:xfrm>
          <a:prstGeom prst="rect">
            <a:avLst/>
          </a:prstGeom>
        </p:spPr>
      </p:pic>
    </p:spTree>
    <p:extLst>
      <p:ext uri="{BB962C8B-B14F-4D97-AF65-F5344CB8AC3E}">
        <p14:creationId xmlns:p14="http://schemas.microsoft.com/office/powerpoint/2010/main" val="3243423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FD1C65-DF0B-4F20-9C3E-215F5DEF01BF}"/>
              </a:ext>
            </a:extLst>
          </p:cNvPr>
          <p:cNvSpPr txBox="1">
            <a:spLocks noGrp="1" noChangeArrowheads="1"/>
          </p:cNvSpPr>
          <p:nvPr>
            <p:ph type="title"/>
          </p:nvPr>
        </p:nvSpPr>
        <p:spPr>
          <a:xfrm>
            <a:off x="0" y="1"/>
            <a:ext cx="12192000" cy="1147664"/>
          </a:xfrm>
          <a:prstGeom prst="rect">
            <a:avLst/>
          </a:prstGeom>
          <a:solidFill>
            <a:srgbClr val="C00000"/>
          </a:solidFill>
        </p:spPr>
        <p:txBody>
          <a:bodyPr>
            <a:normAutofit/>
          </a:bodyPr>
          <a:lstStyle/>
          <a:p>
            <a:pPr lvl="0" algn="ctr">
              <a:lnSpc>
                <a:spcPct val="90000"/>
              </a:lnSpc>
              <a:spcBef>
                <a:spcPct val="0"/>
              </a:spcBef>
              <a:defRPr/>
            </a:pPr>
            <a:r>
              <a:rPr lang="en-IN" b="1" dirty="0">
                <a:latin typeface="Times New Roman" panose="02020603050405020304" pitchFamily="18" charset="0"/>
                <a:cs typeface="Times New Roman" panose="02020603050405020304" pitchFamily="18" charset="0"/>
              </a:rPr>
              <a:t>Training a 4-Layer network</a:t>
            </a:r>
            <a:endParaRPr kumimoji="0" lang="en-IN" altLang="zh-CN"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
        <p:nvSpPr>
          <p:cNvPr id="7" name="Title 1"/>
          <p:cNvSpPr txBox="1">
            <a:spLocks noChangeArrowheads="1"/>
          </p:cNvSpPr>
          <p:nvPr/>
        </p:nvSpPr>
        <p:spPr>
          <a:xfrm>
            <a:off x="-3" y="6350813"/>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Name of the Faculty: </a:t>
            </a:r>
            <a:r>
              <a:rPr lang="en-IN" altLang="zh-CN" b="1" dirty="0" err="1">
                <a:solidFill>
                  <a:schemeClr val="bg1"/>
                </a:solidFill>
                <a:latin typeface="Tinos"/>
                <a:ea typeface="+mj-ea"/>
                <a:cs typeface="+mj-cs"/>
              </a:rPr>
              <a:t>Dr.</a:t>
            </a:r>
            <a:r>
              <a:rPr lang="en-IN" altLang="zh-CN" b="1" dirty="0">
                <a:solidFill>
                  <a:schemeClr val="bg1"/>
                </a:solidFill>
                <a:latin typeface="Tinos"/>
                <a:ea typeface="+mj-ea"/>
                <a:cs typeface="+mj-cs"/>
              </a:rPr>
              <a:t> Sandeep Kumar M</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6" name="Content Placeholder 5">
            <a:extLst>
              <a:ext uri="{FF2B5EF4-FFF2-40B4-BE49-F238E27FC236}">
                <a16:creationId xmlns:a16="http://schemas.microsoft.com/office/drawing/2014/main" id="{430F4F7F-69FF-F5B7-7A9C-7BFF65494B0F}"/>
              </a:ext>
            </a:extLst>
          </p:cNvPr>
          <p:cNvPicPr>
            <a:picLocks noGrp="1" noChangeAspect="1"/>
          </p:cNvPicPr>
          <p:nvPr>
            <p:ph idx="1"/>
          </p:nvPr>
        </p:nvPicPr>
        <p:blipFill>
          <a:blip r:embed="rId2"/>
          <a:stretch>
            <a:fillRect/>
          </a:stretch>
        </p:blipFill>
        <p:spPr>
          <a:xfrm>
            <a:off x="1985289" y="1147665"/>
            <a:ext cx="8455496" cy="5154911"/>
          </a:xfrm>
          <a:prstGeom prst="rect">
            <a:avLst/>
          </a:prstGeom>
        </p:spPr>
      </p:pic>
    </p:spTree>
    <p:extLst>
      <p:ext uri="{BB962C8B-B14F-4D97-AF65-F5344CB8AC3E}">
        <p14:creationId xmlns:p14="http://schemas.microsoft.com/office/powerpoint/2010/main" val="3220670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6990</TotalTime>
  <Words>485</Words>
  <Application>Microsoft Office PowerPoint</Application>
  <PresentationFormat>Widescreen</PresentationFormat>
  <Paragraphs>44</Paragraphs>
  <Slides>15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Calibri Light</vt:lpstr>
      <vt:lpstr>等线</vt:lpstr>
      <vt:lpstr>等线 Light</vt:lpstr>
      <vt:lpstr>Symbol</vt:lpstr>
      <vt:lpstr>Times New Roman</vt:lpstr>
      <vt:lpstr>Tinos</vt:lpstr>
      <vt:lpstr>Wingdings</vt:lpstr>
      <vt:lpstr>Office Theme</vt:lpstr>
      <vt:lpstr>PowerPoint Presentation</vt:lpstr>
      <vt:lpstr>PowerPoint Presentation</vt:lpstr>
      <vt:lpstr>Challenges in Training deep neural networks</vt:lpstr>
      <vt:lpstr>Challenges in Training deep neural networks</vt:lpstr>
      <vt:lpstr>Greedy Algorithm</vt:lpstr>
      <vt:lpstr>Greedy Layer-wise Unsupervised Pretraining</vt:lpstr>
      <vt:lpstr>Single-Layer representation learning</vt:lpstr>
      <vt:lpstr>Single layer Pretraining</vt:lpstr>
      <vt:lpstr>Training a 4-Layer network</vt:lpstr>
      <vt:lpstr>Algorithm-Greedy layer-wise</vt:lpstr>
      <vt:lpstr>Greedy pretraining terminology</vt:lpstr>
      <vt:lpstr>When/why does pretraining works</vt:lpstr>
      <vt:lpstr>Unsupervised pretraining combines</vt:lpstr>
      <vt:lpstr>Learning trajectories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Abdul Aleem</cp:lastModifiedBy>
  <cp:revision>503</cp:revision>
  <cp:lastPrinted>2023-08-25T17:33:12Z</cp:lastPrinted>
  <dcterms:created xsi:type="dcterms:W3CDTF">2020-05-05T09:43:45Z</dcterms:created>
  <dcterms:modified xsi:type="dcterms:W3CDTF">2024-04-15T04:08:45Z</dcterms:modified>
</cp:coreProperties>
</file>