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89" r:id="rId2"/>
    <p:sldId id="324" r:id="rId3"/>
    <p:sldId id="331" r:id="rId4"/>
    <p:sldId id="332" r:id="rId5"/>
    <p:sldId id="333" r:id="rId6"/>
    <p:sldId id="334"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96" r:id="rId22"/>
    <p:sldId id="349" r:id="rId23"/>
    <p:sldId id="350" r:id="rId24"/>
    <p:sldId id="351" r:id="rId25"/>
    <p:sldId id="397" r:id="rId26"/>
    <p:sldId id="352" r:id="rId27"/>
    <p:sldId id="353" r:id="rId28"/>
    <p:sldId id="354" r:id="rId29"/>
    <p:sldId id="355" r:id="rId30"/>
    <p:sldId id="399" r:id="rId31"/>
    <p:sldId id="356" r:id="rId32"/>
    <p:sldId id="357" r:id="rId33"/>
    <p:sldId id="398" r:id="rId34"/>
    <p:sldId id="358" r:id="rId35"/>
    <p:sldId id="359" r:id="rId36"/>
    <p:sldId id="360" r:id="rId37"/>
    <p:sldId id="361" r:id="rId38"/>
    <p:sldId id="362" r:id="rId39"/>
    <p:sldId id="363" r:id="rId40"/>
    <p:sldId id="364" r:id="rId41"/>
    <p:sldId id="365" r:id="rId42"/>
    <p:sldId id="366" r:id="rId43"/>
    <p:sldId id="367" r:id="rId44"/>
    <p:sldId id="4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62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esh Singh Bhati" userId="7861a93a1fa7c5ce" providerId="LiveId" clId="{A7D18F53-0755-4337-BDE5-2EE1D5EC2E7E}"/>
    <pc:docChg chg="undo redo custSel addSld delSld modSld sldOrd">
      <pc:chgData name="Nitesh Singh Bhati" userId="7861a93a1fa7c5ce" providerId="LiveId" clId="{A7D18F53-0755-4337-BDE5-2EE1D5EC2E7E}" dt="2023-08-07T03:57:31.172" v="471"/>
      <pc:docMkLst>
        <pc:docMk/>
      </pc:docMkLst>
      <pc:sldChg chg="del">
        <pc:chgData name="Nitesh Singh Bhati" userId="7861a93a1fa7c5ce" providerId="LiveId" clId="{A7D18F53-0755-4337-BDE5-2EE1D5EC2E7E}" dt="2023-08-04T11:12:53.601" v="182" actId="47"/>
        <pc:sldMkLst>
          <pc:docMk/>
          <pc:sldMk cId="566117861" sldId="256"/>
        </pc:sldMkLst>
      </pc:sldChg>
      <pc:sldChg chg="modSp del mod">
        <pc:chgData name="Nitesh Singh Bhati" userId="7861a93a1fa7c5ce" providerId="LiveId" clId="{A7D18F53-0755-4337-BDE5-2EE1D5EC2E7E}" dt="2023-08-04T11:16:28.469" v="221" actId="47"/>
        <pc:sldMkLst>
          <pc:docMk/>
          <pc:sldMk cId="2460471187" sldId="257"/>
        </pc:sldMkLst>
        <pc:spChg chg="mod">
          <ac:chgData name="Nitesh Singh Bhati" userId="7861a93a1fa7c5ce" providerId="LiveId" clId="{A7D18F53-0755-4337-BDE5-2EE1D5EC2E7E}" dt="2023-08-04T11:15:30.952" v="198" actId="27636"/>
          <ac:spMkLst>
            <pc:docMk/>
            <pc:sldMk cId="2460471187" sldId="257"/>
            <ac:spMk id="3" creationId="{00000000-0000-0000-0000-000000000000}"/>
          </ac:spMkLst>
        </pc:spChg>
      </pc:sldChg>
      <pc:sldChg chg="del">
        <pc:chgData name="Nitesh Singh Bhati" userId="7861a93a1fa7c5ce" providerId="LiveId" clId="{A7D18F53-0755-4337-BDE5-2EE1D5EC2E7E}" dt="2023-08-04T11:34:17.558" v="409" actId="47"/>
        <pc:sldMkLst>
          <pc:docMk/>
          <pc:sldMk cId="2762737818" sldId="258"/>
        </pc:sldMkLst>
      </pc:sldChg>
      <pc:sldChg chg="addSp delSp modSp del mod">
        <pc:chgData name="Nitesh Singh Bhati" userId="7861a93a1fa7c5ce" providerId="LiveId" clId="{A7D18F53-0755-4337-BDE5-2EE1D5EC2E7E}" dt="2023-08-04T11:34:13.890" v="408" actId="47"/>
        <pc:sldMkLst>
          <pc:docMk/>
          <pc:sldMk cId="1445676246" sldId="259"/>
        </pc:sldMkLst>
        <pc:spChg chg="add del">
          <ac:chgData name="Nitesh Singh Bhati" userId="7861a93a1fa7c5ce" providerId="LiveId" clId="{A7D18F53-0755-4337-BDE5-2EE1D5EC2E7E}" dt="2023-08-04T11:17:14.760" v="225"/>
          <ac:spMkLst>
            <pc:docMk/>
            <pc:sldMk cId="1445676246" sldId="259"/>
            <ac:spMk id="2" creationId="{324C6C3A-0845-CB69-A91A-BAC6394AEC30}"/>
          </ac:spMkLst>
        </pc:spChg>
        <pc:spChg chg="add del mod">
          <ac:chgData name="Nitesh Singh Bhati" userId="7861a93a1fa7c5ce" providerId="LiveId" clId="{A7D18F53-0755-4337-BDE5-2EE1D5EC2E7E}" dt="2023-08-04T11:17:14.065" v="224" actId="478"/>
          <ac:spMkLst>
            <pc:docMk/>
            <pc:sldMk cId="1445676246" sldId="259"/>
            <ac:spMk id="3" creationId="{B7367EAB-91BB-1618-E3DE-8757276C1AEB}"/>
          </ac:spMkLst>
        </pc:spChg>
        <pc:spChg chg="add del mod">
          <ac:chgData name="Nitesh Singh Bhati" userId="7861a93a1fa7c5ce" providerId="LiveId" clId="{A7D18F53-0755-4337-BDE5-2EE1D5EC2E7E}" dt="2023-08-04T11:17:47.905" v="234" actId="21"/>
          <ac:spMkLst>
            <pc:docMk/>
            <pc:sldMk cId="1445676246" sldId="259"/>
            <ac:spMk id="6" creationId="{162D04EE-A882-6FE0-5427-5B3706EA672C}"/>
          </ac:spMkLst>
        </pc:spChg>
        <pc:picChg chg="add del">
          <ac:chgData name="Nitesh Singh Bhati" userId="7861a93a1fa7c5ce" providerId="LiveId" clId="{A7D18F53-0755-4337-BDE5-2EE1D5EC2E7E}" dt="2023-08-04T11:17:25.151" v="228" actId="21"/>
          <ac:picMkLst>
            <pc:docMk/>
            <pc:sldMk cId="1445676246" sldId="259"/>
            <ac:picMk id="7" creationId="{00000000-0000-0000-0000-000000000000}"/>
          </ac:picMkLst>
        </pc:picChg>
        <pc:picChg chg="del">
          <ac:chgData name="Nitesh Singh Bhati" userId="7861a93a1fa7c5ce" providerId="LiveId" clId="{A7D18F53-0755-4337-BDE5-2EE1D5EC2E7E}" dt="2023-08-04T11:17:50.517" v="235" actId="21"/>
          <ac:picMkLst>
            <pc:docMk/>
            <pc:sldMk cId="1445676246" sldId="259"/>
            <ac:picMk id="8" creationId="{00000000-0000-0000-0000-000000000000}"/>
          </ac:picMkLst>
        </pc:picChg>
        <pc:picChg chg="add del">
          <ac:chgData name="Nitesh Singh Bhati" userId="7861a93a1fa7c5ce" providerId="LiveId" clId="{A7D18F53-0755-4337-BDE5-2EE1D5EC2E7E}" dt="2023-08-04T11:17:14.760" v="225"/>
          <ac:picMkLst>
            <pc:docMk/>
            <pc:sldMk cId="1445676246" sldId="259"/>
            <ac:picMk id="1026" creationId="{572D3B63-B5A1-71E0-471F-579650BF3AEC}"/>
          </ac:picMkLst>
        </pc:picChg>
      </pc:sldChg>
      <pc:sldChg chg="del">
        <pc:chgData name="Nitesh Singh Bhati" userId="7861a93a1fa7c5ce" providerId="LiveId" clId="{A7D18F53-0755-4337-BDE5-2EE1D5EC2E7E}" dt="2023-08-04T11:34:20.453" v="410" actId="47"/>
        <pc:sldMkLst>
          <pc:docMk/>
          <pc:sldMk cId="763690065" sldId="260"/>
        </pc:sldMkLst>
      </pc:sldChg>
      <pc:sldChg chg="del">
        <pc:chgData name="Nitesh Singh Bhati" userId="7861a93a1fa7c5ce" providerId="LiveId" clId="{A7D18F53-0755-4337-BDE5-2EE1D5EC2E7E}" dt="2023-08-04T11:34:21.784" v="411" actId="47"/>
        <pc:sldMkLst>
          <pc:docMk/>
          <pc:sldMk cId="3218134117" sldId="261"/>
        </pc:sldMkLst>
      </pc:sldChg>
      <pc:sldChg chg="del">
        <pc:chgData name="Nitesh Singh Bhati" userId="7861a93a1fa7c5ce" providerId="LiveId" clId="{A7D18F53-0755-4337-BDE5-2EE1D5EC2E7E}" dt="2023-08-04T11:34:27.332" v="412" actId="47"/>
        <pc:sldMkLst>
          <pc:docMk/>
          <pc:sldMk cId="2684761554" sldId="262"/>
        </pc:sldMkLst>
      </pc:sldChg>
      <pc:sldChg chg="del">
        <pc:chgData name="Nitesh Singh Bhati" userId="7861a93a1fa7c5ce" providerId="LiveId" clId="{A7D18F53-0755-4337-BDE5-2EE1D5EC2E7E}" dt="2023-08-04T11:34:28.932" v="413" actId="47"/>
        <pc:sldMkLst>
          <pc:docMk/>
          <pc:sldMk cId="3573697720" sldId="263"/>
        </pc:sldMkLst>
      </pc:sldChg>
      <pc:sldChg chg="del">
        <pc:chgData name="Nitesh Singh Bhati" userId="7861a93a1fa7c5ce" providerId="LiveId" clId="{A7D18F53-0755-4337-BDE5-2EE1D5EC2E7E}" dt="2023-08-04T11:34:30.964" v="414" actId="47"/>
        <pc:sldMkLst>
          <pc:docMk/>
          <pc:sldMk cId="3530298918" sldId="264"/>
        </pc:sldMkLst>
      </pc:sldChg>
      <pc:sldChg chg="addSp delSp modSp add del mod">
        <pc:chgData name="Nitesh Singh Bhati" userId="7861a93a1fa7c5ce" providerId="LiveId" clId="{A7D18F53-0755-4337-BDE5-2EE1D5EC2E7E}" dt="2023-08-04T11:36:31.545" v="432" actId="47"/>
        <pc:sldMkLst>
          <pc:docMk/>
          <pc:sldMk cId="515834646" sldId="265"/>
        </pc:sldMkLst>
        <pc:spChg chg="add mod">
          <ac:chgData name="Nitesh Singh Bhati" userId="7861a93a1fa7c5ce" providerId="LiveId" clId="{A7D18F53-0755-4337-BDE5-2EE1D5EC2E7E}" dt="2023-08-04T11:35:43.094" v="419" actId="21"/>
          <ac:spMkLst>
            <pc:docMk/>
            <pc:sldMk cId="515834646" sldId="265"/>
            <ac:spMk id="6" creationId="{56608047-9C40-F822-540E-309E38341218}"/>
          </ac:spMkLst>
        </pc:spChg>
        <pc:picChg chg="del">
          <ac:chgData name="Nitesh Singh Bhati" userId="7861a93a1fa7c5ce" providerId="LiveId" clId="{A7D18F53-0755-4337-BDE5-2EE1D5EC2E7E}" dt="2023-08-04T11:35:43.094" v="419" actId="21"/>
          <ac:picMkLst>
            <pc:docMk/>
            <pc:sldMk cId="515834646" sldId="265"/>
            <ac:picMk id="5" creationId="{00000000-0000-0000-0000-000000000000}"/>
          </ac:picMkLst>
        </pc:picChg>
      </pc:sldChg>
      <pc:sldChg chg="addSp delSp modSp del mod">
        <pc:chgData name="Nitesh Singh Bhati" userId="7861a93a1fa7c5ce" providerId="LiveId" clId="{A7D18F53-0755-4337-BDE5-2EE1D5EC2E7E}" dt="2023-08-04T11:36:41.260" v="433" actId="47"/>
        <pc:sldMkLst>
          <pc:docMk/>
          <pc:sldMk cId="4039712139" sldId="266"/>
        </pc:sldMkLst>
        <pc:spChg chg="add mod">
          <ac:chgData name="Nitesh Singh Bhati" userId="7861a93a1fa7c5ce" providerId="LiveId" clId="{A7D18F53-0755-4337-BDE5-2EE1D5EC2E7E}" dt="2023-08-04T11:36:14.269" v="425" actId="21"/>
          <ac:spMkLst>
            <pc:docMk/>
            <pc:sldMk cId="4039712139" sldId="266"/>
            <ac:spMk id="6" creationId="{96B55780-ED46-B6B4-6A9E-BCABF80F41D3}"/>
          </ac:spMkLst>
        </pc:spChg>
        <pc:picChg chg="del">
          <ac:chgData name="Nitesh Singh Bhati" userId="7861a93a1fa7c5ce" providerId="LiveId" clId="{A7D18F53-0755-4337-BDE5-2EE1D5EC2E7E}" dt="2023-08-04T11:36:14.269" v="425" actId="21"/>
          <ac:picMkLst>
            <pc:docMk/>
            <pc:sldMk cId="4039712139" sldId="266"/>
            <ac:picMk id="5" creationId="{00000000-0000-0000-0000-000000000000}"/>
          </ac:picMkLst>
        </pc:picChg>
      </pc:sldChg>
      <pc:sldChg chg="modSp add mod ord setBg">
        <pc:chgData name="Nitesh Singh Bhati" userId="7861a93a1fa7c5ce" providerId="LiveId" clId="{A7D18F53-0755-4337-BDE5-2EE1D5EC2E7E}" dt="2023-08-04T11:12:20.416" v="172" actId="20577"/>
        <pc:sldMkLst>
          <pc:docMk/>
          <pc:sldMk cId="0" sldId="282"/>
        </pc:sldMkLst>
        <pc:spChg chg="mod">
          <ac:chgData name="Nitesh Singh Bhati" userId="7861a93a1fa7c5ce" providerId="LiveId" clId="{A7D18F53-0755-4337-BDE5-2EE1D5EC2E7E}" dt="2023-08-04T11:11:42.029" v="149" actId="207"/>
          <ac:spMkLst>
            <pc:docMk/>
            <pc:sldMk cId="0" sldId="282"/>
            <ac:spMk id="2" creationId="{00000000-0000-0000-0000-000000000000}"/>
          </ac:spMkLst>
        </pc:spChg>
        <pc:spChg chg="mod">
          <ac:chgData name="Nitesh Singh Bhati" userId="7861a93a1fa7c5ce" providerId="LiveId" clId="{A7D18F53-0755-4337-BDE5-2EE1D5EC2E7E}" dt="2023-08-04T11:12:20.416" v="172" actId="20577"/>
          <ac:spMkLst>
            <pc:docMk/>
            <pc:sldMk cId="0" sldId="282"/>
            <ac:spMk id="8" creationId="{00000000-0000-0000-0000-000000000000}"/>
          </ac:spMkLst>
        </pc:spChg>
        <pc:spChg chg="mod">
          <ac:chgData name="Nitesh Singh Bhati" userId="7861a93a1fa7c5ce" providerId="LiveId" clId="{A7D18F53-0755-4337-BDE5-2EE1D5EC2E7E}" dt="2023-08-04T11:10:59.770" v="124" actId="20577"/>
          <ac:spMkLst>
            <pc:docMk/>
            <pc:sldMk cId="0" sldId="282"/>
            <ac:spMk id="9" creationId="{00000000-0000-0000-0000-000000000000}"/>
          </ac:spMkLst>
        </pc:spChg>
      </pc:sldChg>
      <pc:sldChg chg="delSp add del mod">
        <pc:chgData name="Nitesh Singh Bhati" userId="7861a93a1fa7c5ce" providerId="LiveId" clId="{A7D18F53-0755-4337-BDE5-2EE1D5EC2E7E}" dt="2023-08-04T11:12:30.008" v="174" actId="47"/>
        <pc:sldMkLst>
          <pc:docMk/>
          <pc:sldMk cId="2665686595" sldId="283"/>
        </pc:sldMkLst>
        <pc:spChg chg="del">
          <ac:chgData name="Nitesh Singh Bhati" userId="7861a93a1fa7c5ce" providerId="LiveId" clId="{A7D18F53-0755-4337-BDE5-2EE1D5EC2E7E}" dt="2023-08-04T11:11:49.130" v="150" actId="478"/>
          <ac:spMkLst>
            <pc:docMk/>
            <pc:sldMk cId="2665686595" sldId="283"/>
            <ac:spMk id="2" creationId="{00000000-0000-0000-0000-000000000000}"/>
          </ac:spMkLst>
        </pc:spChg>
        <pc:spChg chg="del">
          <ac:chgData name="Nitesh Singh Bhati" userId="7861a93a1fa7c5ce" providerId="LiveId" clId="{A7D18F53-0755-4337-BDE5-2EE1D5EC2E7E}" dt="2023-08-04T11:11:51.451" v="151" actId="478"/>
          <ac:spMkLst>
            <pc:docMk/>
            <pc:sldMk cId="2665686595" sldId="283"/>
            <ac:spMk id="9" creationId="{00000000-0000-0000-0000-000000000000}"/>
          </ac:spMkLst>
        </pc:spChg>
      </pc:sldChg>
      <pc:sldChg chg="add del">
        <pc:chgData name="Nitesh Singh Bhati" userId="7861a93a1fa7c5ce" providerId="LiveId" clId="{A7D18F53-0755-4337-BDE5-2EE1D5EC2E7E}" dt="2023-08-04T11:12:52.391" v="181" actId="47"/>
        <pc:sldMkLst>
          <pc:docMk/>
          <pc:sldMk cId="959424674" sldId="284"/>
        </pc:sldMkLst>
      </pc:sldChg>
      <pc:sldChg chg="add del">
        <pc:chgData name="Nitesh Singh Bhati" userId="7861a93a1fa7c5ce" providerId="LiveId" clId="{A7D18F53-0755-4337-BDE5-2EE1D5EC2E7E}" dt="2023-08-04T11:12:49.508" v="179" actId="47"/>
        <pc:sldMkLst>
          <pc:docMk/>
          <pc:sldMk cId="1934028228" sldId="285"/>
        </pc:sldMkLst>
      </pc:sldChg>
      <pc:sldChg chg="new del">
        <pc:chgData name="Nitesh Singh Bhati" userId="7861a93a1fa7c5ce" providerId="LiveId" clId="{A7D18F53-0755-4337-BDE5-2EE1D5EC2E7E}" dt="2023-08-04T11:12:51.310" v="180" actId="47"/>
        <pc:sldMkLst>
          <pc:docMk/>
          <pc:sldMk cId="3243484679" sldId="286"/>
        </pc:sldMkLst>
      </pc:sldChg>
      <pc:sldChg chg="add del">
        <pc:chgData name="Nitesh Singh Bhati" userId="7861a93a1fa7c5ce" providerId="LiveId" clId="{A7D18F53-0755-4337-BDE5-2EE1D5EC2E7E}" dt="2023-08-04T11:12:31.123" v="175" actId="47"/>
        <pc:sldMkLst>
          <pc:docMk/>
          <pc:sldMk cId="808571151" sldId="287"/>
        </pc:sldMkLst>
      </pc:sldChg>
      <pc:sldChg chg="addSp delSp modSp add mod">
        <pc:chgData name="Nitesh Singh Bhati" userId="7861a93a1fa7c5ce" providerId="LiveId" clId="{A7D18F53-0755-4337-BDE5-2EE1D5EC2E7E}" dt="2023-08-04T11:19:20.382" v="251" actId="14100"/>
        <pc:sldMkLst>
          <pc:docMk/>
          <pc:sldMk cId="2453255279" sldId="288"/>
        </pc:sldMkLst>
        <pc:spChg chg="del">
          <ac:chgData name="Nitesh Singh Bhati" userId="7861a93a1fa7c5ce" providerId="LiveId" clId="{A7D18F53-0755-4337-BDE5-2EE1D5EC2E7E}" dt="2023-08-04T11:12:34.315" v="176" actId="478"/>
          <ac:spMkLst>
            <pc:docMk/>
            <pc:sldMk cId="2453255279" sldId="288"/>
            <ac:spMk id="2" creationId="{00000000-0000-0000-0000-000000000000}"/>
          </ac:spMkLst>
        </pc:spChg>
        <pc:spChg chg="add del">
          <ac:chgData name="Nitesh Singh Bhati" userId="7861a93a1fa7c5ce" providerId="LiveId" clId="{A7D18F53-0755-4337-BDE5-2EE1D5EC2E7E}" dt="2023-08-04T11:18:46.579" v="242" actId="22"/>
          <ac:spMkLst>
            <pc:docMk/>
            <pc:sldMk cId="2453255279" sldId="288"/>
            <ac:spMk id="6" creationId="{4F534735-5567-265F-75CC-B791A4BE6BE3}"/>
          </ac:spMkLst>
        </pc:spChg>
        <pc:spChg chg="add mod">
          <ac:chgData name="Nitesh Singh Bhati" userId="7861a93a1fa7c5ce" providerId="LiveId" clId="{A7D18F53-0755-4337-BDE5-2EE1D5EC2E7E}" dt="2023-08-04T11:19:01.928" v="247" actId="1076"/>
          <ac:spMkLst>
            <pc:docMk/>
            <pc:sldMk cId="2453255279" sldId="288"/>
            <ac:spMk id="10" creationId="{A3718FA6-D458-AA4F-9671-0DD72076FA6E}"/>
          </ac:spMkLst>
        </pc:spChg>
        <pc:picChg chg="add del mod">
          <ac:chgData name="Nitesh Singh Bhati" userId="7861a93a1fa7c5ce" providerId="LiveId" clId="{A7D18F53-0755-4337-BDE5-2EE1D5EC2E7E}" dt="2023-08-04T11:18:48.153" v="243" actId="478"/>
          <ac:picMkLst>
            <pc:docMk/>
            <pc:sldMk cId="2453255279" sldId="288"/>
            <ac:picMk id="4" creationId="{2CC82BB6-C216-A627-B40F-78EF4AD7B5A9}"/>
          </ac:picMkLst>
        </pc:picChg>
        <pc:picChg chg="add mod">
          <ac:chgData name="Nitesh Singh Bhati" userId="7861a93a1fa7c5ce" providerId="LiveId" clId="{A7D18F53-0755-4337-BDE5-2EE1D5EC2E7E}" dt="2023-08-04T11:19:20.382" v="251" actId="14100"/>
          <ac:picMkLst>
            <pc:docMk/>
            <pc:sldMk cId="2453255279" sldId="288"/>
            <ac:picMk id="3074" creationId="{287E35C4-F7C8-0E9A-0969-5DA05F1AC353}"/>
          </ac:picMkLst>
        </pc:picChg>
      </pc:sldChg>
      <pc:sldChg chg="addSp modSp add mod ord">
        <pc:chgData name="Nitesh Singh Bhati" userId="7861a93a1fa7c5ce" providerId="LiveId" clId="{A7D18F53-0755-4337-BDE5-2EE1D5EC2E7E}" dt="2023-08-04T11:17:20.887" v="227"/>
        <pc:sldMkLst>
          <pc:docMk/>
          <pc:sldMk cId="130727813" sldId="289"/>
        </pc:sldMkLst>
        <pc:spChg chg="add mod">
          <ac:chgData name="Nitesh Singh Bhati" userId="7861a93a1fa7c5ce" providerId="LiveId" clId="{A7D18F53-0755-4337-BDE5-2EE1D5EC2E7E}" dt="2023-08-04T11:16:24.028" v="220" actId="123"/>
          <ac:spMkLst>
            <pc:docMk/>
            <pc:sldMk cId="130727813" sldId="289"/>
            <ac:spMk id="4" creationId="{8E85B0C1-5B2E-0FDC-0C8C-6D986168EE0A}"/>
          </ac:spMkLst>
        </pc:spChg>
      </pc:sldChg>
      <pc:sldChg chg="addSp delSp modSp add mod">
        <pc:chgData name="Nitesh Singh Bhati" userId="7861a93a1fa7c5ce" providerId="LiveId" clId="{A7D18F53-0755-4337-BDE5-2EE1D5EC2E7E}" dt="2023-08-04T11:21:23.798" v="263" actId="20577"/>
        <pc:sldMkLst>
          <pc:docMk/>
          <pc:sldMk cId="1511380796" sldId="290"/>
        </pc:sldMkLst>
        <pc:spChg chg="add mod">
          <ac:chgData name="Nitesh Singh Bhati" userId="7861a93a1fa7c5ce" providerId="LiveId" clId="{A7D18F53-0755-4337-BDE5-2EE1D5EC2E7E}" dt="2023-08-04T11:21:23.798" v="263" actId="20577"/>
          <ac:spMkLst>
            <pc:docMk/>
            <pc:sldMk cId="1511380796" sldId="290"/>
            <ac:spMk id="5" creationId="{E91F27DF-1B1E-9A60-F8B5-3C023879FD93}"/>
          </ac:spMkLst>
        </pc:spChg>
        <pc:picChg chg="add del mod">
          <ac:chgData name="Nitesh Singh Bhati" userId="7861a93a1fa7c5ce" providerId="LiveId" clId="{A7D18F53-0755-4337-BDE5-2EE1D5EC2E7E}" dt="2023-08-04T11:18:42.022" v="240" actId="478"/>
          <ac:picMkLst>
            <pc:docMk/>
            <pc:sldMk cId="1511380796" sldId="290"/>
            <ac:picMk id="2" creationId="{7B829692-F65E-F22A-D98C-F91A447B6E33}"/>
          </ac:picMkLst>
        </pc:picChg>
        <pc:picChg chg="add del">
          <ac:chgData name="Nitesh Singh Bhati" userId="7861a93a1fa7c5ce" providerId="LiveId" clId="{A7D18F53-0755-4337-BDE5-2EE1D5EC2E7E}" dt="2023-08-04T11:19:58.034" v="253"/>
          <ac:picMkLst>
            <pc:docMk/>
            <pc:sldMk cId="1511380796" sldId="290"/>
            <ac:picMk id="2050" creationId="{B47F4758-C151-F847-9FB3-EAA6F7FFEC89}"/>
          </ac:picMkLst>
        </pc:picChg>
      </pc:sldChg>
      <pc:sldChg chg="addSp modSp add mod">
        <pc:chgData name="Nitesh Singh Bhati" userId="7861a93a1fa7c5ce" providerId="LiveId" clId="{A7D18F53-0755-4337-BDE5-2EE1D5EC2E7E}" dt="2023-08-04T11:21:55.003" v="270"/>
        <pc:sldMkLst>
          <pc:docMk/>
          <pc:sldMk cId="3128199897" sldId="291"/>
        </pc:sldMkLst>
        <pc:spChg chg="add mod">
          <ac:chgData name="Nitesh Singh Bhati" userId="7861a93a1fa7c5ce" providerId="LiveId" clId="{A7D18F53-0755-4337-BDE5-2EE1D5EC2E7E}" dt="2023-08-04T11:21:55.003" v="270"/>
          <ac:spMkLst>
            <pc:docMk/>
            <pc:sldMk cId="3128199897" sldId="291"/>
            <ac:spMk id="4" creationId="{7062296F-E4E4-BBA5-0B7B-CCA2E05B5A33}"/>
          </ac:spMkLst>
        </pc:spChg>
      </pc:sldChg>
      <pc:sldChg chg="addSp delSp modSp add mod">
        <pc:chgData name="Nitesh Singh Bhati" userId="7861a93a1fa7c5ce" providerId="LiveId" clId="{A7D18F53-0755-4337-BDE5-2EE1D5EC2E7E}" dt="2023-08-04T11:26:11.518" v="287" actId="1076"/>
        <pc:sldMkLst>
          <pc:docMk/>
          <pc:sldMk cId="2196896176" sldId="292"/>
        </pc:sldMkLst>
        <pc:spChg chg="del">
          <ac:chgData name="Nitesh Singh Bhati" userId="7861a93a1fa7c5ce" providerId="LiveId" clId="{A7D18F53-0755-4337-BDE5-2EE1D5EC2E7E}" dt="2023-08-04T11:25:00.523" v="272" actId="478"/>
          <ac:spMkLst>
            <pc:docMk/>
            <pc:sldMk cId="2196896176" sldId="292"/>
            <ac:spMk id="4" creationId="{7062296F-E4E4-BBA5-0B7B-CCA2E05B5A33}"/>
          </ac:spMkLst>
        </pc:spChg>
        <pc:spChg chg="add mod">
          <ac:chgData name="Nitesh Singh Bhati" userId="7861a93a1fa7c5ce" providerId="LiveId" clId="{A7D18F53-0755-4337-BDE5-2EE1D5EC2E7E}" dt="2023-08-04T11:26:11.518" v="287" actId="1076"/>
          <ac:spMkLst>
            <pc:docMk/>
            <pc:sldMk cId="2196896176" sldId="292"/>
            <ac:spMk id="5" creationId="{F869D48A-5B35-1585-8A91-805AFF818B14}"/>
          </ac:spMkLst>
        </pc:spChg>
        <pc:picChg chg="add mod">
          <ac:chgData name="Nitesh Singh Bhati" userId="7861a93a1fa7c5ce" providerId="LiveId" clId="{A7D18F53-0755-4337-BDE5-2EE1D5EC2E7E}" dt="2023-08-04T11:25:58.446" v="283" actId="1076"/>
          <ac:picMkLst>
            <pc:docMk/>
            <pc:sldMk cId="2196896176" sldId="292"/>
            <ac:picMk id="4098" creationId="{D8E1E9DA-D6B2-414C-92A3-DA1A685D19EB}"/>
          </ac:picMkLst>
        </pc:picChg>
      </pc:sldChg>
      <pc:sldChg chg="addSp delSp modSp add mod">
        <pc:chgData name="Nitesh Singh Bhati" userId="7861a93a1fa7c5ce" providerId="LiveId" clId="{A7D18F53-0755-4337-BDE5-2EE1D5EC2E7E}" dt="2023-08-04T11:27:00.858" v="293" actId="2711"/>
        <pc:sldMkLst>
          <pc:docMk/>
          <pc:sldMk cId="3563845447" sldId="293"/>
        </pc:sldMkLst>
        <pc:spChg chg="add mod">
          <ac:chgData name="Nitesh Singh Bhati" userId="7861a93a1fa7c5ce" providerId="LiveId" clId="{A7D18F53-0755-4337-BDE5-2EE1D5EC2E7E}" dt="2023-08-04T11:27:00.858" v="293" actId="2711"/>
          <ac:spMkLst>
            <pc:docMk/>
            <pc:sldMk cId="3563845447" sldId="293"/>
            <ac:spMk id="4" creationId="{7B57E704-204D-57F9-2A30-CA6823BBC358}"/>
          </ac:spMkLst>
        </pc:spChg>
        <pc:picChg chg="del mod">
          <ac:chgData name="Nitesh Singh Bhati" userId="7861a93a1fa7c5ce" providerId="LiveId" clId="{A7D18F53-0755-4337-BDE5-2EE1D5EC2E7E}" dt="2023-08-04T11:25:28.334" v="279" actId="478"/>
          <ac:picMkLst>
            <pc:docMk/>
            <pc:sldMk cId="3563845447" sldId="293"/>
            <ac:picMk id="4098" creationId="{D8E1E9DA-D6B2-414C-92A3-DA1A685D19EB}"/>
          </ac:picMkLst>
        </pc:picChg>
      </pc:sldChg>
      <pc:sldChg chg="addSp modSp add mod">
        <pc:chgData name="Nitesh Singh Bhati" userId="7861a93a1fa7c5ce" providerId="LiveId" clId="{A7D18F53-0755-4337-BDE5-2EE1D5EC2E7E}" dt="2023-08-04T11:28:07.427" v="300" actId="1076"/>
        <pc:sldMkLst>
          <pc:docMk/>
          <pc:sldMk cId="2150867582" sldId="294"/>
        </pc:sldMkLst>
        <pc:spChg chg="add mod">
          <ac:chgData name="Nitesh Singh Bhati" userId="7861a93a1fa7c5ce" providerId="LiveId" clId="{A7D18F53-0755-4337-BDE5-2EE1D5EC2E7E}" dt="2023-08-04T11:28:07.427" v="300" actId="1076"/>
          <ac:spMkLst>
            <pc:docMk/>
            <pc:sldMk cId="2150867582" sldId="294"/>
            <ac:spMk id="4" creationId="{B25E64CE-DE86-05A8-E239-EE8A274FE067}"/>
          </ac:spMkLst>
        </pc:spChg>
      </pc:sldChg>
      <pc:sldChg chg="addSp delSp modSp add mod">
        <pc:chgData name="Nitesh Singh Bhati" userId="7861a93a1fa7c5ce" providerId="LiveId" clId="{A7D18F53-0755-4337-BDE5-2EE1D5EC2E7E}" dt="2023-08-04T11:30:47.832" v="325" actId="2711"/>
        <pc:sldMkLst>
          <pc:docMk/>
          <pc:sldMk cId="4202117236" sldId="295"/>
        </pc:sldMkLst>
        <pc:spChg chg="add del">
          <ac:chgData name="Nitesh Singh Bhati" userId="7861a93a1fa7c5ce" providerId="LiveId" clId="{A7D18F53-0755-4337-BDE5-2EE1D5EC2E7E}" dt="2023-08-04T11:28:36.890" v="304" actId="478"/>
          <ac:spMkLst>
            <pc:docMk/>
            <pc:sldMk cId="4202117236" sldId="295"/>
            <ac:spMk id="2" creationId="{2146F0D7-EB0F-E2F4-0051-6993F13E598A}"/>
          </ac:spMkLst>
        </pc:spChg>
        <pc:spChg chg="del mod">
          <ac:chgData name="Nitesh Singh Bhati" userId="7861a93a1fa7c5ce" providerId="LiveId" clId="{A7D18F53-0755-4337-BDE5-2EE1D5EC2E7E}" dt="2023-08-04T11:28:36.890" v="304" actId="478"/>
          <ac:spMkLst>
            <pc:docMk/>
            <pc:sldMk cId="4202117236" sldId="295"/>
            <ac:spMk id="4" creationId="{B25E64CE-DE86-05A8-E239-EE8A274FE067}"/>
          </ac:spMkLst>
        </pc:spChg>
        <pc:spChg chg="add mod">
          <ac:chgData name="Nitesh Singh Bhati" userId="7861a93a1fa7c5ce" providerId="LiveId" clId="{A7D18F53-0755-4337-BDE5-2EE1D5EC2E7E}" dt="2023-08-04T11:30:34.955" v="320" actId="403"/>
          <ac:spMkLst>
            <pc:docMk/>
            <pc:sldMk cId="4202117236" sldId="295"/>
            <ac:spMk id="5" creationId="{D3A81909-46FA-0FC5-98EE-3A45DDCAD39E}"/>
          </ac:spMkLst>
        </pc:spChg>
        <pc:spChg chg="add mod">
          <ac:chgData name="Nitesh Singh Bhati" userId="7861a93a1fa7c5ce" providerId="LiveId" clId="{A7D18F53-0755-4337-BDE5-2EE1D5EC2E7E}" dt="2023-08-04T11:30:42.515" v="324" actId="403"/>
          <ac:spMkLst>
            <pc:docMk/>
            <pc:sldMk cId="4202117236" sldId="295"/>
            <ac:spMk id="7" creationId="{EDFEA804-8EE2-C39C-4AF6-3EAF061F434D}"/>
          </ac:spMkLst>
        </pc:spChg>
        <pc:spChg chg="mod">
          <ac:chgData name="Nitesh Singh Bhati" userId="7861a93a1fa7c5ce" providerId="LiveId" clId="{A7D18F53-0755-4337-BDE5-2EE1D5EC2E7E}" dt="2023-08-04T11:28:56.221" v="308" actId="1076"/>
          <ac:spMkLst>
            <pc:docMk/>
            <pc:sldMk cId="4202117236" sldId="295"/>
            <ac:spMk id="8" creationId="{00000000-0000-0000-0000-000000000000}"/>
          </ac:spMkLst>
        </pc:spChg>
        <pc:spChg chg="add mod">
          <ac:chgData name="Nitesh Singh Bhati" userId="7861a93a1fa7c5ce" providerId="LiveId" clId="{A7D18F53-0755-4337-BDE5-2EE1D5EC2E7E}" dt="2023-08-04T11:30:47.832" v="325" actId="2711"/>
          <ac:spMkLst>
            <pc:docMk/>
            <pc:sldMk cId="4202117236" sldId="295"/>
            <ac:spMk id="11" creationId="{5420C7E9-65A1-2487-E742-D4F752CB3CA0}"/>
          </ac:spMkLst>
        </pc:spChg>
      </pc:sldChg>
      <pc:sldChg chg="addSp delSp modSp add mod">
        <pc:chgData name="Nitesh Singh Bhati" userId="7861a93a1fa7c5ce" providerId="LiveId" clId="{A7D18F53-0755-4337-BDE5-2EE1D5EC2E7E}" dt="2023-08-04T11:33:00.668" v="378" actId="404"/>
        <pc:sldMkLst>
          <pc:docMk/>
          <pc:sldMk cId="2074418684" sldId="296"/>
        </pc:sldMkLst>
        <pc:spChg chg="add del">
          <ac:chgData name="Nitesh Singh Bhati" userId="7861a93a1fa7c5ce" providerId="LiveId" clId="{A7D18F53-0755-4337-BDE5-2EE1D5EC2E7E}" dt="2023-08-04T11:31:29.979" v="332"/>
          <ac:spMkLst>
            <pc:docMk/>
            <pc:sldMk cId="2074418684" sldId="296"/>
            <ac:spMk id="2" creationId="{0F622FCA-26C4-C188-8B44-469D30DCD4D1}"/>
          </ac:spMkLst>
        </pc:spChg>
        <pc:spChg chg="del">
          <ac:chgData name="Nitesh Singh Bhati" userId="7861a93a1fa7c5ce" providerId="LiveId" clId="{A7D18F53-0755-4337-BDE5-2EE1D5EC2E7E}" dt="2023-08-04T11:31:13.759" v="330" actId="478"/>
          <ac:spMkLst>
            <pc:docMk/>
            <pc:sldMk cId="2074418684" sldId="296"/>
            <ac:spMk id="5" creationId="{D3A81909-46FA-0FC5-98EE-3A45DDCAD39E}"/>
          </ac:spMkLst>
        </pc:spChg>
        <pc:spChg chg="add mod">
          <ac:chgData name="Nitesh Singh Bhati" userId="7861a93a1fa7c5ce" providerId="LiveId" clId="{A7D18F53-0755-4337-BDE5-2EE1D5EC2E7E}" dt="2023-08-04T11:33:00.668" v="378" actId="404"/>
          <ac:spMkLst>
            <pc:docMk/>
            <pc:sldMk cId="2074418684" sldId="296"/>
            <ac:spMk id="6" creationId="{B6A23751-6C73-129D-585B-54E92954893F}"/>
          </ac:spMkLst>
        </pc:spChg>
        <pc:spChg chg="del">
          <ac:chgData name="Nitesh Singh Bhati" userId="7861a93a1fa7c5ce" providerId="LiveId" clId="{A7D18F53-0755-4337-BDE5-2EE1D5EC2E7E}" dt="2023-08-04T11:31:06.255" v="328" actId="478"/>
          <ac:spMkLst>
            <pc:docMk/>
            <pc:sldMk cId="2074418684" sldId="296"/>
            <ac:spMk id="7" creationId="{EDFEA804-8EE2-C39C-4AF6-3EAF061F434D}"/>
          </ac:spMkLst>
        </pc:spChg>
        <pc:spChg chg="del mod">
          <ac:chgData name="Nitesh Singh Bhati" userId="7861a93a1fa7c5ce" providerId="LiveId" clId="{A7D18F53-0755-4337-BDE5-2EE1D5EC2E7E}" dt="2023-08-04T11:31:10.184" v="329" actId="478"/>
          <ac:spMkLst>
            <pc:docMk/>
            <pc:sldMk cId="2074418684" sldId="296"/>
            <ac:spMk id="11" creationId="{5420C7E9-65A1-2487-E742-D4F752CB3CA0}"/>
          </ac:spMkLst>
        </pc:spChg>
      </pc:sldChg>
      <pc:sldChg chg="modSp add mod">
        <pc:chgData name="Nitesh Singh Bhati" userId="7861a93a1fa7c5ce" providerId="LiveId" clId="{A7D18F53-0755-4337-BDE5-2EE1D5EC2E7E}" dt="2023-08-04T11:33:09.167" v="380" actId="255"/>
        <pc:sldMkLst>
          <pc:docMk/>
          <pc:sldMk cId="3977128738" sldId="297"/>
        </pc:sldMkLst>
        <pc:spChg chg="mod">
          <ac:chgData name="Nitesh Singh Bhati" userId="7861a93a1fa7c5ce" providerId="LiveId" clId="{A7D18F53-0755-4337-BDE5-2EE1D5EC2E7E}" dt="2023-08-04T11:33:09.167" v="380" actId="255"/>
          <ac:spMkLst>
            <pc:docMk/>
            <pc:sldMk cId="3977128738" sldId="297"/>
            <ac:spMk id="6" creationId="{B6A23751-6C73-129D-585B-54E92954893F}"/>
          </ac:spMkLst>
        </pc:spChg>
      </pc:sldChg>
      <pc:sldChg chg="modSp add mod">
        <pc:chgData name="Nitesh Singh Bhati" userId="7861a93a1fa7c5ce" providerId="LiveId" clId="{A7D18F53-0755-4337-BDE5-2EE1D5EC2E7E}" dt="2023-08-04T11:33:43.988" v="402"/>
        <pc:sldMkLst>
          <pc:docMk/>
          <pc:sldMk cId="433844446" sldId="298"/>
        </pc:sldMkLst>
        <pc:spChg chg="mod">
          <ac:chgData name="Nitesh Singh Bhati" userId="7861a93a1fa7c5ce" providerId="LiveId" clId="{A7D18F53-0755-4337-BDE5-2EE1D5EC2E7E}" dt="2023-08-04T11:33:43.988" v="402"/>
          <ac:spMkLst>
            <pc:docMk/>
            <pc:sldMk cId="433844446" sldId="298"/>
            <ac:spMk id="6" creationId="{B6A23751-6C73-129D-585B-54E92954893F}"/>
          </ac:spMkLst>
        </pc:spChg>
      </pc:sldChg>
      <pc:sldChg chg="modSp add mod">
        <pc:chgData name="Nitesh Singh Bhati" userId="7861a93a1fa7c5ce" providerId="LiveId" clId="{A7D18F53-0755-4337-BDE5-2EE1D5EC2E7E}" dt="2023-08-04T11:34:07.620" v="407" actId="2711"/>
        <pc:sldMkLst>
          <pc:docMk/>
          <pc:sldMk cId="973727851" sldId="299"/>
        </pc:sldMkLst>
        <pc:spChg chg="mod">
          <ac:chgData name="Nitesh Singh Bhati" userId="7861a93a1fa7c5ce" providerId="LiveId" clId="{A7D18F53-0755-4337-BDE5-2EE1D5EC2E7E}" dt="2023-08-04T11:34:07.620" v="407" actId="2711"/>
          <ac:spMkLst>
            <pc:docMk/>
            <pc:sldMk cId="973727851" sldId="299"/>
            <ac:spMk id="6" creationId="{B6A23751-6C73-129D-585B-54E92954893F}"/>
          </ac:spMkLst>
        </pc:spChg>
      </pc:sldChg>
      <pc:sldChg chg="addSp modSp add mod">
        <pc:chgData name="Nitesh Singh Bhati" userId="7861a93a1fa7c5ce" providerId="LiveId" clId="{A7D18F53-0755-4337-BDE5-2EE1D5EC2E7E}" dt="2023-08-04T11:35:53.414" v="422" actId="14100"/>
        <pc:sldMkLst>
          <pc:docMk/>
          <pc:sldMk cId="3771282905" sldId="300"/>
        </pc:sldMkLst>
        <pc:spChg chg="mod">
          <ac:chgData name="Nitesh Singh Bhati" userId="7861a93a1fa7c5ce" providerId="LiveId" clId="{A7D18F53-0755-4337-BDE5-2EE1D5EC2E7E}" dt="2023-08-04T11:35:35.957" v="418" actId="20577"/>
          <ac:spMkLst>
            <pc:docMk/>
            <pc:sldMk cId="3771282905" sldId="300"/>
            <ac:spMk id="6" creationId="{B6A23751-6C73-129D-585B-54E92954893F}"/>
          </ac:spMkLst>
        </pc:spChg>
        <pc:picChg chg="add mod">
          <ac:chgData name="Nitesh Singh Bhati" userId="7861a93a1fa7c5ce" providerId="LiveId" clId="{A7D18F53-0755-4337-BDE5-2EE1D5EC2E7E}" dt="2023-08-04T11:35:53.414" v="422" actId="14100"/>
          <ac:picMkLst>
            <pc:docMk/>
            <pc:sldMk cId="3771282905" sldId="300"/>
            <ac:picMk id="2" creationId="{98DA0D7B-6BD8-AC80-3A4C-E810DFF1CEFC}"/>
          </ac:picMkLst>
        </pc:picChg>
      </pc:sldChg>
      <pc:sldChg chg="addSp modSp add mod">
        <pc:chgData name="Nitesh Singh Bhati" userId="7861a93a1fa7c5ce" providerId="LiveId" clId="{A7D18F53-0755-4337-BDE5-2EE1D5EC2E7E}" dt="2023-08-04T11:36:26.282" v="431" actId="14100"/>
        <pc:sldMkLst>
          <pc:docMk/>
          <pc:sldMk cId="1323660197" sldId="301"/>
        </pc:sldMkLst>
        <pc:spChg chg="mod">
          <ac:chgData name="Nitesh Singh Bhati" userId="7861a93a1fa7c5ce" providerId="LiveId" clId="{A7D18F53-0755-4337-BDE5-2EE1D5EC2E7E}" dt="2023-08-04T11:36:09.828" v="424" actId="6549"/>
          <ac:spMkLst>
            <pc:docMk/>
            <pc:sldMk cId="1323660197" sldId="301"/>
            <ac:spMk id="6" creationId="{B6A23751-6C73-129D-585B-54E92954893F}"/>
          </ac:spMkLst>
        </pc:spChg>
        <pc:picChg chg="add mod">
          <ac:chgData name="Nitesh Singh Bhati" userId="7861a93a1fa7c5ce" providerId="LiveId" clId="{A7D18F53-0755-4337-BDE5-2EE1D5EC2E7E}" dt="2023-08-04T11:36:26.282" v="431" actId="14100"/>
          <ac:picMkLst>
            <pc:docMk/>
            <pc:sldMk cId="1323660197" sldId="301"/>
            <ac:picMk id="2" creationId="{C1C79CC5-E3D0-9D18-5A0E-E77AAA0BFAD7}"/>
          </ac:picMkLst>
        </pc:picChg>
      </pc:sldChg>
      <pc:sldChg chg="addSp delSp modSp add mod">
        <pc:chgData name="Nitesh Singh Bhati" userId="7861a93a1fa7c5ce" providerId="LiveId" clId="{A7D18F53-0755-4337-BDE5-2EE1D5EC2E7E}" dt="2023-08-04T11:37:40.787" v="442" actId="14100"/>
        <pc:sldMkLst>
          <pc:docMk/>
          <pc:sldMk cId="3635411181" sldId="302"/>
        </pc:sldMkLst>
        <pc:spChg chg="add mod">
          <ac:chgData name="Nitesh Singh Bhati" userId="7861a93a1fa7c5ce" providerId="LiveId" clId="{A7D18F53-0755-4337-BDE5-2EE1D5EC2E7E}" dt="2023-08-04T11:37:40.787" v="442" actId="14100"/>
          <ac:spMkLst>
            <pc:docMk/>
            <pc:sldMk cId="3635411181" sldId="302"/>
            <ac:spMk id="5" creationId="{3CEDC919-4494-6028-F00D-9FC8641E3ABD}"/>
          </ac:spMkLst>
        </pc:spChg>
        <pc:spChg chg="mod">
          <ac:chgData name="Nitesh Singh Bhati" userId="7861a93a1fa7c5ce" providerId="LiveId" clId="{A7D18F53-0755-4337-BDE5-2EE1D5EC2E7E}" dt="2023-08-04T11:37:17.178" v="436"/>
          <ac:spMkLst>
            <pc:docMk/>
            <pc:sldMk cId="3635411181" sldId="302"/>
            <ac:spMk id="6" creationId="{B6A23751-6C73-129D-585B-54E92954893F}"/>
          </ac:spMkLst>
        </pc:spChg>
        <pc:picChg chg="del">
          <ac:chgData name="Nitesh Singh Bhati" userId="7861a93a1fa7c5ce" providerId="LiveId" clId="{A7D18F53-0755-4337-BDE5-2EE1D5EC2E7E}" dt="2023-08-04T11:37:14.039" v="435" actId="478"/>
          <ac:picMkLst>
            <pc:docMk/>
            <pc:sldMk cId="3635411181" sldId="302"/>
            <ac:picMk id="2" creationId="{C1C79CC5-E3D0-9D18-5A0E-E77AAA0BFAD7}"/>
          </ac:picMkLst>
        </pc:picChg>
      </pc:sldChg>
      <pc:sldChg chg="addSp delSp modSp add mod">
        <pc:chgData name="Nitesh Singh Bhati" userId="7861a93a1fa7c5ce" providerId="LiveId" clId="{A7D18F53-0755-4337-BDE5-2EE1D5EC2E7E}" dt="2023-08-07T03:53:44.321" v="453" actId="123"/>
        <pc:sldMkLst>
          <pc:docMk/>
          <pc:sldMk cId="3089705936" sldId="303"/>
        </pc:sldMkLst>
        <pc:spChg chg="add mod">
          <ac:chgData name="Nitesh Singh Bhati" userId="7861a93a1fa7c5ce" providerId="LiveId" clId="{A7D18F53-0755-4337-BDE5-2EE1D5EC2E7E}" dt="2023-08-07T03:53:44.321" v="453" actId="123"/>
          <ac:spMkLst>
            <pc:docMk/>
            <pc:sldMk cId="3089705936" sldId="303"/>
            <ac:spMk id="4" creationId="{4743B98E-BE16-55D2-2F36-CFDA1A7C350A}"/>
          </ac:spMkLst>
        </pc:spChg>
        <pc:spChg chg="del mod">
          <ac:chgData name="Nitesh Singh Bhati" userId="7861a93a1fa7c5ce" providerId="LiveId" clId="{A7D18F53-0755-4337-BDE5-2EE1D5EC2E7E}" dt="2023-08-04T11:42:43.370" v="445" actId="478"/>
          <ac:spMkLst>
            <pc:docMk/>
            <pc:sldMk cId="3089705936" sldId="303"/>
            <ac:spMk id="5" creationId="{3CEDC919-4494-6028-F00D-9FC8641E3ABD}"/>
          </ac:spMkLst>
        </pc:spChg>
        <pc:spChg chg="mod">
          <ac:chgData name="Nitesh Singh Bhati" userId="7861a93a1fa7c5ce" providerId="LiveId" clId="{A7D18F53-0755-4337-BDE5-2EE1D5EC2E7E}" dt="2023-08-04T11:42:53.333" v="446"/>
          <ac:spMkLst>
            <pc:docMk/>
            <pc:sldMk cId="3089705936" sldId="303"/>
            <ac:spMk id="6" creationId="{B6A23751-6C73-129D-585B-54E92954893F}"/>
          </ac:spMkLst>
        </pc:spChg>
      </pc:sldChg>
      <pc:sldChg chg="modSp add mod">
        <pc:chgData name="Nitesh Singh Bhati" userId="7861a93a1fa7c5ce" providerId="LiveId" clId="{A7D18F53-0755-4337-BDE5-2EE1D5EC2E7E}" dt="2023-08-07T03:56:18.681" v="458" actId="403"/>
        <pc:sldMkLst>
          <pc:docMk/>
          <pc:sldMk cId="217832443" sldId="304"/>
        </pc:sldMkLst>
        <pc:spChg chg="mod">
          <ac:chgData name="Nitesh Singh Bhati" userId="7861a93a1fa7c5ce" providerId="LiveId" clId="{A7D18F53-0755-4337-BDE5-2EE1D5EC2E7E}" dt="2023-08-07T03:55:33.384" v="455"/>
          <ac:spMkLst>
            <pc:docMk/>
            <pc:sldMk cId="217832443" sldId="304"/>
            <ac:spMk id="4" creationId="{4743B98E-BE16-55D2-2F36-CFDA1A7C350A}"/>
          </ac:spMkLst>
        </pc:spChg>
        <pc:spChg chg="mod">
          <ac:chgData name="Nitesh Singh Bhati" userId="7861a93a1fa7c5ce" providerId="LiveId" clId="{A7D18F53-0755-4337-BDE5-2EE1D5EC2E7E}" dt="2023-08-07T03:56:18.681" v="458" actId="403"/>
          <ac:spMkLst>
            <pc:docMk/>
            <pc:sldMk cId="217832443" sldId="304"/>
            <ac:spMk id="6" creationId="{B6A23751-6C73-129D-585B-54E92954893F}"/>
          </ac:spMkLst>
        </pc:spChg>
      </pc:sldChg>
      <pc:sldChg chg="modSp add mod">
        <pc:chgData name="Nitesh Singh Bhati" userId="7861a93a1fa7c5ce" providerId="LiveId" clId="{A7D18F53-0755-4337-BDE5-2EE1D5EC2E7E}" dt="2023-08-07T03:56:59.413" v="467" actId="404"/>
        <pc:sldMkLst>
          <pc:docMk/>
          <pc:sldMk cId="2003729663" sldId="305"/>
        </pc:sldMkLst>
        <pc:spChg chg="mod">
          <ac:chgData name="Nitesh Singh Bhati" userId="7861a93a1fa7c5ce" providerId="LiveId" clId="{A7D18F53-0755-4337-BDE5-2EE1D5EC2E7E}" dt="2023-08-07T03:56:59.413" v="467" actId="404"/>
          <ac:spMkLst>
            <pc:docMk/>
            <pc:sldMk cId="2003729663" sldId="305"/>
            <ac:spMk id="4" creationId="{4743B98E-BE16-55D2-2F36-CFDA1A7C350A}"/>
          </ac:spMkLst>
        </pc:spChg>
        <pc:spChg chg="mod">
          <ac:chgData name="Nitesh Singh Bhati" userId="7861a93a1fa7c5ce" providerId="LiveId" clId="{A7D18F53-0755-4337-BDE5-2EE1D5EC2E7E}" dt="2023-08-07T03:56:47.497" v="464" actId="1076"/>
          <ac:spMkLst>
            <pc:docMk/>
            <pc:sldMk cId="2003729663" sldId="305"/>
            <ac:spMk id="6" creationId="{B6A23751-6C73-129D-585B-54E92954893F}"/>
          </ac:spMkLst>
        </pc:spChg>
      </pc:sldChg>
      <pc:sldChg chg="modSp add mod">
        <pc:chgData name="Nitesh Singh Bhati" userId="7861a93a1fa7c5ce" providerId="LiveId" clId="{A7D18F53-0755-4337-BDE5-2EE1D5EC2E7E}" dt="2023-08-07T03:57:15.630" v="469"/>
        <pc:sldMkLst>
          <pc:docMk/>
          <pc:sldMk cId="604625985" sldId="306"/>
        </pc:sldMkLst>
        <pc:spChg chg="mod">
          <ac:chgData name="Nitesh Singh Bhati" userId="7861a93a1fa7c5ce" providerId="LiveId" clId="{A7D18F53-0755-4337-BDE5-2EE1D5EC2E7E}" dt="2023-08-07T03:57:15.630" v="469"/>
          <ac:spMkLst>
            <pc:docMk/>
            <pc:sldMk cId="604625985" sldId="306"/>
            <ac:spMk id="4" creationId="{4743B98E-BE16-55D2-2F36-CFDA1A7C350A}"/>
          </ac:spMkLst>
        </pc:spChg>
      </pc:sldChg>
      <pc:sldChg chg="modSp add mod">
        <pc:chgData name="Nitesh Singh Bhati" userId="7861a93a1fa7c5ce" providerId="LiveId" clId="{A7D18F53-0755-4337-BDE5-2EE1D5EC2E7E}" dt="2023-08-07T03:57:31.172" v="471"/>
        <pc:sldMkLst>
          <pc:docMk/>
          <pc:sldMk cId="4015008380" sldId="307"/>
        </pc:sldMkLst>
        <pc:spChg chg="mod">
          <ac:chgData name="Nitesh Singh Bhati" userId="7861a93a1fa7c5ce" providerId="LiveId" clId="{A7D18F53-0755-4337-BDE5-2EE1D5EC2E7E}" dt="2023-08-07T03:57:31.172" v="471"/>
          <ac:spMkLst>
            <pc:docMk/>
            <pc:sldMk cId="4015008380" sldId="307"/>
            <ac:spMk id="4" creationId="{4743B98E-BE16-55D2-2F36-CFDA1A7C35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E9CF9-81A8-4E5C-BB23-85B552C29006}" type="datetimeFigureOut">
              <a:rPr lang="en-IN" smtClean="0"/>
              <a:t>02-03-2024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87D87-F7B4-40BB-9D4C-487474DDD306}" type="slidenum">
              <a:rPr lang="en-IN" smtClean="0"/>
              <a:t>‹#›</a:t>
            </a:fld>
            <a:endParaRPr lang="en-IN"/>
          </a:p>
        </p:txBody>
      </p:sp>
    </p:spTree>
    <p:extLst>
      <p:ext uri="{BB962C8B-B14F-4D97-AF65-F5344CB8AC3E}">
        <p14:creationId xmlns:p14="http://schemas.microsoft.com/office/powerpoint/2010/main" val="4243883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extLst>
      <p:ext uri="{BB962C8B-B14F-4D97-AF65-F5344CB8AC3E}">
        <p14:creationId xmlns:p14="http://schemas.microsoft.com/office/powerpoint/2010/main" val="3114690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10</a:t>
            </a:fld>
            <a:endParaRPr lang="en-US"/>
          </a:p>
        </p:txBody>
      </p:sp>
    </p:spTree>
    <p:extLst>
      <p:ext uri="{BB962C8B-B14F-4D97-AF65-F5344CB8AC3E}">
        <p14:creationId xmlns:p14="http://schemas.microsoft.com/office/powerpoint/2010/main" val="2698993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11</a:t>
            </a:fld>
            <a:endParaRPr lang="en-US"/>
          </a:p>
        </p:txBody>
      </p:sp>
    </p:spTree>
    <p:extLst>
      <p:ext uri="{BB962C8B-B14F-4D97-AF65-F5344CB8AC3E}">
        <p14:creationId xmlns:p14="http://schemas.microsoft.com/office/powerpoint/2010/main" val="156105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12</a:t>
            </a:fld>
            <a:endParaRPr lang="en-US"/>
          </a:p>
        </p:txBody>
      </p:sp>
    </p:spTree>
    <p:extLst>
      <p:ext uri="{BB962C8B-B14F-4D97-AF65-F5344CB8AC3E}">
        <p14:creationId xmlns:p14="http://schemas.microsoft.com/office/powerpoint/2010/main" val="3904118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13</a:t>
            </a:fld>
            <a:endParaRPr lang="en-US"/>
          </a:p>
        </p:txBody>
      </p:sp>
    </p:spTree>
    <p:extLst>
      <p:ext uri="{BB962C8B-B14F-4D97-AF65-F5344CB8AC3E}">
        <p14:creationId xmlns:p14="http://schemas.microsoft.com/office/powerpoint/2010/main" val="2322913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14</a:t>
            </a:fld>
            <a:endParaRPr lang="en-US"/>
          </a:p>
        </p:txBody>
      </p:sp>
    </p:spTree>
    <p:extLst>
      <p:ext uri="{BB962C8B-B14F-4D97-AF65-F5344CB8AC3E}">
        <p14:creationId xmlns:p14="http://schemas.microsoft.com/office/powerpoint/2010/main" val="4158401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15</a:t>
            </a:fld>
            <a:endParaRPr lang="en-US"/>
          </a:p>
        </p:txBody>
      </p:sp>
    </p:spTree>
    <p:extLst>
      <p:ext uri="{BB962C8B-B14F-4D97-AF65-F5344CB8AC3E}">
        <p14:creationId xmlns:p14="http://schemas.microsoft.com/office/powerpoint/2010/main" val="1027621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16</a:t>
            </a:fld>
            <a:endParaRPr lang="en-US"/>
          </a:p>
        </p:txBody>
      </p:sp>
    </p:spTree>
    <p:extLst>
      <p:ext uri="{BB962C8B-B14F-4D97-AF65-F5344CB8AC3E}">
        <p14:creationId xmlns:p14="http://schemas.microsoft.com/office/powerpoint/2010/main" val="4117257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17</a:t>
            </a:fld>
            <a:endParaRPr lang="en-US"/>
          </a:p>
        </p:txBody>
      </p:sp>
    </p:spTree>
    <p:extLst>
      <p:ext uri="{BB962C8B-B14F-4D97-AF65-F5344CB8AC3E}">
        <p14:creationId xmlns:p14="http://schemas.microsoft.com/office/powerpoint/2010/main" val="3763114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18</a:t>
            </a:fld>
            <a:endParaRPr lang="en-US"/>
          </a:p>
        </p:txBody>
      </p:sp>
    </p:spTree>
    <p:extLst>
      <p:ext uri="{BB962C8B-B14F-4D97-AF65-F5344CB8AC3E}">
        <p14:creationId xmlns:p14="http://schemas.microsoft.com/office/powerpoint/2010/main" val="971277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19</a:t>
            </a:fld>
            <a:endParaRPr lang="en-US"/>
          </a:p>
        </p:txBody>
      </p:sp>
    </p:spTree>
    <p:extLst>
      <p:ext uri="{BB962C8B-B14F-4D97-AF65-F5344CB8AC3E}">
        <p14:creationId xmlns:p14="http://schemas.microsoft.com/office/powerpoint/2010/main" val="246687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a:t>
            </a:fld>
            <a:endParaRPr lang="en-US"/>
          </a:p>
        </p:txBody>
      </p:sp>
    </p:spTree>
    <p:extLst>
      <p:ext uri="{BB962C8B-B14F-4D97-AF65-F5344CB8AC3E}">
        <p14:creationId xmlns:p14="http://schemas.microsoft.com/office/powerpoint/2010/main" val="2137652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20</a:t>
            </a:fld>
            <a:endParaRPr lang="en-US"/>
          </a:p>
        </p:txBody>
      </p:sp>
    </p:spTree>
    <p:extLst>
      <p:ext uri="{BB962C8B-B14F-4D97-AF65-F5344CB8AC3E}">
        <p14:creationId xmlns:p14="http://schemas.microsoft.com/office/powerpoint/2010/main" val="178731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21</a:t>
            </a:fld>
            <a:endParaRPr lang="en-US"/>
          </a:p>
        </p:txBody>
      </p:sp>
    </p:spTree>
    <p:extLst>
      <p:ext uri="{BB962C8B-B14F-4D97-AF65-F5344CB8AC3E}">
        <p14:creationId xmlns:p14="http://schemas.microsoft.com/office/powerpoint/2010/main" val="2987440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22</a:t>
            </a:fld>
            <a:endParaRPr lang="en-US"/>
          </a:p>
        </p:txBody>
      </p:sp>
    </p:spTree>
    <p:extLst>
      <p:ext uri="{BB962C8B-B14F-4D97-AF65-F5344CB8AC3E}">
        <p14:creationId xmlns:p14="http://schemas.microsoft.com/office/powerpoint/2010/main" val="3514047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23</a:t>
            </a:fld>
            <a:endParaRPr lang="en-US"/>
          </a:p>
        </p:txBody>
      </p:sp>
    </p:spTree>
    <p:extLst>
      <p:ext uri="{BB962C8B-B14F-4D97-AF65-F5344CB8AC3E}">
        <p14:creationId xmlns:p14="http://schemas.microsoft.com/office/powerpoint/2010/main" val="653423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24</a:t>
            </a:fld>
            <a:endParaRPr lang="en-US"/>
          </a:p>
        </p:txBody>
      </p:sp>
    </p:spTree>
    <p:extLst>
      <p:ext uri="{BB962C8B-B14F-4D97-AF65-F5344CB8AC3E}">
        <p14:creationId xmlns:p14="http://schemas.microsoft.com/office/powerpoint/2010/main" val="3939515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25</a:t>
            </a:fld>
            <a:endParaRPr lang="en-US"/>
          </a:p>
        </p:txBody>
      </p:sp>
    </p:spTree>
    <p:extLst>
      <p:ext uri="{BB962C8B-B14F-4D97-AF65-F5344CB8AC3E}">
        <p14:creationId xmlns:p14="http://schemas.microsoft.com/office/powerpoint/2010/main" val="3942790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26</a:t>
            </a:fld>
            <a:endParaRPr lang="en-US"/>
          </a:p>
        </p:txBody>
      </p:sp>
    </p:spTree>
    <p:extLst>
      <p:ext uri="{BB962C8B-B14F-4D97-AF65-F5344CB8AC3E}">
        <p14:creationId xmlns:p14="http://schemas.microsoft.com/office/powerpoint/2010/main" val="3806609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27</a:t>
            </a:fld>
            <a:endParaRPr lang="en-US"/>
          </a:p>
        </p:txBody>
      </p:sp>
    </p:spTree>
    <p:extLst>
      <p:ext uri="{BB962C8B-B14F-4D97-AF65-F5344CB8AC3E}">
        <p14:creationId xmlns:p14="http://schemas.microsoft.com/office/powerpoint/2010/main" val="367955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28</a:t>
            </a:fld>
            <a:endParaRPr lang="en-US"/>
          </a:p>
        </p:txBody>
      </p:sp>
    </p:spTree>
    <p:extLst>
      <p:ext uri="{BB962C8B-B14F-4D97-AF65-F5344CB8AC3E}">
        <p14:creationId xmlns:p14="http://schemas.microsoft.com/office/powerpoint/2010/main" val="2757512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29</a:t>
            </a:fld>
            <a:endParaRPr lang="en-US"/>
          </a:p>
        </p:txBody>
      </p:sp>
    </p:spTree>
    <p:extLst>
      <p:ext uri="{BB962C8B-B14F-4D97-AF65-F5344CB8AC3E}">
        <p14:creationId xmlns:p14="http://schemas.microsoft.com/office/powerpoint/2010/main" val="1237993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a:t>
            </a:fld>
            <a:endParaRPr lang="en-US"/>
          </a:p>
        </p:txBody>
      </p:sp>
    </p:spTree>
    <p:extLst>
      <p:ext uri="{BB962C8B-B14F-4D97-AF65-F5344CB8AC3E}">
        <p14:creationId xmlns:p14="http://schemas.microsoft.com/office/powerpoint/2010/main" val="504951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30</a:t>
            </a:fld>
            <a:endParaRPr lang="en-US"/>
          </a:p>
        </p:txBody>
      </p:sp>
    </p:spTree>
    <p:extLst>
      <p:ext uri="{BB962C8B-B14F-4D97-AF65-F5344CB8AC3E}">
        <p14:creationId xmlns:p14="http://schemas.microsoft.com/office/powerpoint/2010/main" val="193278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31</a:t>
            </a:fld>
            <a:endParaRPr lang="en-US"/>
          </a:p>
        </p:txBody>
      </p:sp>
    </p:spTree>
    <p:extLst>
      <p:ext uri="{BB962C8B-B14F-4D97-AF65-F5344CB8AC3E}">
        <p14:creationId xmlns:p14="http://schemas.microsoft.com/office/powerpoint/2010/main" val="4220046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32</a:t>
            </a:fld>
            <a:endParaRPr lang="en-US"/>
          </a:p>
        </p:txBody>
      </p:sp>
    </p:spTree>
    <p:extLst>
      <p:ext uri="{BB962C8B-B14F-4D97-AF65-F5344CB8AC3E}">
        <p14:creationId xmlns:p14="http://schemas.microsoft.com/office/powerpoint/2010/main" val="2884337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33</a:t>
            </a:fld>
            <a:endParaRPr lang="en-US"/>
          </a:p>
        </p:txBody>
      </p:sp>
    </p:spTree>
    <p:extLst>
      <p:ext uri="{BB962C8B-B14F-4D97-AF65-F5344CB8AC3E}">
        <p14:creationId xmlns:p14="http://schemas.microsoft.com/office/powerpoint/2010/main" val="33918079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34</a:t>
            </a:fld>
            <a:endParaRPr lang="en-US"/>
          </a:p>
        </p:txBody>
      </p:sp>
    </p:spTree>
    <p:extLst>
      <p:ext uri="{BB962C8B-B14F-4D97-AF65-F5344CB8AC3E}">
        <p14:creationId xmlns:p14="http://schemas.microsoft.com/office/powerpoint/2010/main" val="15391919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35</a:t>
            </a:fld>
            <a:endParaRPr lang="en-US"/>
          </a:p>
        </p:txBody>
      </p:sp>
    </p:spTree>
    <p:extLst>
      <p:ext uri="{BB962C8B-B14F-4D97-AF65-F5344CB8AC3E}">
        <p14:creationId xmlns:p14="http://schemas.microsoft.com/office/powerpoint/2010/main" val="23404930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36</a:t>
            </a:fld>
            <a:endParaRPr lang="en-US"/>
          </a:p>
        </p:txBody>
      </p:sp>
    </p:spTree>
    <p:extLst>
      <p:ext uri="{BB962C8B-B14F-4D97-AF65-F5344CB8AC3E}">
        <p14:creationId xmlns:p14="http://schemas.microsoft.com/office/powerpoint/2010/main" val="25208512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37</a:t>
            </a:fld>
            <a:endParaRPr lang="en-US"/>
          </a:p>
        </p:txBody>
      </p:sp>
    </p:spTree>
    <p:extLst>
      <p:ext uri="{BB962C8B-B14F-4D97-AF65-F5344CB8AC3E}">
        <p14:creationId xmlns:p14="http://schemas.microsoft.com/office/powerpoint/2010/main" val="36093696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38</a:t>
            </a:fld>
            <a:endParaRPr lang="en-US"/>
          </a:p>
        </p:txBody>
      </p:sp>
    </p:spTree>
    <p:extLst>
      <p:ext uri="{BB962C8B-B14F-4D97-AF65-F5344CB8AC3E}">
        <p14:creationId xmlns:p14="http://schemas.microsoft.com/office/powerpoint/2010/main" val="4167537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39</a:t>
            </a:fld>
            <a:endParaRPr lang="en-US"/>
          </a:p>
        </p:txBody>
      </p:sp>
    </p:spTree>
    <p:extLst>
      <p:ext uri="{BB962C8B-B14F-4D97-AF65-F5344CB8AC3E}">
        <p14:creationId xmlns:p14="http://schemas.microsoft.com/office/powerpoint/2010/main" val="1460333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a:t>
            </a:fld>
            <a:endParaRPr lang="en-US"/>
          </a:p>
        </p:txBody>
      </p:sp>
    </p:spTree>
    <p:extLst>
      <p:ext uri="{BB962C8B-B14F-4D97-AF65-F5344CB8AC3E}">
        <p14:creationId xmlns:p14="http://schemas.microsoft.com/office/powerpoint/2010/main" val="4328172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40</a:t>
            </a:fld>
            <a:endParaRPr lang="en-US"/>
          </a:p>
        </p:txBody>
      </p:sp>
    </p:spTree>
    <p:extLst>
      <p:ext uri="{BB962C8B-B14F-4D97-AF65-F5344CB8AC3E}">
        <p14:creationId xmlns:p14="http://schemas.microsoft.com/office/powerpoint/2010/main" val="11746418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41</a:t>
            </a:fld>
            <a:endParaRPr lang="en-US"/>
          </a:p>
        </p:txBody>
      </p:sp>
    </p:spTree>
    <p:extLst>
      <p:ext uri="{BB962C8B-B14F-4D97-AF65-F5344CB8AC3E}">
        <p14:creationId xmlns:p14="http://schemas.microsoft.com/office/powerpoint/2010/main" val="33859412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42</a:t>
            </a:fld>
            <a:endParaRPr lang="en-US"/>
          </a:p>
        </p:txBody>
      </p:sp>
    </p:spTree>
    <p:extLst>
      <p:ext uri="{BB962C8B-B14F-4D97-AF65-F5344CB8AC3E}">
        <p14:creationId xmlns:p14="http://schemas.microsoft.com/office/powerpoint/2010/main" val="36215583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43</a:t>
            </a:fld>
            <a:endParaRPr lang="en-US"/>
          </a:p>
        </p:txBody>
      </p:sp>
    </p:spTree>
    <p:extLst>
      <p:ext uri="{BB962C8B-B14F-4D97-AF65-F5344CB8AC3E}">
        <p14:creationId xmlns:p14="http://schemas.microsoft.com/office/powerpoint/2010/main" val="1569087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5</a:t>
            </a:fld>
            <a:endParaRPr lang="en-US"/>
          </a:p>
        </p:txBody>
      </p:sp>
    </p:spTree>
    <p:extLst>
      <p:ext uri="{BB962C8B-B14F-4D97-AF65-F5344CB8AC3E}">
        <p14:creationId xmlns:p14="http://schemas.microsoft.com/office/powerpoint/2010/main" val="1629123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6</a:t>
            </a:fld>
            <a:endParaRPr lang="en-US"/>
          </a:p>
        </p:txBody>
      </p:sp>
    </p:spTree>
    <p:extLst>
      <p:ext uri="{BB962C8B-B14F-4D97-AF65-F5344CB8AC3E}">
        <p14:creationId xmlns:p14="http://schemas.microsoft.com/office/powerpoint/2010/main" val="2402129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7</a:t>
            </a:fld>
            <a:endParaRPr lang="en-US"/>
          </a:p>
        </p:txBody>
      </p:sp>
    </p:spTree>
    <p:extLst>
      <p:ext uri="{BB962C8B-B14F-4D97-AF65-F5344CB8AC3E}">
        <p14:creationId xmlns:p14="http://schemas.microsoft.com/office/powerpoint/2010/main" val="1132832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8</a:t>
            </a:fld>
            <a:endParaRPr lang="en-US"/>
          </a:p>
        </p:txBody>
      </p:sp>
    </p:spTree>
    <p:extLst>
      <p:ext uri="{BB962C8B-B14F-4D97-AF65-F5344CB8AC3E}">
        <p14:creationId xmlns:p14="http://schemas.microsoft.com/office/powerpoint/2010/main" val="2016098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02-03-2024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9</a:t>
            </a:fld>
            <a:endParaRPr lang="en-US"/>
          </a:p>
        </p:txBody>
      </p:sp>
    </p:spTree>
    <p:extLst>
      <p:ext uri="{BB962C8B-B14F-4D97-AF65-F5344CB8AC3E}">
        <p14:creationId xmlns:p14="http://schemas.microsoft.com/office/powerpoint/2010/main" val="39425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A739D40-B4E1-4D01-B0A3-9B01C6FB6797}"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3646837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739D40-B4E1-4D01-B0A3-9B01C6FB6797}"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3210252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739D40-B4E1-4D01-B0A3-9B01C6FB6797}"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342208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739D40-B4E1-4D01-B0A3-9B01C6FB6797}"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2661792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39D40-B4E1-4D01-B0A3-9B01C6FB6797}"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186695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A739D40-B4E1-4D01-B0A3-9B01C6FB6797}"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206442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A739D40-B4E1-4D01-B0A3-9B01C6FB6797}" type="datetimeFigureOut">
              <a:rPr lang="en-IN" smtClean="0"/>
              <a:t>02-03-2024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33926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A739D40-B4E1-4D01-B0A3-9B01C6FB6797}" type="datetimeFigureOut">
              <a:rPr lang="en-IN" smtClean="0"/>
              <a:t>02-03-2024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284086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39D40-B4E1-4D01-B0A3-9B01C6FB6797}" type="datetimeFigureOut">
              <a:rPr lang="en-IN" smtClean="0"/>
              <a:t>02-03-2024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57384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739D40-B4E1-4D01-B0A3-9B01C6FB6797}"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2602022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739D40-B4E1-4D01-B0A3-9B01C6FB6797}"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236484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39D40-B4E1-4D01-B0A3-9B01C6FB6797}" type="datetimeFigureOut">
              <a:rPr lang="en-IN" smtClean="0"/>
              <a:t>02-03-2024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1FA561-FC9A-40C4-9EBE-39FBCE7EEBB8}" type="slidenum">
              <a:rPr lang="en-IN" smtClean="0"/>
              <a:t>‹#›</a:t>
            </a:fld>
            <a:endParaRPr lang="en-IN"/>
          </a:p>
        </p:txBody>
      </p:sp>
    </p:spTree>
    <p:extLst>
      <p:ext uri="{BB962C8B-B14F-4D97-AF65-F5344CB8AC3E}">
        <p14:creationId xmlns:p14="http://schemas.microsoft.com/office/powerpoint/2010/main" val="4284995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msropendata.com/" TargetMode="External"/><Relationship Id="rId3" Type="http://schemas.openxmlformats.org/officeDocument/2006/relationships/image" Target="../media/image1.jpeg"/><Relationship Id="rId7" Type="http://schemas.openxmlformats.org/officeDocument/2006/relationships/hyperlink" Target="https://toolbox.google.com/datasetsearch"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registry.opendata.aws/" TargetMode="External"/><Relationship Id="rId11" Type="http://schemas.openxmlformats.org/officeDocument/2006/relationships/hyperlink" Target="https://scikit-learn.org/stable/datasets/index.html" TargetMode="External"/><Relationship Id="rId5" Type="http://schemas.openxmlformats.org/officeDocument/2006/relationships/hyperlink" Target="https://archive.ics.uci.edu/ml/index.php" TargetMode="External"/><Relationship Id="rId10" Type="http://schemas.openxmlformats.org/officeDocument/2006/relationships/hyperlink" Target="https://www.visualdata.io/" TargetMode="External"/><Relationship Id="rId4" Type="http://schemas.openxmlformats.org/officeDocument/2006/relationships/hyperlink" Target="https://www.kaggle.com/datasets" TargetMode="External"/><Relationship Id="rId9" Type="http://schemas.openxmlformats.org/officeDocument/2006/relationships/hyperlink" Target="https://github.com/awesomedata/awesome-public-dataset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6" name="TextBox 5"/>
          <p:cNvSpPr txBox="1"/>
          <p:nvPr/>
        </p:nvSpPr>
        <p:spPr>
          <a:xfrm>
            <a:off x="899592" y="2703788"/>
            <a:ext cx="7488832" cy="830997"/>
          </a:xfrm>
          <a:prstGeom prst="rect">
            <a:avLst/>
          </a:prstGeom>
          <a:noFill/>
        </p:spPr>
        <p:txBody>
          <a:bodyPr wrap="square" rtlCol="0">
            <a:spAutoFit/>
          </a:bodyPr>
          <a:lstStyle/>
          <a:p>
            <a:pPr algn="ctr"/>
            <a:r>
              <a:rPr lang="en-IN" sz="4800" b="1" dirty="0" smtClean="0">
                <a:solidFill>
                  <a:srgbClr val="0070C0"/>
                </a:solidFill>
                <a:effectLst/>
                <a:latin typeface="Times New Roman" panose="02020603050405020304" pitchFamily="18" charset="0"/>
                <a:ea typeface="Calibri" panose="020F0502020204030204" pitchFamily="34" charset="0"/>
              </a:rPr>
              <a:t>Machine Learning Briefs</a:t>
            </a:r>
            <a:endParaRPr lang="en-IN" sz="88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30727813"/>
      </p:ext>
    </p:extLst>
  </p:cSld>
  <p:clrMapOvr>
    <a:masterClrMapping/>
  </p:clrMapOvr>
  <p:transition advTm="241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pic>
        <p:nvPicPr>
          <p:cNvPr id="7" name="Picture 4" descr="AI vs. Machine Learning vs. Deep Learning | 7wData">
            <a:extLst>
              <a:ext uri="{FF2B5EF4-FFF2-40B4-BE49-F238E27FC236}">
                <a16:creationId xmlns:a16="http://schemas.microsoft.com/office/drawing/2014/main" id="{EE4AC630-754A-4271-A4C3-801C279AAF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641" b="5267"/>
          <a:stretch/>
        </p:blipFill>
        <p:spPr bwMode="auto">
          <a:xfrm>
            <a:off x="5529" y="1042918"/>
            <a:ext cx="9138471" cy="5194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764399"/>
      </p:ext>
    </p:extLst>
  </p:cSld>
  <p:clrMapOvr>
    <a:masterClrMapping/>
  </p:clrMapOvr>
  <p:transition advTm="2418"/>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7738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Comparing AI and ML </a:t>
            </a:r>
          </a:p>
        </p:txBody>
      </p:sp>
      <p:graphicFrame>
        <p:nvGraphicFramePr>
          <p:cNvPr id="7" name="Table 6">
            <a:extLst>
              <a:ext uri="{FF2B5EF4-FFF2-40B4-BE49-F238E27FC236}">
                <a16:creationId xmlns:a16="http://schemas.microsoft.com/office/drawing/2014/main" id="{F96B8DA0-3A7A-46BF-8EE2-4C29E8A16549}"/>
              </a:ext>
            </a:extLst>
          </p:cNvPr>
          <p:cNvGraphicFramePr>
            <a:graphicFrameLocks noGrp="1"/>
          </p:cNvGraphicFramePr>
          <p:nvPr>
            <p:extLst>
              <p:ext uri="{D42A27DB-BD31-4B8C-83A1-F6EECF244321}">
                <p14:modId xmlns:p14="http://schemas.microsoft.com/office/powerpoint/2010/main" val="3351824664"/>
              </p:ext>
            </p:extLst>
          </p:nvPr>
        </p:nvGraphicFramePr>
        <p:xfrm>
          <a:off x="107504" y="1729273"/>
          <a:ext cx="8928992" cy="4652055"/>
        </p:xfrm>
        <a:graphic>
          <a:graphicData uri="http://schemas.openxmlformats.org/drawingml/2006/table">
            <a:tbl>
              <a:tblPr/>
              <a:tblGrid>
                <a:gridCol w="4320480">
                  <a:extLst>
                    <a:ext uri="{9D8B030D-6E8A-4147-A177-3AD203B41FA5}">
                      <a16:colId xmlns:a16="http://schemas.microsoft.com/office/drawing/2014/main" val="3790561030"/>
                    </a:ext>
                  </a:extLst>
                </a:gridCol>
                <a:gridCol w="4608512">
                  <a:extLst>
                    <a:ext uri="{9D8B030D-6E8A-4147-A177-3AD203B41FA5}">
                      <a16:colId xmlns:a16="http://schemas.microsoft.com/office/drawing/2014/main" val="2380016759"/>
                    </a:ext>
                  </a:extLst>
                </a:gridCol>
              </a:tblGrid>
              <a:tr h="301047">
                <a:tc>
                  <a:txBody>
                    <a:bodyPr/>
                    <a:lstStyle/>
                    <a:p>
                      <a:pPr algn="ctr" fontAlgn="t"/>
                      <a:r>
                        <a:rPr lang="en-IN" sz="1600" b="1" dirty="0">
                          <a:solidFill>
                            <a:srgbClr val="000000"/>
                          </a:solidFill>
                          <a:effectLst/>
                          <a:latin typeface="Times New Roman" panose="02020603050405020304" pitchFamily="18" charset="0"/>
                          <a:cs typeface="Times New Roman" panose="02020603050405020304" pitchFamily="18" charset="0"/>
                        </a:rPr>
                        <a:t>Artificial Intelligence</a:t>
                      </a:r>
                    </a:p>
                  </a:txBody>
                  <a:tcPr marL="38713" marR="38713" marT="38713" marB="38713">
                    <a:lnL w="9525" cap="flat" cmpd="sng" algn="ctr">
                      <a:solidFill>
                        <a:srgbClr val="E09E8F"/>
                      </a:solidFill>
                      <a:prstDash val="solid"/>
                      <a:round/>
                      <a:headEnd type="none" w="med" len="med"/>
                      <a:tailEnd type="none" w="med" len="med"/>
                    </a:lnL>
                    <a:lnR w="9525" cap="flat" cmpd="sng" algn="ctr">
                      <a:solidFill>
                        <a:srgbClr val="E09E8F"/>
                      </a:solidFill>
                      <a:prstDash val="solid"/>
                      <a:round/>
                      <a:headEnd type="none" w="med" len="med"/>
                      <a:tailEnd type="none" w="med" len="med"/>
                    </a:lnR>
                    <a:lnT w="9525" cap="flat" cmpd="sng" algn="ctr">
                      <a:solidFill>
                        <a:srgbClr val="E09E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600" b="1" dirty="0">
                          <a:solidFill>
                            <a:srgbClr val="000000"/>
                          </a:solidFill>
                          <a:effectLst/>
                          <a:latin typeface="Times New Roman" panose="02020603050405020304" pitchFamily="18" charset="0"/>
                          <a:cs typeface="Times New Roman" panose="02020603050405020304" pitchFamily="18" charset="0"/>
                        </a:rPr>
                        <a:t>Machine learning</a:t>
                      </a:r>
                    </a:p>
                  </a:txBody>
                  <a:tcPr marL="38713" marR="38713" marT="38713" marB="38713">
                    <a:lnL w="9525" cap="flat" cmpd="sng" algn="ctr">
                      <a:solidFill>
                        <a:srgbClr val="E09E8F"/>
                      </a:solidFill>
                      <a:prstDash val="solid"/>
                      <a:round/>
                      <a:headEnd type="none" w="med" len="med"/>
                      <a:tailEnd type="none" w="med" len="med"/>
                    </a:lnL>
                    <a:lnR w="9525" cap="flat" cmpd="sng" algn="ctr">
                      <a:solidFill>
                        <a:srgbClr val="E09E8F"/>
                      </a:solidFill>
                      <a:prstDash val="solid"/>
                      <a:round/>
                      <a:headEnd type="none" w="med" len="med"/>
                      <a:tailEnd type="none" w="med" len="med"/>
                    </a:lnR>
                    <a:lnT w="9525" cap="flat" cmpd="sng" algn="ctr">
                      <a:solidFill>
                        <a:srgbClr val="E09E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1239593"/>
                  </a:ext>
                </a:extLst>
              </a:tr>
              <a:tr h="733852">
                <a:tc>
                  <a:txBody>
                    <a:bodyPr/>
                    <a:lstStyle/>
                    <a:p>
                      <a:pPr algn="l" fontAlgn="t"/>
                      <a:r>
                        <a:rPr lang="en-IN" sz="1500" dirty="0">
                          <a:solidFill>
                            <a:srgbClr val="000000"/>
                          </a:solidFill>
                          <a:effectLst/>
                          <a:latin typeface="Times New Roman" panose="02020603050405020304" pitchFamily="18" charset="0"/>
                          <a:cs typeface="Times New Roman" panose="02020603050405020304" pitchFamily="18" charset="0"/>
                        </a:rPr>
                        <a:t>Artificial intelligence is a technology which enables a machine to simulate human </a:t>
                      </a:r>
                      <a:r>
                        <a:rPr lang="en-IN" sz="1500" dirty="0" err="1">
                          <a:solidFill>
                            <a:srgbClr val="000000"/>
                          </a:solidFill>
                          <a:effectLst/>
                          <a:latin typeface="Times New Roman" panose="02020603050405020304" pitchFamily="18" charset="0"/>
                          <a:cs typeface="Times New Roman" panose="02020603050405020304" pitchFamily="18" charset="0"/>
                        </a:rPr>
                        <a:t>behavior</a:t>
                      </a:r>
                      <a:r>
                        <a:rPr lang="en-IN" sz="1500" dirty="0">
                          <a:solidFill>
                            <a:srgbClr val="000000"/>
                          </a:solidFill>
                          <a:effectLst/>
                          <a:latin typeface="Times New Roman" panose="02020603050405020304" pitchFamily="18" charset="0"/>
                          <a:cs typeface="Times New Roman" panose="02020603050405020304" pitchFamily="18" charset="0"/>
                        </a:rPr>
                        <a:t>.</a:t>
                      </a:r>
                    </a:p>
                  </a:txBody>
                  <a:tcPr marL="25809" marR="25809" marT="25809" marB="258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Machine learning is a subset of AI which allows a machine to automatically learn from past data without programming explicitly.</a:t>
                      </a:r>
                    </a:p>
                  </a:txBody>
                  <a:tcPr marL="25809" marR="25809" marT="25809" marB="258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08658511"/>
                  </a:ext>
                </a:extLst>
              </a:tr>
              <a:tr h="505358">
                <a:tc>
                  <a:txBody>
                    <a:bodyPr/>
                    <a:lstStyle/>
                    <a:p>
                      <a:pPr algn="l" fontAlgn="t"/>
                      <a:r>
                        <a:rPr lang="en-IN" sz="1500" dirty="0">
                          <a:solidFill>
                            <a:srgbClr val="000000"/>
                          </a:solidFill>
                          <a:effectLst/>
                          <a:latin typeface="Times New Roman" panose="02020603050405020304" pitchFamily="18" charset="0"/>
                          <a:cs typeface="Times New Roman" panose="02020603050405020304" pitchFamily="18" charset="0"/>
                        </a:rPr>
                        <a:t>The goal of AI is to make a smart computer system like humans to solve complex problems.</a:t>
                      </a:r>
                    </a:p>
                  </a:txBody>
                  <a:tcPr marL="25809" marR="25809" marT="25809" marB="258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Times New Roman" panose="02020603050405020304" pitchFamily="18" charset="0"/>
                          <a:cs typeface="Times New Roman" panose="02020603050405020304" pitchFamily="18" charset="0"/>
                        </a:rPr>
                        <a:t>The goal of ML is to allow machines to learn from data so that they can give accurate output.</a:t>
                      </a:r>
                    </a:p>
                  </a:txBody>
                  <a:tcPr marL="25809" marR="25809" marT="25809" marB="258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98302269"/>
                  </a:ext>
                </a:extLst>
              </a:tr>
              <a:tr h="505358">
                <a:tc>
                  <a:txBody>
                    <a:bodyPr/>
                    <a:lstStyle/>
                    <a:p>
                      <a:pPr algn="l" fontAlgn="t"/>
                      <a:r>
                        <a:rPr lang="en-IN" sz="1500" dirty="0">
                          <a:solidFill>
                            <a:srgbClr val="000000"/>
                          </a:solidFill>
                          <a:effectLst/>
                          <a:latin typeface="Times New Roman" panose="02020603050405020304" pitchFamily="18" charset="0"/>
                          <a:cs typeface="Times New Roman" panose="02020603050405020304" pitchFamily="18" charset="0"/>
                        </a:rPr>
                        <a:t>Machine learning and deep learning are the two main subsets of AI.</a:t>
                      </a:r>
                    </a:p>
                  </a:txBody>
                  <a:tcPr marL="25809" marR="25809" marT="25809" marB="258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dirty="0">
                          <a:solidFill>
                            <a:srgbClr val="000000"/>
                          </a:solidFill>
                          <a:effectLst/>
                          <a:latin typeface="Times New Roman" panose="02020603050405020304" pitchFamily="18" charset="0"/>
                          <a:cs typeface="Times New Roman" panose="02020603050405020304" pitchFamily="18" charset="0"/>
                        </a:rPr>
                        <a:t>Deep learning is a main subset of machine learning.</a:t>
                      </a:r>
                    </a:p>
                  </a:txBody>
                  <a:tcPr marL="25809" marR="25809" marT="25809" marB="258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62363046"/>
                  </a:ext>
                </a:extLst>
              </a:tr>
              <a:tr h="276864">
                <a:tc>
                  <a:txBody>
                    <a:bodyPr/>
                    <a:lstStyle/>
                    <a:p>
                      <a:pPr algn="l" fontAlgn="t"/>
                      <a:r>
                        <a:rPr lang="en-IN" sz="1500" dirty="0">
                          <a:solidFill>
                            <a:srgbClr val="000000"/>
                          </a:solidFill>
                          <a:effectLst/>
                          <a:latin typeface="Times New Roman" panose="02020603050405020304" pitchFamily="18" charset="0"/>
                          <a:cs typeface="Times New Roman" panose="02020603050405020304" pitchFamily="18" charset="0"/>
                        </a:rPr>
                        <a:t>AI has a very wide range of scope.</a:t>
                      </a:r>
                    </a:p>
                  </a:txBody>
                  <a:tcPr marL="25809" marR="25809" marT="25809" marB="258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dirty="0">
                          <a:solidFill>
                            <a:srgbClr val="000000"/>
                          </a:solidFill>
                          <a:effectLst/>
                          <a:latin typeface="Times New Roman" panose="02020603050405020304" pitchFamily="18" charset="0"/>
                          <a:cs typeface="Times New Roman" panose="02020603050405020304" pitchFamily="18" charset="0"/>
                        </a:rPr>
                        <a:t>ML has a limited scope.</a:t>
                      </a:r>
                    </a:p>
                  </a:txBody>
                  <a:tcPr marL="25809" marR="25809" marT="25809" marB="258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04634548"/>
                  </a:ext>
                </a:extLst>
              </a:tr>
              <a:tr h="505358">
                <a:tc>
                  <a:txBody>
                    <a:bodyPr/>
                    <a:lstStyle/>
                    <a:p>
                      <a:pPr algn="l" fontAlgn="t"/>
                      <a:r>
                        <a:rPr lang="en-IN" sz="1500" dirty="0">
                          <a:solidFill>
                            <a:srgbClr val="000000"/>
                          </a:solidFill>
                          <a:effectLst/>
                          <a:latin typeface="Times New Roman" panose="02020603050405020304" pitchFamily="18" charset="0"/>
                          <a:cs typeface="Times New Roman" panose="02020603050405020304" pitchFamily="18" charset="0"/>
                        </a:rPr>
                        <a:t>AI system is concerned about maximizing the chances of success.</a:t>
                      </a:r>
                    </a:p>
                  </a:txBody>
                  <a:tcPr marL="25809" marR="25809" marT="25809" marB="258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dirty="0">
                          <a:solidFill>
                            <a:srgbClr val="000000"/>
                          </a:solidFill>
                          <a:effectLst/>
                          <a:latin typeface="Times New Roman" panose="02020603050405020304" pitchFamily="18" charset="0"/>
                          <a:cs typeface="Times New Roman" panose="02020603050405020304" pitchFamily="18" charset="0"/>
                        </a:rPr>
                        <a:t>Machine learning is mainly concerned about accuracy and patterns.</a:t>
                      </a:r>
                    </a:p>
                  </a:txBody>
                  <a:tcPr marL="25809" marR="25809" marT="25809" marB="258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69885696"/>
                  </a:ext>
                </a:extLst>
              </a:tr>
              <a:tr h="824353">
                <a:tc>
                  <a:txBody>
                    <a:bodyPr/>
                    <a:lstStyle/>
                    <a:p>
                      <a:pPr algn="l" fontAlgn="t"/>
                      <a:r>
                        <a:rPr lang="en-IN" sz="1500" dirty="0">
                          <a:solidFill>
                            <a:srgbClr val="000000"/>
                          </a:solidFill>
                          <a:effectLst/>
                          <a:latin typeface="Times New Roman" panose="02020603050405020304" pitchFamily="18" charset="0"/>
                          <a:cs typeface="Times New Roman" panose="02020603050405020304" pitchFamily="18" charset="0"/>
                        </a:rPr>
                        <a:t>The main applications of AI are </a:t>
                      </a:r>
                      <a:r>
                        <a:rPr lang="en-IN" sz="1500" b="1" dirty="0">
                          <a:solidFill>
                            <a:srgbClr val="000000"/>
                          </a:solidFill>
                          <a:effectLst/>
                          <a:latin typeface="Times New Roman" panose="02020603050405020304" pitchFamily="18" charset="0"/>
                          <a:cs typeface="Times New Roman" panose="02020603050405020304" pitchFamily="18" charset="0"/>
                        </a:rPr>
                        <a:t>Siri, customer support using </a:t>
                      </a:r>
                      <a:r>
                        <a:rPr lang="en-IN" sz="1500" b="1" dirty="0" err="1">
                          <a:solidFill>
                            <a:srgbClr val="000000"/>
                          </a:solidFill>
                          <a:effectLst/>
                          <a:latin typeface="Times New Roman" panose="02020603050405020304" pitchFamily="18" charset="0"/>
                          <a:cs typeface="Times New Roman" panose="02020603050405020304" pitchFamily="18" charset="0"/>
                        </a:rPr>
                        <a:t>chatboats</a:t>
                      </a:r>
                      <a:r>
                        <a:rPr lang="en-IN" sz="1500" dirty="0">
                          <a:solidFill>
                            <a:srgbClr val="000000"/>
                          </a:solidFill>
                          <a:effectLst/>
                          <a:latin typeface="Times New Roman" panose="02020603050405020304" pitchFamily="18" charset="0"/>
                          <a:cs typeface="Times New Roman" panose="02020603050405020304" pitchFamily="18" charset="0"/>
                        </a:rPr>
                        <a:t>, Expert System, Online game playing, intelligent humanoid robot, etc.</a:t>
                      </a:r>
                    </a:p>
                  </a:txBody>
                  <a:tcPr marL="25809" marR="25809" marT="25809" marB="258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dirty="0">
                          <a:solidFill>
                            <a:srgbClr val="000000"/>
                          </a:solidFill>
                          <a:effectLst/>
                          <a:latin typeface="Times New Roman" panose="02020603050405020304" pitchFamily="18" charset="0"/>
                          <a:cs typeface="Times New Roman" panose="02020603050405020304" pitchFamily="18" charset="0"/>
                        </a:rPr>
                        <a:t>The main applications of machine learning are </a:t>
                      </a:r>
                      <a:r>
                        <a:rPr lang="en-IN" sz="1500" b="1" dirty="0">
                          <a:solidFill>
                            <a:srgbClr val="000000"/>
                          </a:solidFill>
                          <a:effectLst/>
                          <a:latin typeface="Times New Roman" panose="02020603050405020304" pitchFamily="18" charset="0"/>
                          <a:cs typeface="Times New Roman" panose="02020603050405020304" pitchFamily="18" charset="0"/>
                        </a:rPr>
                        <a:t>Online recommender system</a:t>
                      </a:r>
                      <a:r>
                        <a:rPr lang="en-IN" sz="1500" dirty="0">
                          <a:solidFill>
                            <a:srgbClr val="000000"/>
                          </a:solidFill>
                          <a:effectLst/>
                          <a:latin typeface="Times New Roman" panose="02020603050405020304" pitchFamily="18" charset="0"/>
                          <a:cs typeface="Times New Roman" panose="02020603050405020304" pitchFamily="18" charset="0"/>
                        </a:rPr>
                        <a:t>, </a:t>
                      </a:r>
                      <a:r>
                        <a:rPr lang="en-IN" sz="1500" b="1" dirty="0">
                          <a:solidFill>
                            <a:srgbClr val="000000"/>
                          </a:solidFill>
                          <a:effectLst/>
                          <a:latin typeface="Times New Roman" panose="02020603050405020304" pitchFamily="18" charset="0"/>
                          <a:cs typeface="Times New Roman" panose="02020603050405020304" pitchFamily="18" charset="0"/>
                        </a:rPr>
                        <a:t>Google </a:t>
                      </a:r>
                      <a:r>
                        <a:rPr lang="en-IN" sz="1500" b="1" dirty="0" smtClean="0">
                          <a:solidFill>
                            <a:srgbClr val="000000"/>
                          </a:solidFill>
                          <a:effectLst/>
                          <a:latin typeface="Times New Roman" panose="02020603050405020304" pitchFamily="18" charset="0"/>
                          <a:cs typeface="Times New Roman" panose="02020603050405020304" pitchFamily="18" charset="0"/>
                        </a:rPr>
                        <a:t>search</a:t>
                      </a:r>
                      <a:r>
                        <a:rPr lang="en-IN" sz="1500" b="1" baseline="0" dirty="0" smtClean="0">
                          <a:solidFill>
                            <a:srgbClr val="000000"/>
                          </a:solidFill>
                          <a:effectLst/>
                          <a:latin typeface="Times New Roman" panose="02020603050405020304" pitchFamily="18" charset="0"/>
                          <a:cs typeface="Times New Roman" panose="02020603050405020304" pitchFamily="18" charset="0"/>
                        </a:rPr>
                        <a:t> </a:t>
                      </a:r>
                      <a:r>
                        <a:rPr lang="en-IN" sz="1500" b="1" dirty="0" smtClean="0">
                          <a:solidFill>
                            <a:srgbClr val="000000"/>
                          </a:solidFill>
                          <a:effectLst/>
                          <a:latin typeface="Times New Roman" panose="02020603050405020304" pitchFamily="18" charset="0"/>
                          <a:cs typeface="Times New Roman" panose="02020603050405020304" pitchFamily="18" charset="0"/>
                        </a:rPr>
                        <a:t>algorithms</a:t>
                      </a:r>
                      <a:r>
                        <a:rPr lang="en-IN" sz="1500" b="0" dirty="0" smtClean="0">
                          <a:solidFill>
                            <a:srgbClr val="000000"/>
                          </a:solidFill>
                          <a:effectLst/>
                          <a:latin typeface="Times New Roman" panose="02020603050405020304" pitchFamily="18" charset="0"/>
                          <a:cs typeface="Times New Roman" panose="02020603050405020304" pitchFamily="18" charset="0"/>
                        </a:rPr>
                        <a:t>,</a:t>
                      </a:r>
                      <a:r>
                        <a:rPr lang="en-IN" sz="1500" b="0" baseline="0" dirty="0" smtClean="0">
                          <a:solidFill>
                            <a:srgbClr val="000000"/>
                          </a:solidFill>
                          <a:effectLst/>
                          <a:latin typeface="Times New Roman" panose="02020603050405020304" pitchFamily="18" charset="0"/>
                          <a:cs typeface="Times New Roman" panose="02020603050405020304" pitchFamily="18" charset="0"/>
                        </a:rPr>
                        <a:t> </a:t>
                      </a:r>
                      <a:r>
                        <a:rPr lang="en-IN" sz="1500" b="1" dirty="0" smtClean="0">
                          <a:solidFill>
                            <a:srgbClr val="000000"/>
                          </a:solidFill>
                          <a:effectLst/>
                          <a:latin typeface="Times New Roman" panose="02020603050405020304" pitchFamily="18" charset="0"/>
                          <a:cs typeface="Times New Roman" panose="02020603050405020304" pitchFamily="18" charset="0"/>
                        </a:rPr>
                        <a:t>Facebook </a:t>
                      </a:r>
                      <a:r>
                        <a:rPr lang="en-IN" sz="1500" b="1" dirty="0">
                          <a:solidFill>
                            <a:srgbClr val="000000"/>
                          </a:solidFill>
                          <a:effectLst/>
                          <a:latin typeface="Times New Roman" panose="02020603050405020304" pitchFamily="18" charset="0"/>
                          <a:cs typeface="Times New Roman" panose="02020603050405020304" pitchFamily="18" charset="0"/>
                        </a:rPr>
                        <a:t>auto friend tagging suggestions</a:t>
                      </a:r>
                      <a:r>
                        <a:rPr lang="en-IN" sz="1500" dirty="0">
                          <a:solidFill>
                            <a:srgbClr val="000000"/>
                          </a:solidFill>
                          <a:effectLst/>
                          <a:latin typeface="Times New Roman" panose="02020603050405020304" pitchFamily="18" charset="0"/>
                          <a:cs typeface="Times New Roman" panose="02020603050405020304" pitchFamily="18" charset="0"/>
                        </a:rPr>
                        <a:t>, etc.</a:t>
                      </a:r>
                    </a:p>
                  </a:txBody>
                  <a:tcPr marL="25809" marR="25809" marT="25809" marB="258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97110747"/>
                  </a:ext>
                </a:extLst>
              </a:tr>
              <a:tr h="962346">
                <a:tc>
                  <a:txBody>
                    <a:bodyPr/>
                    <a:lstStyle/>
                    <a:p>
                      <a:pPr algn="l" fontAlgn="t"/>
                      <a:r>
                        <a:rPr lang="en-IN" sz="1500" dirty="0">
                          <a:solidFill>
                            <a:srgbClr val="000000"/>
                          </a:solidFill>
                          <a:effectLst/>
                          <a:latin typeface="Times New Roman" panose="02020603050405020304" pitchFamily="18" charset="0"/>
                          <a:cs typeface="Times New Roman" panose="02020603050405020304" pitchFamily="18" charset="0"/>
                        </a:rPr>
                        <a:t>On the basis of capabilities, AI can be divided into three types, which are, </a:t>
                      </a:r>
                      <a:r>
                        <a:rPr lang="en-IN" sz="1500" b="1" dirty="0">
                          <a:solidFill>
                            <a:srgbClr val="000000"/>
                          </a:solidFill>
                          <a:effectLst/>
                          <a:latin typeface="Times New Roman" panose="02020603050405020304" pitchFamily="18" charset="0"/>
                          <a:cs typeface="Times New Roman" panose="02020603050405020304" pitchFamily="18" charset="0"/>
                        </a:rPr>
                        <a:t>Weak AI</a:t>
                      </a:r>
                      <a:r>
                        <a:rPr lang="en-IN" sz="1500" dirty="0">
                          <a:solidFill>
                            <a:srgbClr val="000000"/>
                          </a:solidFill>
                          <a:effectLst/>
                          <a:latin typeface="Times New Roman" panose="02020603050405020304" pitchFamily="18" charset="0"/>
                          <a:cs typeface="Times New Roman" panose="02020603050405020304" pitchFamily="18" charset="0"/>
                        </a:rPr>
                        <a:t>, </a:t>
                      </a:r>
                      <a:r>
                        <a:rPr lang="en-IN" sz="1500" b="1" dirty="0">
                          <a:solidFill>
                            <a:srgbClr val="000000"/>
                          </a:solidFill>
                          <a:effectLst/>
                          <a:latin typeface="Times New Roman" panose="02020603050405020304" pitchFamily="18" charset="0"/>
                          <a:cs typeface="Times New Roman" panose="02020603050405020304" pitchFamily="18" charset="0"/>
                        </a:rPr>
                        <a:t>General AI</a:t>
                      </a:r>
                      <a:r>
                        <a:rPr lang="en-IN" sz="1500" dirty="0">
                          <a:solidFill>
                            <a:srgbClr val="000000"/>
                          </a:solidFill>
                          <a:effectLst/>
                          <a:latin typeface="Times New Roman" panose="02020603050405020304" pitchFamily="18" charset="0"/>
                          <a:cs typeface="Times New Roman" panose="02020603050405020304" pitchFamily="18" charset="0"/>
                        </a:rPr>
                        <a:t>, and </a:t>
                      </a:r>
                      <a:r>
                        <a:rPr lang="en-IN" sz="1500" b="1" dirty="0">
                          <a:solidFill>
                            <a:srgbClr val="000000"/>
                          </a:solidFill>
                          <a:effectLst/>
                          <a:latin typeface="Times New Roman" panose="02020603050405020304" pitchFamily="18" charset="0"/>
                          <a:cs typeface="Times New Roman" panose="02020603050405020304" pitchFamily="18" charset="0"/>
                        </a:rPr>
                        <a:t>Strong AI</a:t>
                      </a:r>
                      <a:r>
                        <a:rPr lang="en-IN" sz="1500" dirty="0">
                          <a:solidFill>
                            <a:srgbClr val="000000"/>
                          </a:solidFill>
                          <a:effectLst/>
                          <a:latin typeface="Times New Roman" panose="02020603050405020304" pitchFamily="18" charset="0"/>
                          <a:cs typeface="Times New Roman" panose="02020603050405020304" pitchFamily="18" charset="0"/>
                        </a:rPr>
                        <a:t>.</a:t>
                      </a:r>
                    </a:p>
                  </a:txBody>
                  <a:tcPr marL="25809" marR="25809" marT="25809" marB="258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dirty="0">
                          <a:solidFill>
                            <a:srgbClr val="000000"/>
                          </a:solidFill>
                          <a:effectLst/>
                          <a:latin typeface="Times New Roman" panose="02020603050405020304" pitchFamily="18" charset="0"/>
                          <a:cs typeface="Times New Roman" panose="02020603050405020304" pitchFamily="18" charset="0"/>
                        </a:rPr>
                        <a:t>Machine learning can also be divided into mainly three types that are </a:t>
                      </a:r>
                      <a:r>
                        <a:rPr lang="en-IN" sz="1500" b="1" dirty="0">
                          <a:solidFill>
                            <a:srgbClr val="000000"/>
                          </a:solidFill>
                          <a:effectLst/>
                          <a:latin typeface="Times New Roman" panose="02020603050405020304" pitchFamily="18" charset="0"/>
                          <a:cs typeface="Times New Roman" panose="02020603050405020304" pitchFamily="18" charset="0"/>
                        </a:rPr>
                        <a:t>Supervised learning</a:t>
                      </a:r>
                      <a:r>
                        <a:rPr lang="en-IN" sz="1500" dirty="0">
                          <a:solidFill>
                            <a:srgbClr val="000000"/>
                          </a:solidFill>
                          <a:effectLst/>
                          <a:latin typeface="Times New Roman" panose="02020603050405020304" pitchFamily="18" charset="0"/>
                          <a:cs typeface="Times New Roman" panose="02020603050405020304" pitchFamily="18" charset="0"/>
                        </a:rPr>
                        <a:t>, </a:t>
                      </a:r>
                      <a:r>
                        <a:rPr lang="en-IN" sz="1500" b="1" dirty="0">
                          <a:solidFill>
                            <a:srgbClr val="000000"/>
                          </a:solidFill>
                          <a:effectLst/>
                          <a:latin typeface="Times New Roman" panose="02020603050405020304" pitchFamily="18" charset="0"/>
                          <a:cs typeface="Times New Roman" panose="02020603050405020304" pitchFamily="18" charset="0"/>
                        </a:rPr>
                        <a:t>Unsupervised learning</a:t>
                      </a:r>
                      <a:r>
                        <a:rPr lang="en-IN" sz="1500" dirty="0">
                          <a:solidFill>
                            <a:srgbClr val="000000"/>
                          </a:solidFill>
                          <a:effectLst/>
                          <a:latin typeface="Times New Roman" panose="02020603050405020304" pitchFamily="18" charset="0"/>
                          <a:cs typeface="Times New Roman" panose="02020603050405020304" pitchFamily="18" charset="0"/>
                        </a:rPr>
                        <a:t>, and </a:t>
                      </a:r>
                      <a:r>
                        <a:rPr lang="en-IN" sz="1500" b="1" dirty="0">
                          <a:solidFill>
                            <a:srgbClr val="000000"/>
                          </a:solidFill>
                          <a:effectLst/>
                          <a:latin typeface="Times New Roman" panose="02020603050405020304" pitchFamily="18" charset="0"/>
                          <a:cs typeface="Times New Roman" panose="02020603050405020304" pitchFamily="18" charset="0"/>
                        </a:rPr>
                        <a:t>Reinforcement learning</a:t>
                      </a:r>
                      <a:r>
                        <a:rPr lang="en-IN" sz="1500" dirty="0">
                          <a:solidFill>
                            <a:srgbClr val="000000"/>
                          </a:solidFill>
                          <a:effectLst/>
                          <a:latin typeface="Times New Roman" panose="02020603050405020304" pitchFamily="18" charset="0"/>
                          <a:cs typeface="Times New Roman" panose="02020603050405020304" pitchFamily="18" charset="0"/>
                        </a:rPr>
                        <a:t>.</a:t>
                      </a:r>
                    </a:p>
                  </a:txBody>
                  <a:tcPr marL="25809" marR="25809" marT="25809" marB="258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2996124"/>
                  </a:ext>
                </a:extLst>
              </a:tr>
            </a:tbl>
          </a:graphicData>
        </a:graphic>
      </p:graphicFrame>
    </p:spTree>
    <p:extLst>
      <p:ext uri="{BB962C8B-B14F-4D97-AF65-F5344CB8AC3E}">
        <p14:creationId xmlns:p14="http://schemas.microsoft.com/office/powerpoint/2010/main" val="3142433686"/>
      </p:ext>
    </p:extLst>
  </p:cSld>
  <p:clrMapOvr>
    <a:masterClrMapping/>
  </p:clrMapOvr>
  <p:transition advTm="2418"/>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Dataset</a:t>
            </a:r>
          </a:p>
        </p:txBody>
      </p:sp>
      <p:sp>
        <p:nvSpPr>
          <p:cNvPr id="7" name="Content Placeholder 2">
            <a:extLst>
              <a:ext uri="{FF2B5EF4-FFF2-40B4-BE49-F238E27FC236}">
                <a16:creationId xmlns:a16="http://schemas.microsoft.com/office/drawing/2014/main" id="{82ACBF6B-093E-4989-BA33-EBCC988803D1}"/>
              </a:ext>
            </a:extLst>
          </p:cNvPr>
          <p:cNvSpPr txBox="1">
            <a:spLocks/>
          </p:cNvSpPr>
          <p:nvPr/>
        </p:nvSpPr>
        <p:spPr>
          <a:xfrm>
            <a:off x="434827" y="1700808"/>
            <a:ext cx="8121277" cy="424847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IN" sz="2400" b="1" dirty="0" smtClean="0">
                <a:solidFill>
                  <a:srgbClr val="000000"/>
                </a:solidFill>
                <a:latin typeface="Times New Roman" panose="02020603050405020304" pitchFamily="18" charset="0"/>
                <a:cs typeface="Times New Roman" panose="02020603050405020304" pitchFamily="18" charset="0"/>
              </a:rPr>
              <a:t>A dataset</a:t>
            </a:r>
            <a:r>
              <a:rPr lang="en-IN" sz="2400" dirty="0" smtClean="0">
                <a:solidFill>
                  <a:srgbClr val="000000"/>
                </a:solidFill>
                <a:latin typeface="Times New Roman" panose="02020603050405020304" pitchFamily="18" charset="0"/>
                <a:cs typeface="Times New Roman" panose="02020603050405020304" pitchFamily="18" charset="0"/>
              </a:rPr>
              <a:t> is a collection of data in which data is arranged in some order. </a:t>
            </a:r>
          </a:p>
          <a:p>
            <a:pPr marL="457200" indent="-457200" algn="l">
              <a:buFont typeface="Arial" panose="020B0604020202020204" pitchFamily="34" charset="0"/>
              <a:buChar char="•"/>
            </a:pPr>
            <a:r>
              <a:rPr lang="en-IN" sz="2400" dirty="0" smtClean="0">
                <a:solidFill>
                  <a:srgbClr val="000000"/>
                </a:solidFill>
                <a:latin typeface="Times New Roman" panose="02020603050405020304" pitchFamily="18" charset="0"/>
                <a:cs typeface="Times New Roman" panose="02020603050405020304" pitchFamily="18" charset="0"/>
              </a:rPr>
              <a:t>A dataset can contain any data from a series of an array to a database table. Below table shows an example of the dataset:</a:t>
            </a:r>
          </a:p>
          <a:p>
            <a:endParaRPr lang="en-IN" dirty="0">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0844A353-AFE0-4AAC-B63A-9745C9FF4173}"/>
              </a:ext>
            </a:extLst>
          </p:cNvPr>
          <p:cNvGraphicFramePr>
            <a:graphicFrameLocks noGrp="1"/>
          </p:cNvGraphicFramePr>
          <p:nvPr>
            <p:extLst>
              <p:ext uri="{D42A27DB-BD31-4B8C-83A1-F6EECF244321}">
                <p14:modId xmlns:p14="http://schemas.microsoft.com/office/powerpoint/2010/main" val="3254835535"/>
              </p:ext>
            </p:extLst>
          </p:nvPr>
        </p:nvGraphicFramePr>
        <p:xfrm>
          <a:off x="1115616" y="3322280"/>
          <a:ext cx="7047648" cy="3063240"/>
        </p:xfrm>
        <a:graphic>
          <a:graphicData uri="http://schemas.openxmlformats.org/drawingml/2006/table">
            <a:tbl>
              <a:tblPr/>
              <a:tblGrid>
                <a:gridCol w="1761912">
                  <a:extLst>
                    <a:ext uri="{9D8B030D-6E8A-4147-A177-3AD203B41FA5}">
                      <a16:colId xmlns:a16="http://schemas.microsoft.com/office/drawing/2014/main" val="2292086778"/>
                    </a:ext>
                  </a:extLst>
                </a:gridCol>
                <a:gridCol w="1761912">
                  <a:extLst>
                    <a:ext uri="{9D8B030D-6E8A-4147-A177-3AD203B41FA5}">
                      <a16:colId xmlns:a16="http://schemas.microsoft.com/office/drawing/2014/main" val="455554442"/>
                    </a:ext>
                  </a:extLst>
                </a:gridCol>
                <a:gridCol w="1761912">
                  <a:extLst>
                    <a:ext uri="{9D8B030D-6E8A-4147-A177-3AD203B41FA5}">
                      <a16:colId xmlns:a16="http://schemas.microsoft.com/office/drawing/2014/main" val="2490126894"/>
                    </a:ext>
                  </a:extLst>
                </a:gridCol>
                <a:gridCol w="1761912">
                  <a:extLst>
                    <a:ext uri="{9D8B030D-6E8A-4147-A177-3AD203B41FA5}">
                      <a16:colId xmlns:a16="http://schemas.microsoft.com/office/drawing/2014/main" val="3570619032"/>
                    </a:ext>
                  </a:extLst>
                </a:gridCol>
              </a:tblGrid>
              <a:tr h="477706">
                <a:tc>
                  <a:txBody>
                    <a:bodyPr/>
                    <a:lstStyle/>
                    <a:p>
                      <a:pPr algn="l" fontAlgn="t"/>
                      <a:r>
                        <a:rPr lang="en-IN" dirty="0">
                          <a:solidFill>
                            <a:srgbClr val="000000"/>
                          </a:solidFill>
                          <a:effectLst/>
                          <a:latin typeface="times new roman" panose="02020603050405020304" pitchFamily="18" charset="0"/>
                        </a:rPr>
                        <a:t>Country</a:t>
                      </a:r>
                    </a:p>
                  </a:txBody>
                  <a:tcPr marL="114300" marR="114300" marT="114300" marB="114300">
                    <a:lnL w="9525" cap="flat" cmpd="sng" algn="ctr">
                      <a:solidFill>
                        <a:srgbClr val="80629C"/>
                      </a:solidFill>
                      <a:prstDash val="solid"/>
                      <a:round/>
                      <a:headEnd type="none" w="med" len="med"/>
                      <a:tailEnd type="none" w="med" len="med"/>
                    </a:lnL>
                    <a:lnR w="9525" cap="flat" cmpd="sng" algn="ctr">
                      <a:solidFill>
                        <a:srgbClr val="80629C"/>
                      </a:solidFill>
                      <a:prstDash val="solid"/>
                      <a:round/>
                      <a:headEnd type="none" w="med" len="med"/>
                      <a:tailEnd type="none" w="med" len="med"/>
                    </a:lnR>
                    <a:lnT w="9525" cap="flat" cmpd="sng" algn="ctr">
                      <a:solidFill>
                        <a:srgbClr val="80629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Age</a:t>
                      </a:r>
                    </a:p>
                  </a:txBody>
                  <a:tcPr marL="114300" marR="114300" marT="114300" marB="114300">
                    <a:lnL w="9525" cap="flat" cmpd="sng" algn="ctr">
                      <a:solidFill>
                        <a:srgbClr val="80629C"/>
                      </a:solidFill>
                      <a:prstDash val="solid"/>
                      <a:round/>
                      <a:headEnd type="none" w="med" len="med"/>
                      <a:tailEnd type="none" w="med" len="med"/>
                    </a:lnL>
                    <a:lnR w="9525" cap="flat" cmpd="sng" algn="ctr">
                      <a:solidFill>
                        <a:srgbClr val="80629C"/>
                      </a:solidFill>
                      <a:prstDash val="solid"/>
                      <a:round/>
                      <a:headEnd type="none" w="med" len="med"/>
                      <a:tailEnd type="none" w="med" len="med"/>
                    </a:lnR>
                    <a:lnT w="9525" cap="flat" cmpd="sng" algn="ctr">
                      <a:solidFill>
                        <a:srgbClr val="80629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Salary</a:t>
                      </a:r>
                    </a:p>
                  </a:txBody>
                  <a:tcPr marL="114300" marR="114300" marT="114300" marB="114300">
                    <a:lnL w="9525" cap="flat" cmpd="sng" algn="ctr">
                      <a:solidFill>
                        <a:srgbClr val="80629C"/>
                      </a:solidFill>
                      <a:prstDash val="solid"/>
                      <a:round/>
                      <a:headEnd type="none" w="med" len="med"/>
                      <a:tailEnd type="none" w="med" len="med"/>
                    </a:lnL>
                    <a:lnR w="9525" cap="flat" cmpd="sng" algn="ctr">
                      <a:solidFill>
                        <a:srgbClr val="80629C"/>
                      </a:solidFill>
                      <a:prstDash val="solid"/>
                      <a:round/>
                      <a:headEnd type="none" w="med" len="med"/>
                      <a:tailEnd type="none" w="med" len="med"/>
                    </a:lnR>
                    <a:lnT w="9525" cap="flat" cmpd="sng" algn="ctr">
                      <a:solidFill>
                        <a:srgbClr val="80629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Purchased</a:t>
                      </a:r>
                    </a:p>
                  </a:txBody>
                  <a:tcPr marL="114300" marR="114300" marT="114300" marB="114300">
                    <a:lnL w="9525" cap="flat" cmpd="sng" algn="ctr">
                      <a:solidFill>
                        <a:srgbClr val="80629C"/>
                      </a:solidFill>
                      <a:prstDash val="solid"/>
                      <a:round/>
                      <a:headEnd type="none" w="med" len="med"/>
                      <a:tailEnd type="none" w="med" len="med"/>
                    </a:lnL>
                    <a:lnR w="9525" cap="flat" cmpd="sng" algn="ctr">
                      <a:solidFill>
                        <a:srgbClr val="80629C"/>
                      </a:solidFill>
                      <a:prstDash val="solid"/>
                      <a:round/>
                      <a:headEnd type="none" w="med" len="med"/>
                      <a:tailEnd type="none" w="med" len="med"/>
                    </a:lnR>
                    <a:lnT w="9525" cap="flat" cmpd="sng" algn="ctr">
                      <a:solidFill>
                        <a:srgbClr val="80629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58568765"/>
                  </a:ext>
                </a:extLst>
              </a:tr>
              <a:tr h="405326">
                <a:tc>
                  <a:txBody>
                    <a:bodyPr/>
                    <a:lstStyle/>
                    <a:p>
                      <a:pPr algn="l" fontAlgn="t"/>
                      <a:r>
                        <a:rPr lang="en-IN">
                          <a:solidFill>
                            <a:srgbClr val="000000"/>
                          </a:solidFill>
                          <a:effectLst/>
                          <a:latin typeface="verdana" panose="020B0604030504040204" pitchFamily="34" charset="0"/>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48000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54536858"/>
                  </a:ext>
                </a:extLst>
              </a:tr>
              <a:tr h="405326">
                <a:tc>
                  <a:txBody>
                    <a:bodyPr/>
                    <a:lstStyle/>
                    <a:p>
                      <a:pPr algn="l" fontAlgn="t"/>
                      <a:r>
                        <a:rPr lang="en-IN">
                          <a:solidFill>
                            <a:srgbClr val="000000"/>
                          </a:solidFill>
                          <a:effectLst/>
                          <a:latin typeface="verdana" panose="020B0604030504040204" pitchFamily="34" charset="0"/>
                        </a:rPr>
                        <a:t>France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43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45000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62545954"/>
                  </a:ext>
                </a:extLst>
              </a:tr>
              <a:tr h="405326">
                <a:tc>
                  <a:txBody>
                    <a:bodyPr/>
                    <a:lstStyle/>
                    <a:p>
                      <a:pPr algn="l" fontAlgn="t"/>
                      <a:r>
                        <a:rPr lang="en-IN">
                          <a:solidFill>
                            <a:srgbClr val="000000"/>
                          </a:solidFill>
                          <a:effectLst/>
                          <a:latin typeface="verdana" panose="020B0604030504040204" pitchFamily="34" charset="0"/>
                        </a:rPr>
                        <a:t>Germany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54000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03195372"/>
                  </a:ext>
                </a:extLst>
              </a:tr>
              <a:tr h="405326">
                <a:tc>
                  <a:txBody>
                    <a:bodyPr/>
                    <a:lstStyle/>
                    <a:p>
                      <a:pPr algn="l" fontAlgn="t"/>
                      <a:r>
                        <a:rPr lang="en-IN">
                          <a:solidFill>
                            <a:srgbClr val="000000"/>
                          </a:solidFill>
                          <a:effectLst/>
                          <a:latin typeface="verdana" panose="020B0604030504040204" pitchFamily="34" charset="0"/>
                        </a:rPr>
                        <a:t>France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48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65000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05612596"/>
                  </a:ext>
                </a:extLst>
              </a:tr>
              <a:tr h="405326">
                <a:tc>
                  <a:txBody>
                    <a:bodyPr/>
                    <a:lstStyle/>
                    <a:p>
                      <a:pPr algn="l" fontAlgn="t"/>
                      <a:r>
                        <a:rPr lang="en-IN">
                          <a:solidFill>
                            <a:srgbClr val="000000"/>
                          </a:solidFill>
                          <a:effectLst/>
                          <a:latin typeface="verdana" panose="020B0604030504040204" pitchFamily="34" charset="0"/>
                        </a:rPr>
                        <a:t>Germany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40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74000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58786780"/>
                  </a:ext>
                </a:extLst>
              </a:tr>
              <a:tr h="405326">
                <a:tc>
                  <a:txBody>
                    <a:bodyPr/>
                    <a:lstStyle/>
                    <a:p>
                      <a:pPr algn="l" fontAlgn="t"/>
                      <a:r>
                        <a:rPr lang="en-IN">
                          <a:solidFill>
                            <a:srgbClr val="000000"/>
                          </a:solidFill>
                          <a:effectLst/>
                          <a:latin typeface="verdana" panose="020B0604030504040204" pitchFamily="34" charset="0"/>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58000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04527255"/>
                  </a:ext>
                </a:extLst>
              </a:tr>
            </a:tbl>
          </a:graphicData>
        </a:graphic>
      </p:graphicFrame>
    </p:spTree>
    <p:extLst>
      <p:ext uri="{BB962C8B-B14F-4D97-AF65-F5344CB8AC3E}">
        <p14:creationId xmlns:p14="http://schemas.microsoft.com/office/powerpoint/2010/main" val="3032553962"/>
      </p:ext>
    </p:extLst>
  </p:cSld>
  <p:clrMapOvr>
    <a:masterClrMapping/>
  </p:clrMapOvr>
  <p:transition advTm="2418"/>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5550331"/>
            <a:ext cx="8378320" cy="830997"/>
          </a:xfrm>
          <a:prstGeom prst="rect">
            <a:avLst/>
          </a:prstGeom>
        </p:spPr>
        <p:txBody>
          <a:bodyPr wrap="square">
            <a:spAutoFit/>
          </a:bodyPr>
          <a:lstStyle/>
          <a:p>
            <a:pPr marL="342900" indent="-342900" algn="just">
              <a:buFont typeface="Arial" panose="020B0604020202020204" pitchFamily="34" charset="0"/>
              <a:buChar char="•"/>
            </a:pPr>
            <a:r>
              <a:rPr lang="en-IN" sz="2400" b="1" dirty="0"/>
              <a:t>Features</a:t>
            </a:r>
            <a:r>
              <a:rPr lang="en-IN" sz="2400" dirty="0"/>
              <a:t>:- Sepal Length, Sepal Width, Petal Length, Petal Width</a:t>
            </a:r>
          </a:p>
          <a:p>
            <a:pPr marL="342900" indent="-342900" algn="just">
              <a:buFont typeface="Arial" panose="020B0604020202020204" pitchFamily="34" charset="0"/>
              <a:buChar char="•"/>
            </a:pPr>
            <a:r>
              <a:rPr lang="en-IN" sz="2400" b="1" dirty="0"/>
              <a:t>Classes</a:t>
            </a:r>
            <a:r>
              <a:rPr lang="en-IN" sz="2400" dirty="0"/>
              <a:t>- Iris-</a:t>
            </a:r>
            <a:r>
              <a:rPr lang="en-IN" sz="2400" dirty="0" err="1"/>
              <a:t>setosa</a:t>
            </a:r>
            <a:r>
              <a:rPr lang="en-IN" sz="2400" dirty="0"/>
              <a:t>, Iris-versicolor, </a:t>
            </a:r>
            <a:r>
              <a:rPr lang="en-IN" sz="2400" dirty="0" smtClean="0"/>
              <a:t>Iris-</a:t>
            </a:r>
            <a:r>
              <a:rPr lang="en-IN" sz="2400" dirty="0" err="1" smtClean="0"/>
              <a:t>virginica</a:t>
            </a:r>
            <a:endParaRPr lang="en-IN" sz="2400" dirty="0"/>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Iris Dataset</a:t>
            </a:r>
          </a:p>
        </p:txBody>
      </p:sp>
      <p:graphicFrame>
        <p:nvGraphicFramePr>
          <p:cNvPr id="7" name="Table 6">
            <a:extLst>
              <a:ext uri="{FF2B5EF4-FFF2-40B4-BE49-F238E27FC236}">
                <a16:creationId xmlns:a16="http://schemas.microsoft.com/office/drawing/2014/main" id="{9C7DF36C-5A59-4E74-915F-0ACAE986E4E5}"/>
              </a:ext>
            </a:extLst>
          </p:cNvPr>
          <p:cNvGraphicFramePr>
            <a:graphicFrameLocks/>
          </p:cNvGraphicFramePr>
          <p:nvPr>
            <p:extLst>
              <p:ext uri="{D42A27DB-BD31-4B8C-83A1-F6EECF244321}">
                <p14:modId xmlns:p14="http://schemas.microsoft.com/office/powerpoint/2010/main" val="1488647727"/>
              </p:ext>
            </p:extLst>
          </p:nvPr>
        </p:nvGraphicFramePr>
        <p:xfrm>
          <a:off x="118298" y="1628800"/>
          <a:ext cx="8879292" cy="3954949"/>
        </p:xfrm>
        <a:graphic>
          <a:graphicData uri="http://schemas.openxmlformats.org/drawingml/2006/table">
            <a:tbl>
              <a:tblPr firstRow="1" bandRow="1">
                <a:tableStyleId>{5C22544A-7EE6-4342-B048-85BDC9FD1C3A}</a:tableStyleId>
              </a:tblPr>
              <a:tblGrid>
                <a:gridCol w="1479882">
                  <a:extLst>
                    <a:ext uri="{9D8B030D-6E8A-4147-A177-3AD203B41FA5}">
                      <a16:colId xmlns:a16="http://schemas.microsoft.com/office/drawing/2014/main" val="2909869366"/>
                    </a:ext>
                  </a:extLst>
                </a:gridCol>
                <a:gridCol w="1479882">
                  <a:extLst>
                    <a:ext uri="{9D8B030D-6E8A-4147-A177-3AD203B41FA5}">
                      <a16:colId xmlns:a16="http://schemas.microsoft.com/office/drawing/2014/main" val="686856148"/>
                    </a:ext>
                  </a:extLst>
                </a:gridCol>
                <a:gridCol w="1479882">
                  <a:extLst>
                    <a:ext uri="{9D8B030D-6E8A-4147-A177-3AD203B41FA5}">
                      <a16:colId xmlns:a16="http://schemas.microsoft.com/office/drawing/2014/main" val="1180944203"/>
                    </a:ext>
                  </a:extLst>
                </a:gridCol>
                <a:gridCol w="1479882">
                  <a:extLst>
                    <a:ext uri="{9D8B030D-6E8A-4147-A177-3AD203B41FA5}">
                      <a16:colId xmlns:a16="http://schemas.microsoft.com/office/drawing/2014/main" val="202232635"/>
                    </a:ext>
                  </a:extLst>
                </a:gridCol>
                <a:gridCol w="1479882">
                  <a:extLst>
                    <a:ext uri="{9D8B030D-6E8A-4147-A177-3AD203B41FA5}">
                      <a16:colId xmlns:a16="http://schemas.microsoft.com/office/drawing/2014/main" val="2509000328"/>
                    </a:ext>
                  </a:extLst>
                </a:gridCol>
                <a:gridCol w="1479882">
                  <a:extLst>
                    <a:ext uri="{9D8B030D-6E8A-4147-A177-3AD203B41FA5}">
                      <a16:colId xmlns:a16="http://schemas.microsoft.com/office/drawing/2014/main" val="4095294682"/>
                    </a:ext>
                  </a:extLst>
                </a:gridCol>
              </a:tblGrid>
              <a:tr h="314935">
                <a:tc>
                  <a:txBody>
                    <a:bodyPr/>
                    <a:lstStyle/>
                    <a:p>
                      <a:r>
                        <a:rPr lang="en-IN" sz="1400" dirty="0" err="1"/>
                        <a:t>S.No</a:t>
                      </a:r>
                      <a:r>
                        <a:rPr lang="en-IN" sz="1400" dirty="0"/>
                        <a:t>.</a:t>
                      </a:r>
                    </a:p>
                  </a:txBody>
                  <a:tcPr/>
                </a:tc>
                <a:tc>
                  <a:txBody>
                    <a:bodyPr/>
                    <a:lstStyle/>
                    <a:p>
                      <a:r>
                        <a:rPr lang="en-IN" sz="1400" dirty="0"/>
                        <a:t>Sepal Length </a:t>
                      </a:r>
                    </a:p>
                  </a:txBody>
                  <a:tcPr/>
                </a:tc>
                <a:tc>
                  <a:txBody>
                    <a:bodyPr/>
                    <a:lstStyle/>
                    <a:p>
                      <a:r>
                        <a:rPr lang="en-IN" sz="1400" dirty="0"/>
                        <a:t>Sepal Width</a:t>
                      </a:r>
                    </a:p>
                  </a:txBody>
                  <a:tcPr/>
                </a:tc>
                <a:tc>
                  <a:txBody>
                    <a:bodyPr/>
                    <a:lstStyle/>
                    <a:p>
                      <a:r>
                        <a:rPr lang="en-IN" sz="1400" dirty="0"/>
                        <a:t>Petal Length</a:t>
                      </a:r>
                    </a:p>
                  </a:txBody>
                  <a:tcPr/>
                </a:tc>
                <a:tc>
                  <a:txBody>
                    <a:bodyPr/>
                    <a:lstStyle/>
                    <a:p>
                      <a:r>
                        <a:rPr lang="en-IN" sz="1400" dirty="0"/>
                        <a:t>Petal Width</a:t>
                      </a:r>
                    </a:p>
                  </a:txBody>
                  <a:tcPr/>
                </a:tc>
                <a:tc>
                  <a:txBody>
                    <a:bodyPr/>
                    <a:lstStyle/>
                    <a:p>
                      <a:r>
                        <a:rPr lang="en-IN" sz="1400" dirty="0"/>
                        <a:t>Class</a:t>
                      </a:r>
                    </a:p>
                  </a:txBody>
                  <a:tcPr/>
                </a:tc>
                <a:extLst>
                  <a:ext uri="{0D108BD9-81ED-4DB2-BD59-A6C34878D82A}">
                    <a16:rowId xmlns:a16="http://schemas.microsoft.com/office/drawing/2014/main" val="669117410"/>
                  </a:ext>
                </a:extLst>
              </a:tr>
              <a:tr h="314935">
                <a:tc>
                  <a:txBody>
                    <a:bodyPr/>
                    <a:lstStyle/>
                    <a:p>
                      <a:r>
                        <a:rPr lang="en-IN" sz="1400" dirty="0"/>
                        <a:t>1</a:t>
                      </a:r>
                    </a:p>
                  </a:txBody>
                  <a:tcPr/>
                </a:tc>
                <a:tc>
                  <a:txBody>
                    <a:bodyPr/>
                    <a:lstStyle/>
                    <a:p>
                      <a:r>
                        <a:rPr lang="en-IN" sz="1400" dirty="0"/>
                        <a:t>5.1</a:t>
                      </a:r>
                    </a:p>
                  </a:txBody>
                  <a:tcPr/>
                </a:tc>
                <a:tc>
                  <a:txBody>
                    <a:bodyPr/>
                    <a:lstStyle/>
                    <a:p>
                      <a:r>
                        <a:rPr lang="en-IN" sz="1400" dirty="0"/>
                        <a:t>3.5</a:t>
                      </a:r>
                    </a:p>
                  </a:txBody>
                  <a:tcPr/>
                </a:tc>
                <a:tc>
                  <a:txBody>
                    <a:bodyPr/>
                    <a:lstStyle/>
                    <a:p>
                      <a:r>
                        <a:rPr lang="en-IN" sz="1400" dirty="0"/>
                        <a:t>1.4</a:t>
                      </a:r>
                    </a:p>
                  </a:txBody>
                  <a:tcPr/>
                </a:tc>
                <a:tc>
                  <a:txBody>
                    <a:bodyPr/>
                    <a:lstStyle/>
                    <a:p>
                      <a:r>
                        <a:rPr lang="en-IN" sz="1400" dirty="0"/>
                        <a:t>0.2</a:t>
                      </a:r>
                    </a:p>
                  </a:txBody>
                  <a:tcPr/>
                </a:tc>
                <a:tc>
                  <a:txBody>
                    <a:bodyPr/>
                    <a:lstStyle/>
                    <a:p>
                      <a:r>
                        <a:rPr lang="en-IN" sz="1400" dirty="0"/>
                        <a:t>Iris-</a:t>
                      </a:r>
                      <a:r>
                        <a:rPr lang="en-IN" sz="1400" dirty="0" err="1"/>
                        <a:t>setosa</a:t>
                      </a:r>
                      <a:endParaRPr lang="en-IN" sz="1400" dirty="0"/>
                    </a:p>
                  </a:txBody>
                  <a:tcPr/>
                </a:tc>
                <a:extLst>
                  <a:ext uri="{0D108BD9-81ED-4DB2-BD59-A6C34878D82A}">
                    <a16:rowId xmlns:a16="http://schemas.microsoft.com/office/drawing/2014/main" val="1589075968"/>
                  </a:ext>
                </a:extLst>
              </a:tr>
              <a:tr h="314935">
                <a:tc>
                  <a:txBody>
                    <a:bodyPr/>
                    <a:lstStyle/>
                    <a:p>
                      <a:r>
                        <a:rPr lang="en-IN" sz="1400" dirty="0"/>
                        <a:t>2</a:t>
                      </a:r>
                    </a:p>
                  </a:txBody>
                  <a:tcPr/>
                </a:tc>
                <a:tc>
                  <a:txBody>
                    <a:bodyPr/>
                    <a:lstStyle/>
                    <a:p>
                      <a:r>
                        <a:rPr lang="en-IN" sz="1400" dirty="0"/>
                        <a:t>4.9</a:t>
                      </a:r>
                    </a:p>
                  </a:txBody>
                  <a:tcPr/>
                </a:tc>
                <a:tc>
                  <a:txBody>
                    <a:bodyPr/>
                    <a:lstStyle/>
                    <a:p>
                      <a:r>
                        <a:rPr lang="en-IN" sz="1400" dirty="0"/>
                        <a:t>3.0</a:t>
                      </a:r>
                    </a:p>
                  </a:txBody>
                  <a:tcPr/>
                </a:tc>
                <a:tc>
                  <a:txBody>
                    <a:bodyPr/>
                    <a:lstStyle/>
                    <a:p>
                      <a:r>
                        <a:rPr lang="en-IN" sz="1400" dirty="0"/>
                        <a:t>1.4</a:t>
                      </a:r>
                    </a:p>
                  </a:txBody>
                  <a:tcPr/>
                </a:tc>
                <a:tc>
                  <a:txBody>
                    <a:bodyPr/>
                    <a:lstStyle/>
                    <a:p>
                      <a:r>
                        <a:rPr lang="en-IN" sz="1400" dirty="0"/>
                        <a:t>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Iris-</a:t>
                      </a:r>
                      <a:r>
                        <a:rPr lang="en-IN" sz="1400" dirty="0" err="1"/>
                        <a:t>setosa</a:t>
                      </a:r>
                      <a:endParaRPr lang="en-IN" sz="1400" dirty="0"/>
                    </a:p>
                  </a:txBody>
                  <a:tcPr/>
                </a:tc>
                <a:extLst>
                  <a:ext uri="{0D108BD9-81ED-4DB2-BD59-A6C34878D82A}">
                    <a16:rowId xmlns:a16="http://schemas.microsoft.com/office/drawing/2014/main" val="862812023"/>
                  </a:ext>
                </a:extLst>
              </a:tr>
              <a:tr h="767831">
                <a:tc>
                  <a:txBody>
                    <a:bodyPr/>
                    <a:lstStyle/>
                    <a:p>
                      <a:r>
                        <a:rPr lang="en-IN" sz="1400" dirty="0"/>
                        <a:t>.</a:t>
                      </a:r>
                    </a:p>
                    <a:p>
                      <a:r>
                        <a:rPr lang="en-IN" sz="1400" dirty="0"/>
                        <a:t>50</a:t>
                      </a:r>
                    </a:p>
                  </a:txBody>
                  <a:tcPr/>
                </a:tc>
                <a:tc>
                  <a:txBody>
                    <a:bodyPr/>
                    <a:lstStyle/>
                    <a:p>
                      <a:r>
                        <a:rPr lang="en-IN" sz="1400" dirty="0"/>
                        <a:t>.</a:t>
                      </a:r>
                    </a:p>
                    <a:p>
                      <a:r>
                        <a:rPr lang="en-IN" sz="1400" dirty="0"/>
                        <a:t>.</a:t>
                      </a:r>
                    </a:p>
                    <a:p>
                      <a:endParaRPr lang="en-IN" sz="1400" dirty="0"/>
                    </a:p>
                  </a:txBody>
                  <a:tcPr/>
                </a:tc>
                <a:tc>
                  <a:txBody>
                    <a:bodyPr/>
                    <a:lstStyle/>
                    <a:p>
                      <a:endParaRPr lang="en-IN" sz="1400" dirty="0"/>
                    </a:p>
                  </a:txBody>
                  <a:tcPr/>
                </a:tc>
                <a:tc>
                  <a:txBody>
                    <a:bodyPr/>
                    <a:lstStyle/>
                    <a:p>
                      <a:endParaRPr lang="en-IN" sz="1400"/>
                    </a:p>
                  </a:txBody>
                  <a:tcPr/>
                </a:tc>
                <a:tc>
                  <a:txBody>
                    <a:bodyPr/>
                    <a:lstStyle/>
                    <a:p>
                      <a:endParaRPr lang="en-IN" sz="1400"/>
                    </a:p>
                  </a:txBody>
                  <a:tcPr/>
                </a:tc>
                <a:tc>
                  <a:txBody>
                    <a:bodyPr/>
                    <a:lstStyle/>
                    <a:p>
                      <a:r>
                        <a:rPr lang="en-IN" sz="1400" dirty="0"/>
                        <a:t>Iris </a:t>
                      </a:r>
                      <a:r>
                        <a:rPr lang="en-IN" sz="1400" dirty="0" err="1"/>
                        <a:t>Setosa</a:t>
                      </a:r>
                      <a:endParaRPr lang="en-IN" sz="1400" dirty="0"/>
                    </a:p>
                  </a:txBody>
                  <a:tcPr/>
                </a:tc>
                <a:extLst>
                  <a:ext uri="{0D108BD9-81ED-4DB2-BD59-A6C34878D82A}">
                    <a16:rowId xmlns:a16="http://schemas.microsoft.com/office/drawing/2014/main" val="1144024565"/>
                  </a:ext>
                </a:extLst>
              </a:tr>
              <a:tr h="314935">
                <a:tc>
                  <a:txBody>
                    <a:bodyPr/>
                    <a:lstStyle/>
                    <a:p>
                      <a:r>
                        <a:rPr lang="en-IN" sz="1400" dirty="0"/>
                        <a:t>51</a:t>
                      </a:r>
                    </a:p>
                  </a:txBody>
                  <a:tcPr/>
                </a:tc>
                <a:tc>
                  <a:txBody>
                    <a:bodyPr/>
                    <a:lstStyle/>
                    <a:p>
                      <a:r>
                        <a:rPr lang="en-IN" sz="1400" dirty="0"/>
                        <a:t>6.3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2.5</a:t>
                      </a:r>
                    </a:p>
                  </a:txBody>
                  <a:tcPr/>
                </a:tc>
                <a:tc>
                  <a:txBody>
                    <a:bodyPr/>
                    <a:lstStyle/>
                    <a:p>
                      <a:r>
                        <a:rPr lang="en-IN" sz="1400" dirty="0"/>
                        <a:t>4.9</a:t>
                      </a:r>
                    </a:p>
                  </a:txBody>
                  <a:tcPr/>
                </a:tc>
                <a:tc>
                  <a:txBody>
                    <a:bodyPr/>
                    <a:lstStyle/>
                    <a:p>
                      <a:r>
                        <a:rPr lang="en-IN" sz="1400" dirty="0"/>
                        <a:t>1.5</a:t>
                      </a:r>
                    </a:p>
                  </a:txBody>
                  <a:tcPr/>
                </a:tc>
                <a:tc>
                  <a:txBody>
                    <a:bodyPr/>
                    <a:lstStyle/>
                    <a:p>
                      <a:r>
                        <a:rPr lang="en-IN" sz="1400" dirty="0"/>
                        <a:t>Iris-versicolor</a:t>
                      </a:r>
                    </a:p>
                  </a:txBody>
                  <a:tcPr/>
                </a:tc>
                <a:extLst>
                  <a:ext uri="{0D108BD9-81ED-4DB2-BD59-A6C34878D82A}">
                    <a16:rowId xmlns:a16="http://schemas.microsoft.com/office/drawing/2014/main" val="3456380195"/>
                  </a:ext>
                </a:extLst>
              </a:tr>
              <a:tr h="537481">
                <a:tc>
                  <a:txBody>
                    <a:bodyPr/>
                    <a:lstStyle/>
                    <a:p>
                      <a:r>
                        <a:rPr lang="en-IN" sz="1400" dirty="0"/>
                        <a:t>52</a:t>
                      </a:r>
                    </a:p>
                  </a:txBody>
                  <a:tcPr/>
                </a:tc>
                <a:tc>
                  <a:txBody>
                    <a:bodyPr/>
                    <a:lstStyle/>
                    <a:p>
                      <a:r>
                        <a:rPr lang="en-IN" sz="1400" dirty="0"/>
                        <a:t>6.1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2.8</a:t>
                      </a:r>
                    </a:p>
                  </a:txBody>
                  <a:tcPr/>
                </a:tc>
                <a:tc>
                  <a:txBody>
                    <a:bodyPr/>
                    <a:lstStyle/>
                    <a:p>
                      <a:r>
                        <a:rPr lang="en-IN" sz="1400" dirty="0"/>
                        <a:t>4.7</a:t>
                      </a:r>
                    </a:p>
                  </a:txBody>
                  <a:tcPr/>
                </a:tc>
                <a:tc>
                  <a:txBody>
                    <a:bodyPr/>
                    <a:lstStyle/>
                    <a:p>
                      <a:r>
                        <a:rPr lang="en-IN" sz="14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Iris-versicolor</a:t>
                      </a:r>
                    </a:p>
                    <a:p>
                      <a:endParaRPr lang="en-IN" sz="1400" dirty="0"/>
                    </a:p>
                  </a:txBody>
                  <a:tcPr/>
                </a:tc>
                <a:extLst>
                  <a:ext uri="{0D108BD9-81ED-4DB2-BD59-A6C34878D82A}">
                    <a16:rowId xmlns:a16="http://schemas.microsoft.com/office/drawing/2014/main" val="3609782367"/>
                  </a:ext>
                </a:extLst>
              </a:tr>
              <a:tr h="537481">
                <a:tc>
                  <a:txBody>
                    <a:bodyPr/>
                    <a:lstStyle/>
                    <a:p>
                      <a:r>
                        <a:rPr lang="en-IN" sz="1400" dirty="0"/>
                        <a:t>.</a:t>
                      </a:r>
                    </a:p>
                    <a:p>
                      <a:r>
                        <a:rPr lang="en-IN" sz="1400" dirty="0"/>
                        <a:t>100</a:t>
                      </a:r>
                    </a:p>
                  </a:txBody>
                  <a:tcPr/>
                </a:tc>
                <a:tc>
                  <a:txBody>
                    <a:bodyPr/>
                    <a:lstStyle/>
                    <a:p>
                      <a:endParaRPr lang="en-IN" sz="1400"/>
                    </a:p>
                  </a:txBody>
                  <a:tcPr/>
                </a:tc>
                <a:tc>
                  <a:txBody>
                    <a:bodyPr/>
                    <a:lstStyle/>
                    <a:p>
                      <a:endParaRPr lang="en-IN" sz="1400"/>
                    </a:p>
                  </a:txBody>
                  <a:tcPr/>
                </a:tc>
                <a:tc>
                  <a:txBody>
                    <a:bodyPr/>
                    <a:lstStyle/>
                    <a:p>
                      <a:endParaRPr lang="en-IN" sz="1400" dirty="0"/>
                    </a:p>
                  </a:txBody>
                  <a:tcPr/>
                </a:tc>
                <a:tc>
                  <a:txBody>
                    <a:bodyPr/>
                    <a:lstStyle/>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Iris-versicolor</a:t>
                      </a:r>
                    </a:p>
                    <a:p>
                      <a:endParaRPr lang="en-IN" sz="1400" dirty="0"/>
                    </a:p>
                  </a:txBody>
                  <a:tcPr/>
                </a:tc>
                <a:extLst>
                  <a:ext uri="{0D108BD9-81ED-4DB2-BD59-A6C34878D82A}">
                    <a16:rowId xmlns:a16="http://schemas.microsoft.com/office/drawing/2014/main" val="2595150358"/>
                  </a:ext>
                </a:extLst>
              </a:tr>
              <a:tr h="314935">
                <a:tc>
                  <a:txBody>
                    <a:bodyPr/>
                    <a:lstStyle/>
                    <a:p>
                      <a:r>
                        <a:rPr lang="en-IN" sz="1400" dirty="0"/>
                        <a:t>101</a:t>
                      </a:r>
                    </a:p>
                  </a:txBody>
                  <a:tcPr/>
                </a:tc>
                <a:tc>
                  <a:txBody>
                    <a:bodyPr/>
                    <a:lstStyle/>
                    <a:p>
                      <a:r>
                        <a:rPr lang="en-IN" sz="1400" dirty="0"/>
                        <a:t>6.4</a:t>
                      </a:r>
                    </a:p>
                  </a:txBody>
                  <a:tcPr/>
                </a:tc>
                <a:tc>
                  <a:txBody>
                    <a:bodyPr/>
                    <a:lstStyle/>
                    <a:p>
                      <a:r>
                        <a:rPr lang="en-IN" sz="1400" dirty="0"/>
                        <a:t>3.1</a:t>
                      </a:r>
                    </a:p>
                  </a:txBody>
                  <a:tcPr/>
                </a:tc>
                <a:tc>
                  <a:txBody>
                    <a:bodyPr/>
                    <a:lstStyle/>
                    <a:p>
                      <a:r>
                        <a:rPr lang="en-IN" sz="1400" dirty="0"/>
                        <a:t>5.5</a:t>
                      </a:r>
                    </a:p>
                  </a:txBody>
                  <a:tcPr/>
                </a:tc>
                <a:tc>
                  <a:txBody>
                    <a:bodyPr/>
                    <a:lstStyle/>
                    <a:p>
                      <a:r>
                        <a:rPr lang="en-IN" sz="1400" dirty="0"/>
                        <a:t>1.8</a:t>
                      </a:r>
                    </a:p>
                  </a:txBody>
                  <a:tcPr/>
                </a:tc>
                <a:tc>
                  <a:txBody>
                    <a:bodyPr/>
                    <a:lstStyle/>
                    <a:p>
                      <a:r>
                        <a:rPr lang="en-IN" sz="1400" dirty="0"/>
                        <a:t>Iris-virginica</a:t>
                      </a:r>
                    </a:p>
                  </a:txBody>
                  <a:tcPr/>
                </a:tc>
                <a:extLst>
                  <a:ext uri="{0D108BD9-81ED-4DB2-BD59-A6C34878D82A}">
                    <a16:rowId xmlns:a16="http://schemas.microsoft.com/office/drawing/2014/main" val="2303106550"/>
                  </a:ext>
                </a:extLst>
              </a:tr>
              <a:tr h="537481">
                <a:tc>
                  <a:txBody>
                    <a:bodyPr/>
                    <a:lstStyle/>
                    <a:p>
                      <a:r>
                        <a:rPr lang="en-IN" sz="1400" dirty="0"/>
                        <a:t>.</a:t>
                      </a:r>
                    </a:p>
                    <a:p>
                      <a:r>
                        <a:rPr lang="en-IN" sz="1400" dirty="0"/>
                        <a:t>150</a:t>
                      </a:r>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Iris-virginica</a:t>
                      </a:r>
                    </a:p>
                    <a:p>
                      <a:endParaRPr lang="en-IN" sz="1400" dirty="0"/>
                    </a:p>
                  </a:txBody>
                  <a:tcPr/>
                </a:tc>
                <a:extLst>
                  <a:ext uri="{0D108BD9-81ED-4DB2-BD59-A6C34878D82A}">
                    <a16:rowId xmlns:a16="http://schemas.microsoft.com/office/drawing/2014/main" val="470810975"/>
                  </a:ext>
                </a:extLst>
              </a:tr>
            </a:tbl>
          </a:graphicData>
        </a:graphic>
      </p:graphicFrame>
    </p:spTree>
    <p:extLst>
      <p:ext uri="{BB962C8B-B14F-4D97-AF65-F5344CB8AC3E}">
        <p14:creationId xmlns:p14="http://schemas.microsoft.com/office/powerpoint/2010/main" val="3448684047"/>
      </p:ext>
    </p:extLst>
  </p:cSld>
  <p:clrMapOvr>
    <a:masterClrMapping/>
  </p:clrMapOvr>
  <p:transition advTm="2418"/>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Popular sources for ML datasets</a:t>
            </a:r>
          </a:p>
        </p:txBody>
      </p:sp>
      <p:graphicFrame>
        <p:nvGraphicFramePr>
          <p:cNvPr id="7" name="Table 6">
            <a:extLst>
              <a:ext uri="{FF2B5EF4-FFF2-40B4-BE49-F238E27FC236}">
                <a16:creationId xmlns:a16="http://schemas.microsoft.com/office/drawing/2014/main" id="{12777F23-D4B1-419C-9968-A96CC7477FFF}"/>
              </a:ext>
            </a:extLst>
          </p:cNvPr>
          <p:cNvGraphicFramePr>
            <a:graphicFrameLocks noGrp="1"/>
          </p:cNvGraphicFramePr>
          <p:nvPr>
            <p:extLst>
              <p:ext uri="{D42A27DB-BD31-4B8C-83A1-F6EECF244321}">
                <p14:modId xmlns:p14="http://schemas.microsoft.com/office/powerpoint/2010/main" val="3333042510"/>
              </p:ext>
            </p:extLst>
          </p:nvPr>
        </p:nvGraphicFramePr>
        <p:xfrm>
          <a:off x="553919" y="1628800"/>
          <a:ext cx="8118825" cy="4624387"/>
        </p:xfrm>
        <a:graphic>
          <a:graphicData uri="http://schemas.openxmlformats.org/drawingml/2006/table">
            <a:tbl>
              <a:tblPr firstRow="1" bandRow="1">
                <a:tableStyleId>{5C22544A-7EE6-4342-B048-85BDC9FD1C3A}</a:tableStyleId>
              </a:tblPr>
              <a:tblGrid>
                <a:gridCol w="830183">
                  <a:extLst>
                    <a:ext uri="{9D8B030D-6E8A-4147-A177-3AD203B41FA5}">
                      <a16:colId xmlns:a16="http://schemas.microsoft.com/office/drawing/2014/main" val="1820012636"/>
                    </a:ext>
                  </a:extLst>
                </a:gridCol>
                <a:gridCol w="2395810">
                  <a:extLst>
                    <a:ext uri="{9D8B030D-6E8A-4147-A177-3AD203B41FA5}">
                      <a16:colId xmlns:a16="http://schemas.microsoft.com/office/drawing/2014/main" val="1770111589"/>
                    </a:ext>
                  </a:extLst>
                </a:gridCol>
                <a:gridCol w="4892832">
                  <a:extLst>
                    <a:ext uri="{9D8B030D-6E8A-4147-A177-3AD203B41FA5}">
                      <a16:colId xmlns:a16="http://schemas.microsoft.com/office/drawing/2014/main" val="3975692704"/>
                    </a:ext>
                  </a:extLst>
                </a:gridCol>
              </a:tblGrid>
              <a:tr h="352569">
                <a:tc>
                  <a:txBody>
                    <a:bodyPr/>
                    <a:lstStyle/>
                    <a:p>
                      <a:r>
                        <a:rPr lang="en-IN" dirty="0" err="1"/>
                        <a:t>S.No</a:t>
                      </a:r>
                      <a:r>
                        <a:rPr lang="en-IN" dirty="0"/>
                        <a:t>.</a:t>
                      </a:r>
                    </a:p>
                  </a:txBody>
                  <a:tcPr/>
                </a:tc>
                <a:tc>
                  <a:txBody>
                    <a:bodyPr/>
                    <a:lstStyle/>
                    <a:p>
                      <a:r>
                        <a:rPr lang="en-IN" dirty="0"/>
                        <a:t>Name</a:t>
                      </a:r>
                    </a:p>
                  </a:txBody>
                  <a:tcPr/>
                </a:tc>
                <a:tc>
                  <a:txBody>
                    <a:bodyPr/>
                    <a:lstStyle/>
                    <a:p>
                      <a:r>
                        <a:rPr lang="en-IN" dirty="0"/>
                        <a:t>Link</a:t>
                      </a:r>
                    </a:p>
                  </a:txBody>
                  <a:tcPr/>
                </a:tc>
                <a:extLst>
                  <a:ext uri="{0D108BD9-81ED-4DB2-BD59-A6C34878D82A}">
                    <a16:rowId xmlns:a16="http://schemas.microsoft.com/office/drawing/2014/main" val="184120024"/>
                  </a:ext>
                </a:extLst>
              </a:tr>
              <a:tr h="352569">
                <a:tc>
                  <a:txBody>
                    <a:bodyPr/>
                    <a:lstStyle/>
                    <a:p>
                      <a:r>
                        <a:rPr lang="en-IN"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Kaggle Datasets</a:t>
                      </a:r>
                    </a:p>
                  </a:txBody>
                  <a:tcPr/>
                </a:tc>
                <a:tc>
                  <a:txBody>
                    <a:bodyPr/>
                    <a:lstStyle/>
                    <a:p>
                      <a:r>
                        <a:rPr lang="en-IN" sz="1600" b="0" i="0" u="none" strike="noStrike" kern="1200" dirty="0">
                          <a:solidFill>
                            <a:schemeClr val="dk1"/>
                          </a:solidFill>
                          <a:effectLst/>
                          <a:latin typeface="+mn-lt"/>
                          <a:ea typeface="+mn-ea"/>
                          <a:cs typeface="+mn-cs"/>
                          <a:hlinkClick r:id="rId4"/>
                        </a:rPr>
                        <a:t>https://www.kaggle.com/datasets</a:t>
                      </a:r>
                      <a:endParaRPr lang="en-IN" sz="1600" dirty="0"/>
                    </a:p>
                  </a:txBody>
                  <a:tcPr/>
                </a:tc>
                <a:extLst>
                  <a:ext uri="{0D108BD9-81ED-4DB2-BD59-A6C34878D82A}">
                    <a16:rowId xmlns:a16="http://schemas.microsoft.com/office/drawing/2014/main" val="188678372"/>
                  </a:ext>
                </a:extLst>
              </a:tr>
              <a:tr h="608544">
                <a:tc>
                  <a:txBody>
                    <a:bodyPr/>
                    <a:lstStyle/>
                    <a:p>
                      <a:r>
                        <a:rPr lang="en-IN"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UCI Machine Learning </a:t>
                      </a:r>
                      <a:r>
                        <a:rPr lang="en-IN" sz="1600" b="0" i="0" kern="1200" dirty="0" smtClean="0">
                          <a:solidFill>
                            <a:schemeClr val="dk1"/>
                          </a:solidFill>
                          <a:effectLst/>
                          <a:latin typeface="+mn-lt"/>
                          <a:ea typeface="+mn-ea"/>
                          <a:cs typeface="+mn-cs"/>
                        </a:rPr>
                        <a:t>Repository</a:t>
                      </a:r>
                      <a:endParaRPr lang="en-IN" sz="1600" b="0" i="0" kern="1200" dirty="0">
                        <a:solidFill>
                          <a:schemeClr val="dk1"/>
                        </a:solidFill>
                        <a:effectLst/>
                        <a:latin typeface="+mn-lt"/>
                        <a:ea typeface="+mn-ea"/>
                        <a:cs typeface="+mn-cs"/>
                      </a:endParaRPr>
                    </a:p>
                  </a:txBody>
                  <a:tcPr/>
                </a:tc>
                <a:tc>
                  <a:txBody>
                    <a:bodyPr/>
                    <a:lstStyle/>
                    <a:p>
                      <a:r>
                        <a:rPr lang="en-IN" sz="1600" b="0" i="0" u="sng" kern="1200" dirty="0">
                          <a:solidFill>
                            <a:schemeClr val="dk1"/>
                          </a:solidFill>
                          <a:effectLst/>
                          <a:latin typeface="+mn-lt"/>
                          <a:ea typeface="+mn-ea"/>
                          <a:cs typeface="+mn-cs"/>
                          <a:hlinkClick r:id="rId5"/>
                        </a:rPr>
                        <a:t>https://archive.ics.uci.edu/ml/index.php</a:t>
                      </a:r>
                      <a:endParaRPr lang="en-IN" sz="1600" dirty="0"/>
                    </a:p>
                  </a:txBody>
                  <a:tcPr/>
                </a:tc>
                <a:extLst>
                  <a:ext uri="{0D108BD9-81ED-4DB2-BD59-A6C34878D82A}">
                    <a16:rowId xmlns:a16="http://schemas.microsoft.com/office/drawing/2014/main" val="2748468263"/>
                  </a:ext>
                </a:extLst>
              </a:tr>
              <a:tr h="352569">
                <a:tc>
                  <a:txBody>
                    <a:bodyPr/>
                    <a:lstStyle/>
                    <a:p>
                      <a:r>
                        <a:rPr lang="en-IN"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Datasets via AWS</a:t>
                      </a:r>
                    </a:p>
                  </a:txBody>
                  <a:tcPr/>
                </a:tc>
                <a:tc>
                  <a:txBody>
                    <a:bodyPr/>
                    <a:lstStyle/>
                    <a:p>
                      <a:r>
                        <a:rPr lang="en-IN" sz="1600" b="0" i="0" kern="1200" dirty="0">
                          <a:solidFill>
                            <a:schemeClr val="dk1"/>
                          </a:solidFill>
                          <a:effectLst/>
                          <a:latin typeface="+mn-lt"/>
                          <a:ea typeface="+mn-ea"/>
                          <a:cs typeface="+mn-cs"/>
                        </a:rPr>
                        <a:t> </a:t>
                      </a:r>
                      <a:r>
                        <a:rPr lang="en-IN" sz="1600" b="0" i="0" u="sng" kern="1200" dirty="0">
                          <a:solidFill>
                            <a:schemeClr val="dk1"/>
                          </a:solidFill>
                          <a:effectLst/>
                          <a:latin typeface="+mn-lt"/>
                          <a:ea typeface="+mn-ea"/>
                          <a:cs typeface="+mn-cs"/>
                          <a:hlinkClick r:id="rId6"/>
                        </a:rPr>
                        <a:t>https://registry.opendata.aws/</a:t>
                      </a:r>
                      <a:endParaRPr lang="en-IN" sz="1600" dirty="0"/>
                    </a:p>
                  </a:txBody>
                  <a:tcPr/>
                </a:tc>
                <a:extLst>
                  <a:ext uri="{0D108BD9-81ED-4DB2-BD59-A6C34878D82A}">
                    <a16:rowId xmlns:a16="http://schemas.microsoft.com/office/drawing/2014/main" val="4204423585"/>
                  </a:ext>
                </a:extLst>
              </a:tr>
              <a:tr h="608544">
                <a:tc>
                  <a:txBody>
                    <a:bodyPr/>
                    <a:lstStyle/>
                    <a:p>
                      <a:r>
                        <a:rPr lang="en-IN" sz="16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Google's Dataset Search Engine</a:t>
                      </a:r>
                    </a:p>
                  </a:txBody>
                  <a:tcPr/>
                </a:tc>
                <a:tc>
                  <a:txBody>
                    <a:bodyPr/>
                    <a:lstStyle/>
                    <a:p>
                      <a:r>
                        <a:rPr lang="en-IN" sz="1600" b="0" i="0" u="sng" kern="1200" dirty="0">
                          <a:solidFill>
                            <a:schemeClr val="dk1"/>
                          </a:solidFill>
                          <a:effectLst/>
                          <a:latin typeface="+mn-lt"/>
                          <a:ea typeface="+mn-ea"/>
                          <a:cs typeface="+mn-cs"/>
                          <a:hlinkClick r:id="rId7"/>
                        </a:rPr>
                        <a:t>https://toolbox.google.com/datasetsearch</a:t>
                      </a:r>
                      <a:endParaRPr lang="en-IN" sz="1600" dirty="0"/>
                    </a:p>
                  </a:txBody>
                  <a:tcPr/>
                </a:tc>
                <a:extLst>
                  <a:ext uri="{0D108BD9-81ED-4DB2-BD59-A6C34878D82A}">
                    <a16:rowId xmlns:a16="http://schemas.microsoft.com/office/drawing/2014/main" val="3249942704"/>
                  </a:ext>
                </a:extLst>
              </a:tr>
              <a:tr h="352569">
                <a:tc>
                  <a:txBody>
                    <a:bodyPr/>
                    <a:lstStyle/>
                    <a:p>
                      <a:r>
                        <a:rPr lang="en-IN" sz="16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Microsoft Datasets</a:t>
                      </a:r>
                    </a:p>
                  </a:txBody>
                  <a:tcPr/>
                </a:tc>
                <a:tc>
                  <a:txBody>
                    <a:bodyPr/>
                    <a:lstStyle/>
                    <a:p>
                      <a:r>
                        <a:rPr lang="en-IN" sz="1600" b="0" i="0" u="sng" kern="1200" dirty="0">
                          <a:solidFill>
                            <a:schemeClr val="dk1"/>
                          </a:solidFill>
                          <a:effectLst/>
                          <a:latin typeface="+mn-lt"/>
                          <a:ea typeface="+mn-ea"/>
                          <a:cs typeface="+mn-cs"/>
                          <a:hlinkClick r:id="rId8"/>
                        </a:rPr>
                        <a:t>https://msropendata.com/</a:t>
                      </a:r>
                      <a:endParaRPr lang="en-IN" sz="1600" dirty="0"/>
                    </a:p>
                  </a:txBody>
                  <a:tcPr/>
                </a:tc>
                <a:extLst>
                  <a:ext uri="{0D108BD9-81ED-4DB2-BD59-A6C34878D82A}">
                    <a16:rowId xmlns:a16="http://schemas.microsoft.com/office/drawing/2014/main" val="2179335199"/>
                  </a:ext>
                </a:extLst>
              </a:tr>
              <a:tr h="608544">
                <a:tc>
                  <a:txBody>
                    <a:bodyPr/>
                    <a:lstStyle/>
                    <a:p>
                      <a:r>
                        <a:rPr lang="en-IN" sz="160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Awesome Public Dataset Collection</a:t>
                      </a:r>
                    </a:p>
                  </a:txBody>
                  <a:tcPr/>
                </a:tc>
                <a:tc>
                  <a:txBody>
                    <a:bodyPr/>
                    <a:lstStyle/>
                    <a:p>
                      <a:r>
                        <a:rPr lang="en-IN" sz="1600" b="0" i="0" u="none" strike="noStrike" kern="1200" dirty="0">
                          <a:solidFill>
                            <a:schemeClr val="dk1"/>
                          </a:solidFill>
                          <a:effectLst/>
                          <a:latin typeface="+mn-lt"/>
                          <a:ea typeface="+mn-ea"/>
                          <a:cs typeface="+mn-cs"/>
                          <a:hlinkClick r:id="rId9"/>
                        </a:rPr>
                        <a:t>https://github.com/awesomedata/awesome-public-datasets</a:t>
                      </a:r>
                      <a:endParaRPr lang="en-IN" sz="1600" dirty="0"/>
                    </a:p>
                  </a:txBody>
                  <a:tcPr/>
                </a:tc>
                <a:extLst>
                  <a:ext uri="{0D108BD9-81ED-4DB2-BD59-A6C34878D82A}">
                    <a16:rowId xmlns:a16="http://schemas.microsoft.com/office/drawing/2014/main" val="2873485365"/>
                  </a:ext>
                </a:extLst>
              </a:tr>
              <a:tr h="414175">
                <a:tc>
                  <a:txBody>
                    <a:bodyPr/>
                    <a:lstStyle/>
                    <a:p>
                      <a:r>
                        <a:rPr lang="en-IN" sz="160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Government Datasets</a:t>
                      </a:r>
                    </a:p>
                  </a:txBody>
                  <a:tcPr/>
                </a:tc>
                <a:tc>
                  <a:txBody>
                    <a:bodyPr/>
                    <a:lstStyle/>
                    <a:p>
                      <a:endParaRPr lang="en-IN" sz="1600" dirty="0"/>
                    </a:p>
                  </a:txBody>
                  <a:tcPr/>
                </a:tc>
                <a:extLst>
                  <a:ext uri="{0D108BD9-81ED-4DB2-BD59-A6C34878D82A}">
                    <a16:rowId xmlns:a16="http://schemas.microsoft.com/office/drawing/2014/main" val="1913292158"/>
                  </a:ext>
                </a:extLst>
              </a:tr>
              <a:tr h="608544">
                <a:tc>
                  <a:txBody>
                    <a:bodyPr/>
                    <a:lstStyle/>
                    <a:p>
                      <a:r>
                        <a:rPr lang="en-IN" sz="160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Computer Vision Datasets</a:t>
                      </a:r>
                    </a:p>
                  </a:txBody>
                  <a:tcPr/>
                </a:tc>
                <a:tc>
                  <a:txBody>
                    <a:bodyPr/>
                    <a:lstStyle/>
                    <a:p>
                      <a:r>
                        <a:rPr lang="en-IN" sz="1600" b="0" i="0" u="none" strike="noStrike" kern="1200" dirty="0">
                          <a:solidFill>
                            <a:schemeClr val="dk1"/>
                          </a:solidFill>
                          <a:effectLst/>
                          <a:latin typeface="+mn-lt"/>
                          <a:ea typeface="+mn-ea"/>
                          <a:cs typeface="+mn-cs"/>
                          <a:hlinkClick r:id="rId10"/>
                        </a:rPr>
                        <a:t>https://www.visualdata.io/</a:t>
                      </a:r>
                      <a:endParaRPr lang="en-IN" sz="1600" dirty="0"/>
                    </a:p>
                  </a:txBody>
                  <a:tcPr/>
                </a:tc>
                <a:extLst>
                  <a:ext uri="{0D108BD9-81ED-4DB2-BD59-A6C34878D82A}">
                    <a16:rowId xmlns:a16="http://schemas.microsoft.com/office/drawing/2014/main" val="1914177386"/>
                  </a:ext>
                </a:extLst>
              </a:tr>
              <a:tr h="352569">
                <a:tc>
                  <a:txBody>
                    <a:bodyPr/>
                    <a:lstStyle/>
                    <a:p>
                      <a:r>
                        <a:rPr lang="en-IN" sz="1600"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Scikit-learn dataset</a:t>
                      </a:r>
                    </a:p>
                  </a:txBody>
                  <a:tcPr/>
                </a:tc>
                <a:tc>
                  <a:txBody>
                    <a:bodyPr/>
                    <a:lstStyle/>
                    <a:p>
                      <a:r>
                        <a:rPr lang="en-IN" sz="1600" b="0" i="0" u="sng" kern="1200" dirty="0">
                          <a:solidFill>
                            <a:schemeClr val="dk1"/>
                          </a:solidFill>
                          <a:effectLst/>
                          <a:latin typeface="+mn-lt"/>
                          <a:ea typeface="+mn-ea"/>
                          <a:cs typeface="+mn-cs"/>
                          <a:hlinkClick r:id="rId11"/>
                        </a:rPr>
                        <a:t>https://scikit-learn.org/stable/datasets/index.html</a:t>
                      </a:r>
                      <a:endParaRPr lang="en-IN" sz="1600" dirty="0"/>
                    </a:p>
                  </a:txBody>
                  <a:tcPr/>
                </a:tc>
                <a:extLst>
                  <a:ext uri="{0D108BD9-81ED-4DB2-BD59-A6C34878D82A}">
                    <a16:rowId xmlns:a16="http://schemas.microsoft.com/office/drawing/2014/main" val="2679558891"/>
                  </a:ext>
                </a:extLst>
              </a:tr>
            </a:tbl>
          </a:graphicData>
        </a:graphic>
      </p:graphicFrame>
    </p:spTree>
    <p:extLst>
      <p:ext uri="{BB962C8B-B14F-4D97-AF65-F5344CB8AC3E}">
        <p14:creationId xmlns:p14="http://schemas.microsoft.com/office/powerpoint/2010/main" val="1663832073"/>
      </p:ext>
    </p:extLst>
  </p:cSld>
  <p:clrMapOvr>
    <a:masterClrMapping/>
  </p:clrMapOvr>
  <p:transition advTm="2418"/>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294424" y="5897798"/>
            <a:ext cx="8378320" cy="430887"/>
          </a:xfrm>
          <a:prstGeom prst="rect">
            <a:avLst/>
          </a:prstGeom>
        </p:spPr>
        <p:txBody>
          <a:bodyPr wrap="square">
            <a:spAutoFit/>
          </a:bodyPr>
          <a:lstStyle/>
          <a:p>
            <a:pPr marL="342900" indent="-342900" algn="just">
              <a:buFont typeface="Arial" panose="020B0604020202020204" pitchFamily="34" charset="0"/>
              <a:buChar char="•"/>
            </a:pPr>
            <a:r>
              <a:rPr lang="en-IN" sz="2200" dirty="0">
                <a:solidFill>
                  <a:srgbClr val="000000"/>
                </a:solidFill>
                <a:latin typeface="Times New Roman" panose="02020603050405020304" pitchFamily="18" charset="0"/>
                <a:cs typeface="Times New Roman" panose="02020603050405020304" pitchFamily="18" charset="0"/>
              </a:rPr>
              <a:t>Source: https://analyticsjobs.in/education/types-of-machine-learning</a:t>
            </a:r>
            <a:r>
              <a:rPr lang="en-IN" sz="2200" dirty="0" smtClean="0">
                <a:solidFill>
                  <a:srgbClr val="000000"/>
                </a:solidFill>
                <a:latin typeface="Times New Roman" panose="02020603050405020304" pitchFamily="18" charset="0"/>
                <a:cs typeface="Times New Roman" panose="02020603050405020304" pitchFamily="18" charset="0"/>
              </a:rPr>
              <a:t>/</a:t>
            </a:r>
            <a:endParaRPr lang="en-IN" sz="2200" dirty="0">
              <a:solidFill>
                <a:srgbClr val="000000"/>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Types of Machine Learning</a:t>
            </a:r>
          </a:p>
        </p:txBody>
      </p:sp>
      <p:pic>
        <p:nvPicPr>
          <p:cNvPr id="7" name="Content Placeholder 5">
            <a:extLst>
              <a:ext uri="{FF2B5EF4-FFF2-40B4-BE49-F238E27FC236}">
                <a16:creationId xmlns:a16="http://schemas.microsoft.com/office/drawing/2014/main" id="{E0ACDF41-98E6-4692-8714-76E7BD3A03DD}"/>
              </a:ext>
            </a:extLst>
          </p:cNvPr>
          <p:cNvPicPr>
            <a:picLocks noChangeAspect="1"/>
          </p:cNvPicPr>
          <p:nvPr/>
        </p:nvPicPr>
        <p:blipFill rotWithShape="1">
          <a:blip r:embed="rId4"/>
          <a:srcRect l="6751" t="6963" r="7534"/>
          <a:stretch/>
        </p:blipFill>
        <p:spPr>
          <a:xfrm>
            <a:off x="13148" y="1706568"/>
            <a:ext cx="9151025" cy="4144347"/>
          </a:xfrm>
          <a:prstGeom prst="rect">
            <a:avLst/>
          </a:prstGeom>
        </p:spPr>
      </p:pic>
    </p:spTree>
    <p:extLst>
      <p:ext uri="{BB962C8B-B14F-4D97-AF65-F5344CB8AC3E}">
        <p14:creationId xmlns:p14="http://schemas.microsoft.com/office/powerpoint/2010/main" val="3453910654"/>
      </p:ext>
    </p:extLst>
  </p:cSld>
  <p:clrMapOvr>
    <a:masterClrMapping/>
  </p:clrMapOvr>
  <p:transition advTm="2418"/>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762DD-83DE-41B2-933B-8C7F468A24DB}"/>
              </a:ext>
            </a:extLst>
          </p:cNvPr>
          <p:cNvPicPr>
            <a:picLocks noChangeAspect="1"/>
          </p:cNvPicPr>
          <p:nvPr/>
        </p:nvPicPr>
        <p:blipFill>
          <a:blip r:embed="rId3"/>
          <a:stretch>
            <a:fillRect/>
          </a:stretch>
        </p:blipFill>
        <p:spPr>
          <a:xfrm>
            <a:off x="683568" y="3645024"/>
            <a:ext cx="7874670" cy="2761558"/>
          </a:xfrm>
          <a:prstGeom prst="rect">
            <a:avLst/>
          </a:prstGeom>
        </p:spPr>
      </p:pic>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772816"/>
            <a:ext cx="8378320" cy="1938992"/>
          </a:xfrm>
          <a:prstGeom prst="rect">
            <a:avLst/>
          </a:prstGeom>
        </p:spPr>
        <p:txBody>
          <a:bodyPr wrap="square">
            <a:spAutoFit/>
          </a:bodyPr>
          <a:lstStyle/>
          <a:p>
            <a:pPr marL="342900" indent="-342900" algn="just">
              <a:buFont typeface="Arial" panose="020B0604020202020204" pitchFamily="34" charset="0"/>
              <a:buChar char="•"/>
            </a:pPr>
            <a:r>
              <a:rPr lang="en-IN" sz="2400" dirty="0">
                <a:solidFill>
                  <a:srgbClr val="51565E"/>
                </a:solidFill>
                <a:latin typeface="Times New Roman" panose="02020603050405020304" pitchFamily="18" charset="0"/>
                <a:cs typeface="Times New Roman" panose="02020603050405020304" pitchFamily="18" charset="0"/>
              </a:rPr>
              <a:t>In Supervised Learning, the machine learns under </a:t>
            </a:r>
            <a:r>
              <a:rPr lang="en-IN" sz="2400" dirty="0" smtClean="0">
                <a:solidFill>
                  <a:srgbClr val="51565E"/>
                </a:solidFill>
                <a:latin typeface="Times New Roman" panose="02020603050405020304" pitchFamily="18" charset="0"/>
                <a:cs typeface="Times New Roman" panose="02020603050405020304" pitchFamily="18" charset="0"/>
              </a:rPr>
              <a:t>supervision.</a:t>
            </a:r>
          </a:p>
          <a:p>
            <a:pPr marL="342900" indent="-342900" algn="just">
              <a:buFont typeface="Arial" panose="020B0604020202020204" pitchFamily="34" charset="0"/>
              <a:buChar char="•"/>
            </a:pPr>
            <a:r>
              <a:rPr lang="en-IN" sz="2400" dirty="0" smtClean="0">
                <a:solidFill>
                  <a:srgbClr val="51565E"/>
                </a:solidFill>
                <a:latin typeface="Times New Roman" panose="02020603050405020304" pitchFamily="18" charset="0"/>
                <a:cs typeface="Times New Roman" panose="02020603050405020304" pitchFamily="18" charset="0"/>
              </a:rPr>
              <a:t>It </a:t>
            </a:r>
            <a:r>
              <a:rPr lang="en-IN" sz="2400" dirty="0">
                <a:solidFill>
                  <a:srgbClr val="51565E"/>
                </a:solidFill>
                <a:latin typeface="Times New Roman" panose="02020603050405020304" pitchFamily="18" charset="0"/>
                <a:cs typeface="Times New Roman" panose="02020603050405020304" pitchFamily="18" charset="0"/>
              </a:rPr>
              <a:t>contains a model that is able to predict with the help of </a:t>
            </a:r>
            <a:r>
              <a:rPr lang="en-IN" sz="2400" dirty="0" smtClean="0">
                <a:solidFill>
                  <a:srgbClr val="51565E"/>
                </a:solidFill>
                <a:latin typeface="Times New Roman" panose="02020603050405020304" pitchFamily="18" charset="0"/>
                <a:cs typeface="Times New Roman" panose="02020603050405020304" pitchFamily="18" charset="0"/>
              </a:rPr>
              <a:t>labelled </a:t>
            </a:r>
            <a:r>
              <a:rPr lang="en-IN" sz="2400" dirty="0">
                <a:solidFill>
                  <a:srgbClr val="51565E"/>
                </a:solidFill>
                <a:latin typeface="Times New Roman" panose="02020603050405020304" pitchFamily="18" charset="0"/>
                <a:cs typeface="Times New Roman" panose="02020603050405020304" pitchFamily="18" charset="0"/>
              </a:rPr>
              <a:t>dataset. </a:t>
            </a:r>
          </a:p>
          <a:p>
            <a:pPr marL="342900" indent="-342900" algn="just">
              <a:buFont typeface="Arial" panose="020B0604020202020204" pitchFamily="34" charset="0"/>
              <a:buChar char="•"/>
            </a:pPr>
            <a:r>
              <a:rPr lang="en-IN" sz="2400" dirty="0">
                <a:solidFill>
                  <a:srgbClr val="51565E"/>
                </a:solidFill>
                <a:latin typeface="Times New Roman" panose="02020603050405020304" pitchFamily="18" charset="0"/>
                <a:cs typeface="Times New Roman" panose="02020603050405020304" pitchFamily="18" charset="0"/>
              </a:rPr>
              <a:t>A </a:t>
            </a:r>
            <a:r>
              <a:rPr lang="en-IN" sz="2400" dirty="0" smtClean="0">
                <a:solidFill>
                  <a:srgbClr val="51565E"/>
                </a:solidFill>
                <a:latin typeface="Times New Roman" panose="02020603050405020304" pitchFamily="18" charset="0"/>
                <a:cs typeface="Times New Roman" panose="02020603050405020304" pitchFamily="18" charset="0"/>
              </a:rPr>
              <a:t>labelled </a:t>
            </a:r>
            <a:r>
              <a:rPr lang="en-IN" sz="2400" dirty="0">
                <a:solidFill>
                  <a:srgbClr val="51565E"/>
                </a:solidFill>
                <a:latin typeface="Times New Roman" panose="02020603050405020304" pitchFamily="18" charset="0"/>
                <a:cs typeface="Times New Roman" panose="02020603050405020304" pitchFamily="18" charset="0"/>
              </a:rPr>
              <a:t>dataset is one where you already know the target answer</a:t>
            </a:r>
            <a:r>
              <a:rPr lang="en-IN" sz="2400" dirty="0" smtClean="0">
                <a:solidFill>
                  <a:srgbClr val="51565E"/>
                </a:solidFill>
                <a:latin typeface="Times New Roman" panose="02020603050405020304" pitchFamily="18" charset="0"/>
                <a:cs typeface="Times New Roman" panose="02020603050405020304" pitchFamily="18" charset="0"/>
              </a:rPr>
              <a:t>.</a:t>
            </a:r>
            <a:endParaRPr lang="en-IN" sz="2400" dirty="0"/>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Supervised Learning</a:t>
            </a:r>
          </a:p>
        </p:txBody>
      </p:sp>
    </p:spTree>
    <p:extLst>
      <p:ext uri="{BB962C8B-B14F-4D97-AF65-F5344CB8AC3E}">
        <p14:creationId xmlns:p14="http://schemas.microsoft.com/office/powerpoint/2010/main" val="2155520469"/>
      </p:ext>
    </p:extLst>
  </p:cSld>
  <p:clrMapOvr>
    <a:masterClrMapping/>
  </p:clrMapOvr>
  <p:transition advTm="2418"/>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Supervised </a:t>
            </a:r>
            <a:r>
              <a:rPr lang="en-IN" sz="3200" b="1" dirty="0" smtClean="0">
                <a:solidFill>
                  <a:srgbClr val="610B4B"/>
                </a:solidFill>
                <a:latin typeface="Times New Roman" panose="02020603050405020304" pitchFamily="18" charset="0"/>
                <a:cs typeface="Times New Roman" panose="02020603050405020304" pitchFamily="18" charset="0"/>
              </a:rPr>
              <a:t>Learning Example</a:t>
            </a:r>
            <a:endParaRPr lang="en-IN" sz="3200" b="1" dirty="0">
              <a:solidFill>
                <a:srgbClr val="610B4B"/>
              </a:solidFill>
              <a:latin typeface="Times New Roman" panose="02020603050405020304" pitchFamily="18" charset="0"/>
              <a:cs typeface="Times New Roman" panose="02020603050405020304" pitchFamily="18" charset="0"/>
            </a:endParaRPr>
          </a:p>
        </p:txBody>
      </p:sp>
      <p:pic>
        <p:nvPicPr>
          <p:cNvPr id="7" name="Picture 2" descr="Supervised Machine learning">
            <a:extLst>
              <a:ext uri="{FF2B5EF4-FFF2-40B4-BE49-F238E27FC236}">
                <a16:creationId xmlns:a16="http://schemas.microsoft.com/office/drawing/2014/main" id="{A7B87E46-96FF-443F-AC0C-B49A3EE5AE7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61511" y="2204864"/>
            <a:ext cx="8964488" cy="386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27656"/>
      </p:ext>
    </p:extLst>
  </p:cSld>
  <p:clrMapOvr>
    <a:masterClrMapping/>
  </p:clrMapOvr>
  <p:transition advTm="2418"/>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857013"/>
            <a:ext cx="8378320" cy="1200329"/>
          </a:xfrm>
          <a:prstGeom prst="rect">
            <a:avLst/>
          </a:prstGeom>
        </p:spPr>
        <p:txBody>
          <a:bodyPr wrap="square">
            <a:spAutoFit/>
          </a:bodyPr>
          <a:lstStyle/>
          <a:p>
            <a:pPr marL="342900" indent="-342900">
              <a:buFont typeface="Arial" panose="020B0604020202020204" pitchFamily="34" charset="0"/>
              <a:buChar char="•"/>
            </a:pPr>
            <a:r>
              <a:rPr lang="en-IN" sz="2400" dirty="0">
                <a:solidFill>
                  <a:srgbClr val="51565E"/>
                </a:solidFill>
                <a:latin typeface="Roboto"/>
              </a:rPr>
              <a:t>Supervised learning can be further divided into two </a:t>
            </a:r>
            <a:r>
              <a:rPr lang="en-IN" sz="2400" dirty="0" smtClean="0">
                <a:solidFill>
                  <a:srgbClr val="51565E"/>
                </a:solidFill>
                <a:latin typeface="Roboto"/>
              </a:rPr>
              <a:t>types: </a:t>
            </a:r>
            <a:endParaRPr lang="en-IN" sz="2400" dirty="0">
              <a:solidFill>
                <a:srgbClr val="51565E"/>
              </a:solidFill>
              <a:latin typeface="Roboto"/>
            </a:endParaRPr>
          </a:p>
          <a:p>
            <a:pPr lvl="1">
              <a:buFont typeface="Wingdings" panose="05000000000000000000" pitchFamily="2" charset="2"/>
              <a:buChar char="Ø"/>
            </a:pPr>
            <a:r>
              <a:rPr lang="en-IN" sz="2400" dirty="0">
                <a:solidFill>
                  <a:srgbClr val="51565E"/>
                </a:solidFill>
                <a:latin typeface="Roboto"/>
              </a:rPr>
              <a:t> Classification </a:t>
            </a:r>
          </a:p>
          <a:p>
            <a:pPr lvl="1">
              <a:buFont typeface="Wingdings" panose="05000000000000000000" pitchFamily="2" charset="2"/>
              <a:buChar char="Ø"/>
            </a:pPr>
            <a:r>
              <a:rPr lang="en-IN" sz="2400" dirty="0">
                <a:solidFill>
                  <a:srgbClr val="51565E"/>
                </a:solidFill>
                <a:latin typeface="Roboto"/>
              </a:rPr>
              <a:t> </a:t>
            </a:r>
            <a:r>
              <a:rPr lang="en-IN" sz="2400" dirty="0" smtClean="0">
                <a:solidFill>
                  <a:srgbClr val="51565E"/>
                </a:solidFill>
                <a:latin typeface="Roboto"/>
              </a:rPr>
              <a:t>Regression</a:t>
            </a:r>
            <a:endParaRPr lang="en-IN" sz="2400" dirty="0"/>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rgbClr val="610B4B"/>
                </a:solidFill>
                <a:latin typeface="Times New Roman" panose="02020603050405020304" pitchFamily="18" charset="0"/>
                <a:cs typeface="Times New Roman" panose="02020603050405020304" pitchFamily="18" charset="0"/>
              </a:rPr>
              <a:t>Supervised Learning Types</a:t>
            </a:r>
            <a:endParaRPr lang="en-IN" sz="3200" b="1" dirty="0">
              <a:solidFill>
                <a:srgbClr val="610B4B"/>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8CB0F8A-C966-4772-BA51-27DA411C69AD}"/>
              </a:ext>
            </a:extLst>
          </p:cNvPr>
          <p:cNvPicPr>
            <a:picLocks noChangeAspect="1"/>
          </p:cNvPicPr>
          <p:nvPr/>
        </p:nvPicPr>
        <p:blipFill>
          <a:blip r:embed="rId4"/>
          <a:stretch>
            <a:fillRect/>
          </a:stretch>
        </p:blipFill>
        <p:spPr>
          <a:xfrm>
            <a:off x="683568" y="3001996"/>
            <a:ext cx="7856759" cy="3379332"/>
          </a:xfrm>
          <a:prstGeom prst="rect">
            <a:avLst/>
          </a:prstGeom>
        </p:spPr>
      </p:pic>
    </p:spTree>
    <p:extLst>
      <p:ext uri="{BB962C8B-B14F-4D97-AF65-F5344CB8AC3E}">
        <p14:creationId xmlns:p14="http://schemas.microsoft.com/office/powerpoint/2010/main" val="3391291862"/>
      </p:ext>
    </p:extLst>
  </p:cSld>
  <p:clrMapOvr>
    <a:masterClrMapping/>
  </p:clrMapOvr>
  <p:transition advTm="2418"/>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857013"/>
            <a:ext cx="8378320" cy="1569660"/>
          </a:xfrm>
          <a:prstGeom prst="rect">
            <a:avLst/>
          </a:prstGeom>
        </p:spPr>
        <p:txBody>
          <a:bodyPr wrap="square">
            <a:spAutoFit/>
          </a:bodyPr>
          <a:lstStyle/>
          <a:p>
            <a:pPr marL="342900" indent="-342900" algn="just">
              <a:buFont typeface="Arial" panose="020B0604020202020204" pitchFamily="34" charset="0"/>
              <a:buChar char="•"/>
            </a:pPr>
            <a:r>
              <a:rPr lang="en-IN" sz="2400" dirty="0">
                <a:solidFill>
                  <a:srgbClr val="51565E"/>
                </a:solidFill>
                <a:latin typeface="Roboto"/>
              </a:rPr>
              <a:t>Classification is used when the output variable is categorical i.e. with 2 or more classes.</a:t>
            </a:r>
          </a:p>
          <a:p>
            <a:pPr marL="342900" indent="-342900" algn="just">
              <a:buFont typeface="Arial" panose="020B0604020202020204" pitchFamily="34" charset="0"/>
              <a:buChar char="•"/>
            </a:pPr>
            <a:r>
              <a:rPr lang="en-IN" sz="2400" dirty="0">
                <a:solidFill>
                  <a:srgbClr val="51565E"/>
                </a:solidFill>
                <a:latin typeface="Roboto"/>
              </a:rPr>
              <a:t> For example, yes or no, male or female, true or false, etc</a:t>
            </a:r>
            <a:r>
              <a:rPr lang="en-IN" sz="2400" dirty="0" smtClean="0">
                <a:solidFill>
                  <a:srgbClr val="51565E"/>
                </a:solidFill>
                <a:latin typeface="Roboto"/>
              </a:rPr>
              <a:t>.</a:t>
            </a:r>
          </a:p>
          <a:p>
            <a:pPr marL="342900" indent="-342900" algn="just">
              <a:buFont typeface="Arial" panose="020B0604020202020204" pitchFamily="34" charset="0"/>
              <a:buChar char="•"/>
            </a:pPr>
            <a:r>
              <a:rPr lang="en-US" sz="2400" dirty="0" smtClean="0">
                <a:solidFill>
                  <a:srgbClr val="51565E"/>
                </a:solidFill>
                <a:latin typeface="Roboto"/>
              </a:rPr>
              <a:t>Mail spam classification discussed on next slide.</a:t>
            </a:r>
            <a:endParaRPr lang="en-IN" sz="2400" dirty="0">
              <a:solidFill>
                <a:srgbClr val="51565E"/>
              </a:solidFill>
              <a:latin typeface="Roboto"/>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Classification</a:t>
            </a:r>
          </a:p>
        </p:txBody>
      </p:sp>
    </p:spTree>
    <p:extLst>
      <p:ext uri="{BB962C8B-B14F-4D97-AF65-F5344CB8AC3E}">
        <p14:creationId xmlns:p14="http://schemas.microsoft.com/office/powerpoint/2010/main" val="838227332"/>
      </p:ext>
    </p:extLst>
  </p:cSld>
  <p:clrMapOvr>
    <a:masterClrMapping/>
  </p:clrMapOvr>
  <p:transition advTm="2418"/>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87152" y="1916832"/>
            <a:ext cx="8229600" cy="3888432"/>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term ML was coined by Arthur Samuel in 1959.</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ML is the science of making computers learn and act like humans by feeding data and information without being explicitly programmed.</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ML is the is a core sub-area of Artificial Intelligence (AI).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ML applications learn from experience like humans without direct programming.</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Machine learning algorithms are trained with training data. When new data comes in, they can make predictions and decisions accurately based on past data.</a:t>
            </a:r>
            <a:endParaRPr lang="en-IN" sz="2400" dirty="0"/>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387152" y="87694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Machine Learning (ML)</a:t>
            </a:r>
          </a:p>
        </p:txBody>
      </p:sp>
    </p:spTree>
    <p:extLst>
      <p:ext uri="{BB962C8B-B14F-4D97-AF65-F5344CB8AC3E}">
        <p14:creationId xmlns:p14="http://schemas.microsoft.com/office/powerpoint/2010/main" val="2541540523"/>
      </p:ext>
    </p:extLst>
  </p:cSld>
  <p:clrMapOvr>
    <a:masterClrMapping/>
  </p:clrMapOvr>
  <p:transition advTm="2418"/>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pic>
        <p:nvPicPr>
          <p:cNvPr id="7" name="Picture 2" descr="Classification - Supervised learning">
            <a:extLst>
              <a:ext uri="{FF2B5EF4-FFF2-40B4-BE49-F238E27FC236}">
                <a16:creationId xmlns:a16="http://schemas.microsoft.com/office/drawing/2014/main" id="{D423D45E-3D28-4866-A3B9-2A1CAB52DB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80" y="1180420"/>
            <a:ext cx="4400777" cy="48284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57944" y="1180420"/>
            <a:ext cx="4392488" cy="5078313"/>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51565E"/>
                </a:solidFill>
                <a:latin typeface="Times New Roman" panose="02020603050405020304" pitchFamily="18" charset="0"/>
                <a:cs typeface="Times New Roman" panose="02020603050405020304" pitchFamily="18" charset="0"/>
              </a:rPr>
              <a:t>In order to predict whether a mail is spam or not, we need to </a:t>
            </a:r>
            <a:r>
              <a:rPr lang="en-IN" dirty="0" smtClean="0">
                <a:solidFill>
                  <a:srgbClr val="51565E"/>
                </a:solidFill>
                <a:latin typeface="Times New Roman" panose="02020603050405020304" pitchFamily="18" charset="0"/>
                <a:cs typeface="Times New Roman" panose="02020603050405020304" pitchFamily="18" charset="0"/>
              </a:rPr>
              <a:t>first teach </a:t>
            </a:r>
            <a:r>
              <a:rPr lang="en-IN" dirty="0">
                <a:solidFill>
                  <a:srgbClr val="51565E"/>
                </a:solidFill>
                <a:latin typeface="Times New Roman" panose="02020603050405020304" pitchFamily="18" charset="0"/>
                <a:cs typeface="Times New Roman" panose="02020603050405020304" pitchFamily="18" charset="0"/>
              </a:rPr>
              <a:t>the machine what a spam mail is. </a:t>
            </a:r>
          </a:p>
          <a:p>
            <a:pPr marL="285750" indent="-285750" algn="just">
              <a:buFont typeface="Arial" panose="020B0604020202020204" pitchFamily="34" charset="0"/>
              <a:buChar char="•"/>
            </a:pPr>
            <a:r>
              <a:rPr lang="en-IN" dirty="0">
                <a:solidFill>
                  <a:srgbClr val="51565E"/>
                </a:solidFill>
                <a:latin typeface="Times New Roman" panose="02020603050405020304" pitchFamily="18" charset="0"/>
                <a:cs typeface="Times New Roman" panose="02020603050405020304" pitchFamily="18" charset="0"/>
              </a:rPr>
              <a:t>This is done based on a lot of spam filters - reviewing the content </a:t>
            </a:r>
            <a:r>
              <a:rPr lang="en-IN" dirty="0" smtClean="0">
                <a:solidFill>
                  <a:srgbClr val="51565E"/>
                </a:solidFill>
                <a:latin typeface="Times New Roman" panose="02020603050405020304" pitchFamily="18" charset="0"/>
                <a:cs typeface="Times New Roman" panose="02020603050405020304" pitchFamily="18" charset="0"/>
              </a:rPr>
              <a:t>of the </a:t>
            </a:r>
            <a:r>
              <a:rPr lang="en-IN" dirty="0">
                <a:solidFill>
                  <a:srgbClr val="51565E"/>
                </a:solidFill>
                <a:latin typeface="Times New Roman" panose="02020603050405020304" pitchFamily="18" charset="0"/>
                <a:cs typeface="Times New Roman" panose="02020603050405020304" pitchFamily="18" charset="0"/>
              </a:rPr>
              <a:t>mail, reviewing the mail header and then searching if it contains </a:t>
            </a:r>
            <a:r>
              <a:rPr lang="en-IN" dirty="0" smtClean="0">
                <a:solidFill>
                  <a:srgbClr val="51565E"/>
                </a:solidFill>
                <a:latin typeface="Times New Roman" panose="02020603050405020304" pitchFamily="18" charset="0"/>
                <a:cs typeface="Times New Roman" panose="02020603050405020304" pitchFamily="18" charset="0"/>
              </a:rPr>
              <a:t>any </a:t>
            </a:r>
            <a:r>
              <a:rPr lang="en-IN" dirty="0">
                <a:solidFill>
                  <a:srgbClr val="51565E"/>
                </a:solidFill>
                <a:latin typeface="Times New Roman" panose="02020603050405020304" pitchFamily="18" charset="0"/>
                <a:cs typeface="Times New Roman" panose="02020603050405020304" pitchFamily="18" charset="0"/>
              </a:rPr>
              <a:t>false information. Certain keywords and blacklist filters that </a:t>
            </a:r>
            <a:r>
              <a:rPr lang="en-IN" dirty="0" smtClean="0">
                <a:solidFill>
                  <a:srgbClr val="51565E"/>
                </a:solidFill>
                <a:latin typeface="Times New Roman" panose="02020603050405020304" pitchFamily="18" charset="0"/>
                <a:cs typeface="Times New Roman" panose="02020603050405020304" pitchFamily="18" charset="0"/>
              </a:rPr>
              <a:t>are </a:t>
            </a:r>
            <a:r>
              <a:rPr lang="en-IN" dirty="0">
                <a:solidFill>
                  <a:srgbClr val="51565E"/>
                </a:solidFill>
                <a:latin typeface="Times New Roman" panose="02020603050405020304" pitchFamily="18" charset="0"/>
                <a:cs typeface="Times New Roman" panose="02020603050405020304" pitchFamily="18" charset="0"/>
              </a:rPr>
              <a:t>used from already blacklisted spammers.</a:t>
            </a:r>
          </a:p>
          <a:p>
            <a:pPr marL="285750" indent="-285750" algn="just">
              <a:buFont typeface="Arial" panose="020B0604020202020204" pitchFamily="34" charset="0"/>
              <a:buChar char="•"/>
            </a:pPr>
            <a:r>
              <a:rPr lang="en-IN" dirty="0">
                <a:solidFill>
                  <a:srgbClr val="51565E"/>
                </a:solidFill>
                <a:latin typeface="Times New Roman" panose="02020603050405020304" pitchFamily="18" charset="0"/>
                <a:cs typeface="Times New Roman" panose="02020603050405020304" pitchFamily="18" charset="0"/>
              </a:rPr>
              <a:t>All of these features are used to score the mail and give it </a:t>
            </a:r>
            <a:r>
              <a:rPr lang="en-IN" dirty="0" smtClean="0">
                <a:solidFill>
                  <a:srgbClr val="51565E"/>
                </a:solidFill>
                <a:latin typeface="Times New Roman" panose="02020603050405020304" pitchFamily="18" charset="0"/>
                <a:cs typeface="Times New Roman" panose="02020603050405020304" pitchFamily="18" charset="0"/>
              </a:rPr>
              <a:t>a </a:t>
            </a:r>
            <a:r>
              <a:rPr lang="en-IN" dirty="0">
                <a:solidFill>
                  <a:srgbClr val="51565E"/>
                </a:solidFill>
                <a:latin typeface="Times New Roman" panose="02020603050405020304" pitchFamily="18" charset="0"/>
                <a:cs typeface="Times New Roman" panose="02020603050405020304" pitchFamily="18" charset="0"/>
              </a:rPr>
              <a:t>spam score. The lower the total spam score of the email, </a:t>
            </a:r>
            <a:r>
              <a:rPr lang="en-IN" dirty="0" smtClean="0">
                <a:solidFill>
                  <a:srgbClr val="51565E"/>
                </a:solidFill>
                <a:latin typeface="Times New Roman" panose="02020603050405020304" pitchFamily="18" charset="0"/>
                <a:cs typeface="Times New Roman" panose="02020603050405020304" pitchFamily="18" charset="0"/>
              </a:rPr>
              <a:t>the more </a:t>
            </a:r>
            <a:r>
              <a:rPr lang="en-IN" dirty="0">
                <a:solidFill>
                  <a:srgbClr val="51565E"/>
                </a:solidFill>
                <a:latin typeface="Times New Roman" panose="02020603050405020304" pitchFamily="18" charset="0"/>
                <a:cs typeface="Times New Roman" panose="02020603050405020304" pitchFamily="18" charset="0"/>
              </a:rPr>
              <a:t>likely that it is not a scam.</a:t>
            </a:r>
          </a:p>
          <a:p>
            <a:pPr marL="285750" indent="-285750" algn="just">
              <a:buFont typeface="Arial" panose="020B0604020202020204" pitchFamily="34" charset="0"/>
              <a:buChar char="•"/>
            </a:pPr>
            <a:r>
              <a:rPr lang="en-IN" dirty="0">
                <a:solidFill>
                  <a:srgbClr val="51565E"/>
                </a:solidFill>
                <a:latin typeface="Times New Roman" panose="02020603050405020304" pitchFamily="18" charset="0"/>
                <a:cs typeface="Times New Roman" panose="02020603050405020304" pitchFamily="18" charset="0"/>
              </a:rPr>
              <a:t>Based on the content, label and the spam score of the </a:t>
            </a:r>
            <a:r>
              <a:rPr lang="en-IN" dirty="0" smtClean="0">
                <a:solidFill>
                  <a:srgbClr val="51565E"/>
                </a:solidFill>
                <a:latin typeface="Times New Roman" panose="02020603050405020304" pitchFamily="18" charset="0"/>
                <a:cs typeface="Times New Roman" panose="02020603050405020304" pitchFamily="18" charset="0"/>
              </a:rPr>
              <a:t>new incoming </a:t>
            </a:r>
            <a:r>
              <a:rPr lang="en-IN" dirty="0">
                <a:solidFill>
                  <a:srgbClr val="51565E"/>
                </a:solidFill>
                <a:latin typeface="Times New Roman" panose="02020603050405020304" pitchFamily="18" charset="0"/>
                <a:cs typeface="Times New Roman" panose="02020603050405020304" pitchFamily="18" charset="0"/>
              </a:rPr>
              <a:t>mail, the algorithm decides whether it should land </a:t>
            </a:r>
            <a:r>
              <a:rPr lang="en-IN" dirty="0" smtClean="0">
                <a:solidFill>
                  <a:srgbClr val="51565E"/>
                </a:solidFill>
                <a:latin typeface="Times New Roman" panose="02020603050405020304" pitchFamily="18" charset="0"/>
                <a:cs typeface="Times New Roman" panose="02020603050405020304" pitchFamily="18" charset="0"/>
              </a:rPr>
              <a:t>in the </a:t>
            </a:r>
            <a:r>
              <a:rPr lang="en-IN" dirty="0">
                <a:solidFill>
                  <a:srgbClr val="51565E"/>
                </a:solidFill>
                <a:latin typeface="Times New Roman" panose="02020603050405020304" pitchFamily="18" charset="0"/>
                <a:cs typeface="Times New Roman" panose="02020603050405020304" pitchFamily="18" charset="0"/>
              </a:rPr>
              <a:t>inbox or spam folder.</a:t>
            </a:r>
          </a:p>
        </p:txBody>
      </p:sp>
    </p:spTree>
    <p:extLst>
      <p:ext uri="{BB962C8B-B14F-4D97-AF65-F5344CB8AC3E}">
        <p14:creationId xmlns:p14="http://schemas.microsoft.com/office/powerpoint/2010/main" val="2851779421"/>
      </p:ext>
    </p:extLst>
  </p:cSld>
  <p:clrMapOvr>
    <a:masterClrMapping/>
  </p:clrMapOvr>
  <p:transition advTm="2418"/>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857013"/>
            <a:ext cx="8378320" cy="2308324"/>
          </a:xfrm>
          <a:prstGeom prst="rect">
            <a:avLst/>
          </a:prstGeom>
        </p:spPr>
        <p:txBody>
          <a:bodyPr wrap="square">
            <a:spAutoFit/>
          </a:bodyPr>
          <a:lstStyle/>
          <a:p>
            <a:pPr indent="231775">
              <a:buFont typeface="Arial" panose="020B0604020202020204" pitchFamily="34" charset="0"/>
              <a:buChar char="•"/>
            </a:pPr>
            <a:r>
              <a:rPr lang="en-IN" sz="2400" dirty="0" err="1" smtClean="0">
                <a:solidFill>
                  <a:srgbClr val="000000"/>
                </a:solidFill>
                <a:latin typeface="Times New Roman" panose="02020603050405020304" pitchFamily="18" charset="0"/>
                <a:cs typeface="Times New Roman" panose="02020603050405020304" pitchFamily="18" charset="0"/>
              </a:rPr>
              <a:t>Guasian</a:t>
            </a:r>
            <a:r>
              <a:rPr lang="en-IN" sz="2400" dirty="0" smtClean="0">
                <a:solidFill>
                  <a:srgbClr val="000000"/>
                </a:solidFill>
                <a:latin typeface="Times New Roman" panose="02020603050405020304" pitchFamily="18" charset="0"/>
                <a:cs typeface="Times New Roman" panose="02020603050405020304" pitchFamily="18" charset="0"/>
              </a:rPr>
              <a:t> Naïve Bayes</a:t>
            </a:r>
          </a:p>
          <a:p>
            <a:pPr indent="231775">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Support Vector Machine</a:t>
            </a:r>
          </a:p>
          <a:p>
            <a:pPr indent="231775">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Decision Trees</a:t>
            </a:r>
          </a:p>
          <a:p>
            <a:pPr indent="231775">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Random Forest</a:t>
            </a:r>
          </a:p>
          <a:p>
            <a:pPr indent="231775">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K-Nearest Neighbor</a:t>
            </a:r>
          </a:p>
          <a:p>
            <a:pPr indent="231775">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smtClean="0">
                <a:solidFill>
                  <a:srgbClr val="000000"/>
                </a:solidFill>
                <a:latin typeface="Times New Roman" panose="02020603050405020304" pitchFamily="18" charset="0"/>
                <a:cs typeface="Times New Roman" panose="02020603050405020304" pitchFamily="18" charset="0"/>
              </a:rPr>
              <a:t>…</a:t>
            </a:r>
            <a:endParaRPr lang="en-IN" sz="2400" dirty="0">
              <a:solidFill>
                <a:srgbClr val="000000"/>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rgbClr val="610B4B"/>
                </a:solidFill>
                <a:latin typeface="Times New Roman" panose="02020603050405020304" pitchFamily="18" charset="0"/>
                <a:cs typeface="Times New Roman" panose="02020603050405020304" pitchFamily="18" charset="0"/>
              </a:rPr>
              <a:t>Classification </a:t>
            </a:r>
            <a:r>
              <a:rPr lang="en-IN" sz="3200" b="1" dirty="0">
                <a:solidFill>
                  <a:srgbClr val="610B4B"/>
                </a:solidFill>
                <a:latin typeface="Times New Roman" panose="02020603050405020304" pitchFamily="18" charset="0"/>
                <a:cs typeface="Times New Roman" panose="02020603050405020304" pitchFamily="18" charset="0"/>
              </a:rPr>
              <a:t>Algorithms</a:t>
            </a:r>
          </a:p>
        </p:txBody>
      </p:sp>
    </p:spTree>
    <p:extLst>
      <p:ext uri="{BB962C8B-B14F-4D97-AF65-F5344CB8AC3E}">
        <p14:creationId xmlns:p14="http://schemas.microsoft.com/office/powerpoint/2010/main" val="2945420017"/>
      </p:ext>
    </p:extLst>
  </p:cSld>
  <p:clrMapOvr>
    <a:masterClrMapping/>
  </p:clrMapOvr>
  <p:transition advTm="2418"/>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857013"/>
            <a:ext cx="8378320" cy="2677656"/>
          </a:xfrm>
          <a:prstGeom prst="rect">
            <a:avLst/>
          </a:prstGeom>
        </p:spPr>
        <p:txBody>
          <a:bodyPr wrap="square">
            <a:spAutoFit/>
          </a:bodyPr>
          <a:lstStyle/>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Regression algorithms are used if there is a relationship between the input variable and the output variable, i.e.</a:t>
            </a:r>
            <a:r>
              <a:rPr lang="en-IN" sz="2400" dirty="0">
                <a:solidFill>
                  <a:srgbClr val="51565E"/>
                </a:solidFill>
                <a:latin typeface="Times New Roman" panose="02020603050405020304" pitchFamily="18" charset="0"/>
                <a:cs typeface="Times New Roman" panose="02020603050405020304" pitchFamily="18" charset="0"/>
              </a:rPr>
              <a:t> a change in one variable is associated with a change in the other variable.</a:t>
            </a:r>
          </a:p>
          <a:p>
            <a:pPr marL="342900" indent="-342900" algn="just">
              <a:buFont typeface="Arial" panose="020B0604020202020204" pitchFamily="34" charset="0"/>
              <a:buChar char="•"/>
            </a:pPr>
            <a:r>
              <a:rPr lang="en-IN" sz="2400" dirty="0">
                <a:solidFill>
                  <a:srgbClr val="51565E"/>
                </a:solidFill>
                <a:latin typeface="Times New Roman" panose="02020603050405020304" pitchFamily="18" charset="0"/>
                <a:cs typeface="Times New Roman" panose="02020603050405020304" pitchFamily="18" charset="0"/>
              </a:rPr>
              <a:t>For example, salary based on work experience or weight based on height, etc</a:t>
            </a:r>
            <a:r>
              <a:rPr lang="en-IN" sz="2400" dirty="0" smtClean="0">
                <a:solidFill>
                  <a:srgbClr val="51565E"/>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smtClean="0">
                <a:solidFill>
                  <a:srgbClr val="51565E"/>
                </a:solidFill>
                <a:latin typeface="Times New Roman" panose="02020603050405020304" pitchFamily="18" charset="0"/>
                <a:cs typeface="Times New Roman" panose="02020603050405020304" pitchFamily="18" charset="0"/>
              </a:rPr>
              <a:t>Regression for temperature and humidity is shown on next slide.</a:t>
            </a:r>
            <a:endParaRPr lang="en-IN" sz="2400" dirty="0"/>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Regression</a:t>
            </a:r>
          </a:p>
        </p:txBody>
      </p:sp>
    </p:spTree>
    <p:extLst>
      <p:ext uri="{BB962C8B-B14F-4D97-AF65-F5344CB8AC3E}">
        <p14:creationId xmlns:p14="http://schemas.microsoft.com/office/powerpoint/2010/main" val="1703622456"/>
      </p:ext>
    </p:extLst>
  </p:cSld>
  <p:clrMapOvr>
    <a:masterClrMapping/>
  </p:clrMapOvr>
  <p:transition advTm="2418"/>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pic>
        <p:nvPicPr>
          <p:cNvPr id="7" name="Picture 2" descr="Regression- Supervised learning">
            <a:extLst>
              <a:ext uri="{FF2B5EF4-FFF2-40B4-BE49-F238E27FC236}">
                <a16:creationId xmlns:a16="http://schemas.microsoft.com/office/drawing/2014/main" id="{24FF223C-C297-4423-B728-0A3759ACEB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386" y="1556792"/>
            <a:ext cx="4577620" cy="37444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34006" y="1533781"/>
            <a:ext cx="4230482" cy="3693319"/>
          </a:xfrm>
          <a:prstGeom prst="rect">
            <a:avLst/>
          </a:prstGeom>
        </p:spPr>
        <p:txBody>
          <a:bodyPr wrap="square">
            <a:spAutoFit/>
          </a:bodyPr>
          <a:lstStyle/>
          <a:p>
            <a:pPr marL="342900" indent="-342900" algn="just">
              <a:buFont typeface="Arial" panose="020B0604020202020204" pitchFamily="34" charset="0"/>
              <a:buChar char="•"/>
            </a:pPr>
            <a:r>
              <a:rPr lang="en-IN" dirty="0">
                <a:solidFill>
                  <a:srgbClr val="51565E"/>
                </a:solidFill>
                <a:latin typeface="Times New Roman" panose="02020603050405020304" pitchFamily="18" charset="0"/>
                <a:cs typeface="Times New Roman" panose="02020603050405020304" pitchFamily="18" charset="0"/>
              </a:rPr>
              <a:t>Let’s consider two variables - humidity and temperature.</a:t>
            </a:r>
          </a:p>
          <a:p>
            <a:pPr marL="342900" indent="-342900" algn="just">
              <a:buFont typeface="Arial" panose="020B0604020202020204" pitchFamily="34" charset="0"/>
              <a:buChar char="•"/>
            </a:pPr>
            <a:r>
              <a:rPr lang="en-IN" dirty="0">
                <a:solidFill>
                  <a:srgbClr val="51565E"/>
                </a:solidFill>
                <a:latin typeface="Times New Roman" panose="02020603050405020304" pitchFamily="18" charset="0"/>
                <a:cs typeface="Times New Roman" panose="02020603050405020304" pitchFamily="18" charset="0"/>
              </a:rPr>
              <a:t>Here, ‘temperature’ is the independent variable and </a:t>
            </a:r>
            <a:r>
              <a:rPr lang="en-IN" dirty="0" smtClean="0">
                <a:solidFill>
                  <a:srgbClr val="51565E"/>
                </a:solidFill>
                <a:latin typeface="Times New Roman" panose="02020603050405020304" pitchFamily="18" charset="0"/>
                <a:cs typeface="Times New Roman" panose="02020603050405020304" pitchFamily="18" charset="0"/>
              </a:rPr>
              <a:t>‘humidity</a:t>
            </a:r>
            <a:r>
              <a:rPr lang="en-IN" dirty="0">
                <a:solidFill>
                  <a:srgbClr val="51565E"/>
                </a:solidFill>
                <a:latin typeface="Times New Roman" panose="02020603050405020304" pitchFamily="18" charset="0"/>
                <a:cs typeface="Times New Roman" panose="02020603050405020304" pitchFamily="18" charset="0"/>
              </a:rPr>
              <a:t>' is the dependent variable. </a:t>
            </a:r>
          </a:p>
          <a:p>
            <a:pPr marL="342900" indent="-342900" algn="just">
              <a:buFont typeface="Arial" panose="020B0604020202020204" pitchFamily="34" charset="0"/>
              <a:buChar char="•"/>
            </a:pPr>
            <a:r>
              <a:rPr lang="en-IN" dirty="0">
                <a:solidFill>
                  <a:srgbClr val="51565E"/>
                </a:solidFill>
                <a:latin typeface="Times New Roman" panose="02020603050405020304" pitchFamily="18" charset="0"/>
                <a:cs typeface="Times New Roman" panose="02020603050405020304" pitchFamily="18" charset="0"/>
              </a:rPr>
              <a:t>If the temperature increases, then the humidity decreases. </a:t>
            </a:r>
          </a:p>
          <a:p>
            <a:pPr marL="342900" indent="-342900" algn="just">
              <a:buFont typeface="Arial" panose="020B0604020202020204" pitchFamily="34" charset="0"/>
              <a:buChar char="•"/>
            </a:pPr>
            <a:r>
              <a:rPr lang="en-IN" dirty="0">
                <a:solidFill>
                  <a:srgbClr val="51565E"/>
                </a:solidFill>
                <a:latin typeface="Times New Roman" panose="02020603050405020304" pitchFamily="18" charset="0"/>
                <a:cs typeface="Times New Roman" panose="02020603050405020304" pitchFamily="18" charset="0"/>
              </a:rPr>
              <a:t>These two variables are fed to the model and the machine </a:t>
            </a:r>
            <a:r>
              <a:rPr lang="en-IN" dirty="0" smtClean="0">
                <a:solidFill>
                  <a:srgbClr val="51565E"/>
                </a:solidFill>
                <a:latin typeface="Times New Roman" panose="02020603050405020304" pitchFamily="18" charset="0"/>
                <a:cs typeface="Times New Roman" panose="02020603050405020304" pitchFamily="18" charset="0"/>
              </a:rPr>
              <a:t>learns </a:t>
            </a:r>
            <a:r>
              <a:rPr lang="en-IN" dirty="0">
                <a:solidFill>
                  <a:srgbClr val="51565E"/>
                </a:solidFill>
                <a:latin typeface="Times New Roman" panose="02020603050405020304" pitchFamily="18" charset="0"/>
                <a:cs typeface="Times New Roman" panose="02020603050405020304" pitchFamily="18" charset="0"/>
              </a:rPr>
              <a:t>the relationship between them</a:t>
            </a:r>
            <a:r>
              <a:rPr lang="en-IN" dirty="0" smtClean="0">
                <a:solidFill>
                  <a:srgbClr val="51565E"/>
                </a:solidFill>
                <a:latin typeface="Times New Roman" panose="02020603050405020304" pitchFamily="18" charset="0"/>
                <a:cs typeface="Times New Roman" panose="02020603050405020304" pitchFamily="18" charset="0"/>
              </a:rPr>
              <a:t>.</a:t>
            </a:r>
            <a:endParaRPr lang="en-IN" dirty="0">
              <a:solidFill>
                <a:srgbClr val="51565E"/>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dirty="0">
                <a:solidFill>
                  <a:srgbClr val="51565E"/>
                </a:solidFill>
                <a:latin typeface="Times New Roman" panose="02020603050405020304" pitchFamily="18" charset="0"/>
                <a:cs typeface="Times New Roman" panose="02020603050405020304" pitchFamily="18" charset="0"/>
              </a:rPr>
              <a:t>After the machine is trained, it can easily predict the </a:t>
            </a:r>
            <a:r>
              <a:rPr lang="en-IN" dirty="0" smtClean="0">
                <a:solidFill>
                  <a:srgbClr val="51565E"/>
                </a:solidFill>
                <a:latin typeface="Times New Roman" panose="02020603050405020304" pitchFamily="18" charset="0"/>
                <a:cs typeface="Times New Roman" panose="02020603050405020304" pitchFamily="18" charset="0"/>
              </a:rPr>
              <a:t>humidity </a:t>
            </a:r>
            <a:r>
              <a:rPr lang="en-IN" dirty="0">
                <a:solidFill>
                  <a:srgbClr val="51565E"/>
                </a:solidFill>
                <a:latin typeface="Times New Roman" panose="02020603050405020304" pitchFamily="18" charset="0"/>
                <a:cs typeface="Times New Roman" panose="02020603050405020304" pitchFamily="18" charset="0"/>
              </a:rPr>
              <a:t>based on the given temperature. </a:t>
            </a:r>
          </a:p>
        </p:txBody>
      </p:sp>
    </p:spTree>
    <p:extLst>
      <p:ext uri="{BB962C8B-B14F-4D97-AF65-F5344CB8AC3E}">
        <p14:creationId xmlns:p14="http://schemas.microsoft.com/office/powerpoint/2010/main" val="2411133581"/>
      </p:ext>
    </p:extLst>
  </p:cSld>
  <p:clrMapOvr>
    <a:masterClrMapping/>
  </p:clrMapOvr>
  <p:transition advTm="2418"/>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857013"/>
            <a:ext cx="8378320" cy="1569660"/>
          </a:xfrm>
          <a:prstGeom prst="rect">
            <a:avLst/>
          </a:prstGeom>
        </p:spPr>
        <p:txBody>
          <a:bodyPr wrap="square">
            <a:spAutoFit/>
          </a:bodyPr>
          <a:lstStyle/>
          <a:p>
            <a:pPr indent="231775">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Linear Regression</a:t>
            </a:r>
          </a:p>
          <a:p>
            <a:pPr indent="231775">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Non-Linear Regression</a:t>
            </a:r>
          </a:p>
          <a:p>
            <a:pPr indent="231775">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Bayesian Linear Regression</a:t>
            </a:r>
          </a:p>
          <a:p>
            <a:pPr indent="231775">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Polynomial </a:t>
            </a:r>
            <a:r>
              <a:rPr lang="en-IN" sz="2400" dirty="0" smtClean="0">
                <a:solidFill>
                  <a:srgbClr val="000000"/>
                </a:solidFill>
                <a:latin typeface="Times New Roman" panose="02020603050405020304" pitchFamily="18" charset="0"/>
                <a:cs typeface="Times New Roman" panose="02020603050405020304" pitchFamily="18" charset="0"/>
              </a:rPr>
              <a:t>Regression</a:t>
            </a:r>
            <a:endParaRPr lang="en-IN" sz="2400" dirty="0">
              <a:solidFill>
                <a:srgbClr val="000000"/>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Regression Algorithms</a:t>
            </a:r>
          </a:p>
        </p:txBody>
      </p:sp>
    </p:spTree>
    <p:extLst>
      <p:ext uri="{BB962C8B-B14F-4D97-AF65-F5344CB8AC3E}">
        <p14:creationId xmlns:p14="http://schemas.microsoft.com/office/powerpoint/2010/main" val="1609835799"/>
      </p:ext>
    </p:extLst>
  </p:cSld>
  <p:clrMapOvr>
    <a:masterClrMapping/>
  </p:clrMapOvr>
  <p:transition advTm="2418"/>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graphicFrame>
        <p:nvGraphicFramePr>
          <p:cNvPr id="7" name="Table 6">
            <a:extLst>
              <a:ext uri="{FF2B5EF4-FFF2-40B4-BE49-F238E27FC236}">
                <a16:creationId xmlns:a16="http://schemas.microsoft.com/office/drawing/2014/main" id="{783C837E-3E25-4972-B54F-331CD96B30B8}"/>
              </a:ext>
            </a:extLst>
          </p:cNvPr>
          <p:cNvGraphicFramePr>
            <a:graphicFrameLocks noGrp="1"/>
          </p:cNvGraphicFramePr>
          <p:nvPr>
            <p:extLst>
              <p:ext uri="{D42A27DB-BD31-4B8C-83A1-F6EECF244321}">
                <p14:modId xmlns:p14="http://schemas.microsoft.com/office/powerpoint/2010/main" val="3738051690"/>
              </p:ext>
            </p:extLst>
          </p:nvPr>
        </p:nvGraphicFramePr>
        <p:xfrm>
          <a:off x="5530" y="1156014"/>
          <a:ext cx="9138470" cy="5184456"/>
        </p:xfrm>
        <a:graphic>
          <a:graphicData uri="http://schemas.openxmlformats.org/drawingml/2006/table">
            <a:tbl>
              <a:tblPr/>
              <a:tblGrid>
                <a:gridCol w="4494462">
                  <a:extLst>
                    <a:ext uri="{9D8B030D-6E8A-4147-A177-3AD203B41FA5}">
                      <a16:colId xmlns:a16="http://schemas.microsoft.com/office/drawing/2014/main" val="99930277"/>
                    </a:ext>
                  </a:extLst>
                </a:gridCol>
                <a:gridCol w="4644008">
                  <a:extLst>
                    <a:ext uri="{9D8B030D-6E8A-4147-A177-3AD203B41FA5}">
                      <a16:colId xmlns:a16="http://schemas.microsoft.com/office/drawing/2014/main" val="3836199069"/>
                    </a:ext>
                  </a:extLst>
                </a:gridCol>
              </a:tblGrid>
              <a:tr h="367901">
                <a:tc>
                  <a:txBody>
                    <a:bodyPr/>
                    <a:lstStyle/>
                    <a:p>
                      <a:pPr algn="ctr" fontAlgn="t"/>
                      <a:r>
                        <a:rPr lang="en-IN" sz="2000" b="1" dirty="0">
                          <a:solidFill>
                            <a:srgbClr val="000000"/>
                          </a:solidFill>
                          <a:effectLst/>
                          <a:latin typeface="Times New Roman" panose="02020603050405020304" pitchFamily="18" charset="0"/>
                          <a:cs typeface="Times New Roman" panose="02020603050405020304" pitchFamily="18" charset="0"/>
                        </a:rPr>
                        <a:t>Regression Algorithm</a:t>
                      </a:r>
                    </a:p>
                  </a:txBody>
                  <a:tcPr marL="64369" marR="64369" marT="64369" marB="64369">
                    <a:lnL w="9525" cap="flat" cmpd="sng" algn="ctr">
                      <a:solidFill>
                        <a:srgbClr val="78F8C7"/>
                      </a:solidFill>
                      <a:prstDash val="solid"/>
                      <a:round/>
                      <a:headEnd type="none" w="med" len="med"/>
                      <a:tailEnd type="none" w="med" len="med"/>
                    </a:lnL>
                    <a:lnR w="9525" cap="flat" cmpd="sng" algn="ctr">
                      <a:solidFill>
                        <a:srgbClr val="78F8C7"/>
                      </a:solidFill>
                      <a:prstDash val="solid"/>
                      <a:round/>
                      <a:headEnd type="none" w="med" len="med"/>
                      <a:tailEnd type="none" w="med" len="med"/>
                    </a:lnR>
                    <a:lnT w="9525" cap="flat" cmpd="sng" algn="ctr">
                      <a:solidFill>
                        <a:srgbClr val="78F8C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2000" b="1" dirty="0">
                          <a:solidFill>
                            <a:srgbClr val="000000"/>
                          </a:solidFill>
                          <a:effectLst/>
                          <a:latin typeface="Times New Roman" panose="02020603050405020304" pitchFamily="18" charset="0"/>
                          <a:cs typeface="Times New Roman" panose="02020603050405020304" pitchFamily="18" charset="0"/>
                        </a:rPr>
                        <a:t>Classification Algorithm</a:t>
                      </a:r>
                    </a:p>
                  </a:txBody>
                  <a:tcPr marL="64369" marR="64369" marT="64369" marB="64369">
                    <a:lnL w="9525" cap="flat" cmpd="sng" algn="ctr">
                      <a:solidFill>
                        <a:srgbClr val="78F8C7"/>
                      </a:solidFill>
                      <a:prstDash val="solid"/>
                      <a:round/>
                      <a:headEnd type="none" w="med" len="med"/>
                      <a:tailEnd type="none" w="med" len="med"/>
                    </a:lnL>
                    <a:lnR w="9525" cap="flat" cmpd="sng" algn="ctr">
                      <a:solidFill>
                        <a:srgbClr val="78F8C7"/>
                      </a:solidFill>
                      <a:prstDash val="solid"/>
                      <a:round/>
                      <a:headEnd type="none" w="med" len="med"/>
                      <a:tailEnd type="none" w="med" len="med"/>
                    </a:lnR>
                    <a:lnT w="9525" cap="flat" cmpd="sng" algn="ctr">
                      <a:solidFill>
                        <a:srgbClr val="78F8C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046231788"/>
                  </a:ext>
                </a:extLst>
              </a:tr>
              <a:tr h="713506">
                <a:tc>
                  <a:txBody>
                    <a:bodyPr/>
                    <a:lstStyle/>
                    <a:p>
                      <a:pPr algn="l" fontAlgn="t"/>
                      <a:r>
                        <a:rPr lang="en-IN" sz="1600" dirty="0">
                          <a:solidFill>
                            <a:srgbClr val="000000"/>
                          </a:solidFill>
                          <a:effectLst/>
                          <a:latin typeface="Times New Roman" panose="02020603050405020304" pitchFamily="18" charset="0"/>
                          <a:cs typeface="Times New Roman" panose="02020603050405020304" pitchFamily="18" charset="0"/>
                        </a:rPr>
                        <a:t>In Regression, the output variable must be of continuous nature or real value.</a:t>
                      </a:r>
                    </a:p>
                  </a:txBody>
                  <a:tcPr marL="42913" marR="42913" marT="42913" marB="429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In Classification, the output variable must be a discrete value.</a:t>
                      </a:r>
                    </a:p>
                  </a:txBody>
                  <a:tcPr marL="42913" marR="42913" marT="42913" marB="429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48840584"/>
                  </a:ext>
                </a:extLst>
              </a:tr>
              <a:tr h="914180">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The task of the regression algorithm is to map the input value (x) with the continuous output variable(y).</a:t>
                      </a:r>
                    </a:p>
                  </a:txBody>
                  <a:tcPr marL="42913" marR="42913" marT="42913" marB="429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The task of the classification algorithm is to map the input value(x) with the discrete output variable(y).</a:t>
                      </a:r>
                    </a:p>
                  </a:txBody>
                  <a:tcPr marL="42913" marR="42913" marT="42913" marB="429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08339620"/>
                  </a:ext>
                </a:extLst>
              </a:tr>
              <a:tr h="512833">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Regression Algorithms are used with continuous data.</a:t>
                      </a:r>
                    </a:p>
                  </a:txBody>
                  <a:tcPr marL="42913" marR="42913" marT="42913" marB="429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Classification Algorithms are used with discrete data.</a:t>
                      </a:r>
                    </a:p>
                  </a:txBody>
                  <a:tcPr marL="42913" marR="42913" marT="42913" marB="429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57989441"/>
                  </a:ext>
                </a:extLst>
              </a:tr>
              <a:tr h="635033">
                <a:tc>
                  <a:txBody>
                    <a:bodyPr/>
                    <a:lstStyle/>
                    <a:p>
                      <a:pPr algn="l" fontAlgn="t"/>
                      <a:r>
                        <a:rPr lang="en-IN" sz="1600" dirty="0">
                          <a:solidFill>
                            <a:srgbClr val="000000"/>
                          </a:solidFill>
                          <a:effectLst/>
                          <a:latin typeface="Times New Roman" panose="02020603050405020304" pitchFamily="18" charset="0"/>
                          <a:cs typeface="Times New Roman" panose="02020603050405020304" pitchFamily="18" charset="0"/>
                        </a:rPr>
                        <a:t>In Regression, we try to find the best fit line, which can predict the output more accurately.</a:t>
                      </a:r>
                    </a:p>
                  </a:txBody>
                  <a:tcPr marL="42913" marR="42913" marT="42913" marB="429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In Classification, we try to find the decision boundary, which can divide the dataset into different classes.</a:t>
                      </a:r>
                    </a:p>
                  </a:txBody>
                  <a:tcPr marL="42913" marR="42913" marT="42913" marB="429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95708324"/>
                  </a:ext>
                </a:extLst>
              </a:tr>
              <a:tr h="1000283">
                <a:tc>
                  <a:txBody>
                    <a:bodyPr/>
                    <a:lstStyle/>
                    <a:p>
                      <a:pPr algn="l" fontAlgn="t"/>
                      <a:r>
                        <a:rPr lang="en-IN" sz="1600" dirty="0">
                          <a:solidFill>
                            <a:srgbClr val="000000"/>
                          </a:solidFill>
                          <a:effectLst/>
                          <a:latin typeface="Times New Roman" panose="02020603050405020304" pitchFamily="18" charset="0"/>
                          <a:cs typeface="Times New Roman" panose="02020603050405020304" pitchFamily="18" charset="0"/>
                        </a:rPr>
                        <a:t>Regression algorithms can be used to solve the regression problems such as Weather Prediction, House price prediction, etc.</a:t>
                      </a:r>
                    </a:p>
                  </a:txBody>
                  <a:tcPr marL="42913" marR="42913" marT="42913" marB="429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Classification Algorithms can be used to solve classification problems such as Identification of spam emails, Speech Recognition, Identification of cancer cells, etc.</a:t>
                      </a:r>
                    </a:p>
                  </a:txBody>
                  <a:tcPr marL="42913" marR="42913" marT="42913" marB="429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07823946"/>
                  </a:ext>
                </a:extLst>
              </a:tr>
              <a:tr h="914180">
                <a:tc>
                  <a:txBody>
                    <a:bodyPr/>
                    <a:lstStyle/>
                    <a:p>
                      <a:pPr algn="l" fontAlgn="t"/>
                      <a:r>
                        <a:rPr lang="en-IN" sz="1600" dirty="0">
                          <a:solidFill>
                            <a:srgbClr val="000000"/>
                          </a:solidFill>
                          <a:effectLst/>
                          <a:latin typeface="Times New Roman" panose="02020603050405020304" pitchFamily="18" charset="0"/>
                          <a:cs typeface="Times New Roman" panose="02020603050405020304" pitchFamily="18" charset="0"/>
                        </a:rPr>
                        <a:t>The regression Algorithm can be further divided into Linear and Non-linear Regression.</a:t>
                      </a:r>
                    </a:p>
                  </a:txBody>
                  <a:tcPr marL="42913" marR="42913" marT="42913" marB="429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dirty="0">
                          <a:solidFill>
                            <a:srgbClr val="000000"/>
                          </a:solidFill>
                          <a:effectLst/>
                          <a:latin typeface="Times New Roman" panose="02020603050405020304" pitchFamily="18" charset="0"/>
                          <a:cs typeface="Times New Roman" panose="02020603050405020304" pitchFamily="18" charset="0"/>
                        </a:rPr>
                        <a:t>The Classification algorithms can be divided into Binary Classifier and Multi-class Classifier.</a:t>
                      </a:r>
                    </a:p>
                  </a:txBody>
                  <a:tcPr marL="42913" marR="42913" marT="42913" marB="429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03217070"/>
                  </a:ext>
                </a:extLst>
              </a:tr>
            </a:tbl>
          </a:graphicData>
        </a:graphic>
      </p:graphicFrame>
    </p:spTree>
    <p:extLst>
      <p:ext uri="{BB962C8B-B14F-4D97-AF65-F5344CB8AC3E}">
        <p14:creationId xmlns:p14="http://schemas.microsoft.com/office/powerpoint/2010/main" val="4087774311"/>
      </p:ext>
    </p:extLst>
  </p:cSld>
  <p:clrMapOvr>
    <a:masterClrMapping/>
  </p:clrMapOvr>
  <p:transition advTm="2418"/>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857012"/>
            <a:ext cx="8451688" cy="4236283"/>
          </a:xfrm>
          <a:prstGeom prst="rect">
            <a:avLst/>
          </a:prstGeom>
        </p:spPr>
        <p:txBody>
          <a:bodyPr wrap="square">
            <a:spAutoFit/>
          </a:bodyPr>
          <a:lstStyle/>
          <a:p>
            <a:pPr marL="231775" indent="-231775"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Risk assessment </a:t>
            </a:r>
            <a:r>
              <a:rPr lang="en-IN" sz="2400" dirty="0">
                <a:latin typeface="Times New Roman" panose="02020603050405020304" pitchFamily="18" charset="0"/>
                <a:cs typeface="Times New Roman" panose="02020603050405020304" pitchFamily="18" charset="0"/>
              </a:rPr>
              <a:t>- Supervised learning is used to assess the risk in financial services or insurance domains in order to minimize the risk portfolio of the companies. </a:t>
            </a:r>
          </a:p>
          <a:p>
            <a:pPr marL="231775" indent="-231775"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Image classification </a:t>
            </a:r>
            <a:r>
              <a:rPr lang="en-IN" sz="2400" dirty="0">
                <a:latin typeface="Times New Roman" panose="02020603050405020304" pitchFamily="18" charset="0"/>
                <a:cs typeface="Times New Roman" panose="02020603050405020304" pitchFamily="18" charset="0"/>
              </a:rPr>
              <a:t>- Image classification is one of the key use cases of demonstrating supervised machine learning. For example, Facebook can recognize your friend in a picture from an album of tagged photos. </a:t>
            </a:r>
          </a:p>
          <a:p>
            <a:pPr marL="231775" indent="-231775"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Fraud detection </a:t>
            </a:r>
            <a:r>
              <a:rPr lang="en-IN" sz="2400" dirty="0">
                <a:latin typeface="Times New Roman" panose="02020603050405020304" pitchFamily="18" charset="0"/>
                <a:cs typeface="Times New Roman" panose="02020603050405020304" pitchFamily="18" charset="0"/>
              </a:rPr>
              <a:t>- To identify whether the transactions made by the user are authentic or not. </a:t>
            </a:r>
          </a:p>
          <a:p>
            <a:pPr marL="231775" indent="-231775"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Visual recognition </a:t>
            </a:r>
            <a:r>
              <a:rPr lang="en-IN" sz="2400" dirty="0">
                <a:latin typeface="Times New Roman" panose="02020603050405020304" pitchFamily="18" charset="0"/>
                <a:cs typeface="Times New Roman" panose="02020603050405020304" pitchFamily="18" charset="0"/>
              </a:rPr>
              <a:t>- The ability of a machine learning model to identify objects, places, people, actions and images.</a:t>
            </a:r>
            <a:endParaRPr lang="en-IN" sz="2400" dirty="0"/>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Real Life Applications of Supervised Learning</a:t>
            </a:r>
          </a:p>
        </p:txBody>
      </p:sp>
    </p:spTree>
    <p:extLst>
      <p:ext uri="{BB962C8B-B14F-4D97-AF65-F5344CB8AC3E}">
        <p14:creationId xmlns:p14="http://schemas.microsoft.com/office/powerpoint/2010/main" val="833728290"/>
      </p:ext>
    </p:extLst>
  </p:cSld>
  <p:clrMapOvr>
    <a:masterClrMapping/>
  </p:clrMapOvr>
  <p:transition advTm="2418"/>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857013"/>
            <a:ext cx="8378320" cy="1938992"/>
          </a:xfrm>
          <a:prstGeom prst="rect">
            <a:avLst/>
          </a:prstGeom>
        </p:spPr>
        <p:txBody>
          <a:bodyPr wrap="square">
            <a:spAutoFit/>
          </a:bodyPr>
          <a:lstStyle/>
          <a:p>
            <a:pPr marL="342900" indent="-342900" algn="just">
              <a:buFont typeface="Arial" panose="020B0604020202020204" pitchFamily="34" charset="0"/>
              <a:buChar char="•"/>
            </a:pPr>
            <a:r>
              <a:rPr lang="en-IN" sz="2400" dirty="0">
                <a:solidFill>
                  <a:srgbClr val="51565E"/>
                </a:solidFill>
                <a:latin typeface="Times New Roman" panose="02020603050405020304" pitchFamily="18" charset="0"/>
                <a:cs typeface="Times New Roman" panose="02020603050405020304" pitchFamily="18" charset="0"/>
              </a:rPr>
              <a:t>In Unsupervised Learning, the machine uses unlabelled data and learns on itself without any supervision. The machine tries to find a pattern in the unlabelled data and gives a response</a:t>
            </a:r>
            <a:r>
              <a:rPr lang="en-IN" sz="2400" dirty="0" smtClean="0">
                <a:solidFill>
                  <a:srgbClr val="51565E"/>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Unsupervised learning can be further grouped into clustering and association.</a:t>
            </a: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Unsupervised Learning</a:t>
            </a:r>
          </a:p>
        </p:txBody>
      </p:sp>
      <p:pic>
        <p:nvPicPr>
          <p:cNvPr id="7" name="Picture 2" descr="Unsupervised Machine Learning">
            <a:extLst>
              <a:ext uri="{FF2B5EF4-FFF2-40B4-BE49-F238E27FC236}">
                <a16:creationId xmlns:a16="http://schemas.microsoft.com/office/drawing/2014/main" id="{02E09CD2-23B9-455F-9BDF-15A9A9273A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32" y="3717032"/>
            <a:ext cx="8957164" cy="267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581556"/>
      </p:ext>
    </p:extLst>
  </p:cSld>
  <p:clrMapOvr>
    <a:masterClrMapping/>
  </p:clrMapOvr>
  <p:transition advTm="2418"/>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857013"/>
            <a:ext cx="8451688" cy="4154984"/>
          </a:xfrm>
          <a:prstGeom prst="rect">
            <a:avLst/>
          </a:prstGeom>
        </p:spPr>
        <p:txBody>
          <a:bodyPr wrap="square">
            <a:spAutoFit/>
          </a:bodyPr>
          <a:lstStyle/>
          <a:p>
            <a:pPr marL="342900" indent="-342900" algn="just">
              <a:buFont typeface="Arial" panose="020B0604020202020204" pitchFamily="34" charset="0"/>
              <a:buChar char="•"/>
            </a:pPr>
            <a:r>
              <a:rPr lang="en-IN" sz="2400" dirty="0">
                <a:solidFill>
                  <a:srgbClr val="51565E"/>
                </a:solidFill>
                <a:latin typeface="Times New Roman" panose="02020603050405020304" pitchFamily="18" charset="0"/>
                <a:cs typeface="Times New Roman" panose="02020603050405020304" pitchFamily="18" charset="0"/>
              </a:rPr>
              <a:t>Clustering is the method of dividing the objects into clusters which are similar between them and are dissimilar to the objects belonging to another cluster.</a:t>
            </a:r>
          </a:p>
          <a:p>
            <a:pPr marL="342900" indent="-342900" algn="just">
              <a:buFont typeface="Arial" panose="020B0604020202020204" pitchFamily="34" charset="0"/>
              <a:buChar char="•"/>
            </a:pPr>
            <a:r>
              <a:rPr lang="en-IN" sz="2400" dirty="0" smtClean="0">
                <a:solidFill>
                  <a:srgbClr val="51565E"/>
                </a:solidFill>
                <a:latin typeface="Times New Roman" panose="02020603050405020304" pitchFamily="18" charset="0"/>
                <a:cs typeface="Times New Roman" panose="02020603050405020304" pitchFamily="18" charset="0"/>
              </a:rPr>
              <a:t>For </a:t>
            </a:r>
            <a:r>
              <a:rPr lang="en-IN" sz="2400" dirty="0">
                <a:solidFill>
                  <a:srgbClr val="51565E"/>
                </a:solidFill>
                <a:latin typeface="Times New Roman" panose="02020603050405020304" pitchFamily="18" charset="0"/>
                <a:cs typeface="Times New Roman" panose="02020603050405020304" pitchFamily="18" charset="0"/>
              </a:rPr>
              <a:t>example, finding out which customers made similar product purchases</a:t>
            </a:r>
            <a:r>
              <a:rPr lang="en-IN" sz="2400" dirty="0" smtClean="0">
                <a:solidFill>
                  <a:srgbClr val="51565E"/>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IN" sz="2400" dirty="0">
                <a:solidFill>
                  <a:srgbClr val="51565E"/>
                </a:solidFill>
                <a:latin typeface="Times New Roman" panose="02020603050405020304" pitchFamily="18" charset="0"/>
                <a:cs typeface="Times New Roman" panose="02020603050405020304" pitchFamily="18" charset="0"/>
              </a:rPr>
              <a:t>Suppose a telecom company wants to reduce its </a:t>
            </a:r>
            <a:r>
              <a:rPr lang="en-IN" sz="2400" dirty="0" smtClean="0">
                <a:solidFill>
                  <a:srgbClr val="51565E"/>
                </a:solidFill>
                <a:latin typeface="Times New Roman" panose="02020603050405020304" pitchFamily="18" charset="0"/>
                <a:cs typeface="Times New Roman" panose="02020603050405020304" pitchFamily="18" charset="0"/>
              </a:rPr>
              <a:t>customer </a:t>
            </a:r>
            <a:r>
              <a:rPr lang="en-IN" sz="2400" dirty="0">
                <a:solidFill>
                  <a:srgbClr val="51565E"/>
                </a:solidFill>
                <a:latin typeface="Times New Roman" panose="02020603050405020304" pitchFamily="18" charset="0"/>
                <a:cs typeface="Times New Roman" panose="02020603050405020304" pitchFamily="18" charset="0"/>
              </a:rPr>
              <a:t>churn rate by providing personalized call </a:t>
            </a:r>
            <a:r>
              <a:rPr lang="en-IN" sz="2400" dirty="0" smtClean="0">
                <a:solidFill>
                  <a:srgbClr val="51565E"/>
                </a:solidFill>
                <a:latin typeface="Times New Roman" panose="02020603050405020304" pitchFamily="18" charset="0"/>
                <a:cs typeface="Times New Roman" panose="02020603050405020304" pitchFamily="18" charset="0"/>
              </a:rPr>
              <a:t>and data </a:t>
            </a:r>
            <a:r>
              <a:rPr lang="en-IN" sz="2400" dirty="0">
                <a:solidFill>
                  <a:srgbClr val="51565E"/>
                </a:solidFill>
                <a:latin typeface="Times New Roman" panose="02020603050405020304" pitchFamily="18" charset="0"/>
                <a:cs typeface="Times New Roman" panose="02020603050405020304" pitchFamily="18" charset="0"/>
              </a:rPr>
              <a:t>plans.</a:t>
            </a:r>
          </a:p>
          <a:p>
            <a:pPr marL="285750" indent="-285750" algn="just">
              <a:buFont typeface="Arial" panose="020B0604020202020204" pitchFamily="34" charset="0"/>
              <a:buChar char="•"/>
            </a:pPr>
            <a:r>
              <a:rPr lang="en-IN" sz="2400" dirty="0">
                <a:solidFill>
                  <a:srgbClr val="51565E"/>
                </a:solidFill>
                <a:latin typeface="Times New Roman" panose="02020603050405020304" pitchFamily="18" charset="0"/>
                <a:cs typeface="Times New Roman" panose="02020603050405020304" pitchFamily="18" charset="0"/>
              </a:rPr>
              <a:t>The behaviour of the customers are studied and the </a:t>
            </a:r>
            <a:r>
              <a:rPr lang="en-IN" sz="2400" dirty="0" smtClean="0">
                <a:solidFill>
                  <a:srgbClr val="51565E"/>
                </a:solidFill>
                <a:latin typeface="Times New Roman" panose="02020603050405020304" pitchFamily="18" charset="0"/>
                <a:cs typeface="Times New Roman" panose="02020603050405020304" pitchFamily="18" charset="0"/>
              </a:rPr>
              <a:t>model </a:t>
            </a:r>
            <a:r>
              <a:rPr lang="en-IN" sz="2400" dirty="0">
                <a:solidFill>
                  <a:srgbClr val="51565E"/>
                </a:solidFill>
                <a:latin typeface="Times New Roman" panose="02020603050405020304" pitchFamily="18" charset="0"/>
                <a:cs typeface="Times New Roman" panose="02020603050405020304" pitchFamily="18" charset="0"/>
              </a:rPr>
              <a:t>segments the customers with similar traits</a:t>
            </a:r>
            <a:r>
              <a:rPr lang="en-IN" sz="2400" dirty="0" smtClean="0">
                <a:solidFill>
                  <a:srgbClr val="51565E"/>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400" dirty="0" smtClean="0">
                <a:solidFill>
                  <a:srgbClr val="51565E"/>
                </a:solidFill>
                <a:latin typeface="Times New Roman" panose="02020603050405020304" pitchFamily="18" charset="0"/>
                <a:cs typeface="Times New Roman" panose="02020603050405020304" pitchFamily="18" charset="0"/>
              </a:rPr>
              <a:t>Example discussed on next slide.</a:t>
            </a:r>
            <a:endParaRPr lang="en-IN" sz="2400" dirty="0">
              <a:solidFill>
                <a:srgbClr val="51565E"/>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solidFill>
                <a:srgbClr val="51565E"/>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Clustering</a:t>
            </a:r>
          </a:p>
        </p:txBody>
      </p:sp>
    </p:spTree>
    <p:extLst>
      <p:ext uri="{BB962C8B-B14F-4D97-AF65-F5344CB8AC3E}">
        <p14:creationId xmlns:p14="http://schemas.microsoft.com/office/powerpoint/2010/main" val="2366957622"/>
      </p:ext>
    </p:extLst>
  </p:cSld>
  <p:clrMapOvr>
    <a:masterClrMapping/>
  </p:clrMapOvr>
  <p:transition advTm="2418"/>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pic>
        <p:nvPicPr>
          <p:cNvPr id="7" name="Picture 2" descr="Clustering - Unsupervised Learning">
            <a:extLst>
              <a:ext uri="{FF2B5EF4-FFF2-40B4-BE49-F238E27FC236}">
                <a16:creationId xmlns:a16="http://schemas.microsoft.com/office/drawing/2014/main" id="{8CD28E4F-6C25-4671-BF9E-220CCACCA0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995555"/>
            <a:ext cx="4487564" cy="377466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7E00B16-6611-409F-A255-7C58A3BA821F}"/>
              </a:ext>
            </a:extLst>
          </p:cNvPr>
          <p:cNvSpPr txBox="1"/>
          <p:nvPr/>
        </p:nvSpPr>
        <p:spPr>
          <a:xfrm>
            <a:off x="4669758" y="1588341"/>
            <a:ext cx="4318124" cy="4247317"/>
          </a:xfrm>
          <a:prstGeom prst="rect">
            <a:avLst/>
          </a:prstGeom>
          <a:noFill/>
        </p:spPr>
        <p:txBody>
          <a:bodyPr wrap="square" rtlCol="0">
            <a:spAutoFit/>
          </a:bodyPr>
          <a:lstStyle/>
          <a:p>
            <a:pPr marL="285750" indent="-285750" algn="just">
              <a:buFont typeface="Arial" panose="020B0604020202020204" pitchFamily="34" charset="0"/>
              <a:buChar char="•"/>
            </a:pPr>
            <a:r>
              <a:rPr lang="en-IN" b="0" i="0" dirty="0" smtClean="0">
                <a:solidFill>
                  <a:srgbClr val="51565E"/>
                </a:solidFill>
                <a:effectLst/>
                <a:latin typeface="Times New Roman" panose="02020603050405020304" pitchFamily="18" charset="0"/>
                <a:cs typeface="Times New Roman" panose="02020603050405020304" pitchFamily="18" charset="0"/>
              </a:rPr>
              <a:t>Several </a:t>
            </a:r>
            <a:r>
              <a:rPr lang="en-IN" b="0" i="0" dirty="0">
                <a:solidFill>
                  <a:srgbClr val="51565E"/>
                </a:solidFill>
                <a:effectLst/>
                <a:latin typeface="Times New Roman" panose="02020603050405020304" pitchFamily="18" charset="0"/>
                <a:cs typeface="Times New Roman" panose="02020603050405020304" pitchFamily="18" charset="0"/>
              </a:rPr>
              <a:t>strategies are adopted to minimize churn </a:t>
            </a:r>
            <a:r>
              <a:rPr lang="en-IN" b="0" i="0" dirty="0" smtClean="0">
                <a:solidFill>
                  <a:srgbClr val="51565E"/>
                </a:solidFill>
                <a:effectLst/>
                <a:latin typeface="Times New Roman" panose="02020603050405020304" pitchFamily="18" charset="0"/>
                <a:cs typeface="Times New Roman" panose="02020603050405020304" pitchFamily="18" charset="0"/>
              </a:rPr>
              <a:t>rate and </a:t>
            </a:r>
            <a:r>
              <a:rPr lang="en-IN" b="0" i="0" dirty="0">
                <a:solidFill>
                  <a:srgbClr val="51565E"/>
                </a:solidFill>
                <a:effectLst/>
                <a:latin typeface="Times New Roman" panose="02020603050405020304" pitchFamily="18" charset="0"/>
                <a:cs typeface="Times New Roman" panose="02020603050405020304" pitchFamily="18" charset="0"/>
              </a:rPr>
              <a:t>maximize profit through suitable promotions and </a:t>
            </a:r>
            <a:r>
              <a:rPr lang="en-IN" dirty="0" smtClean="0">
                <a:solidFill>
                  <a:srgbClr val="51565E"/>
                </a:solidFill>
                <a:latin typeface="Times New Roman" panose="02020603050405020304" pitchFamily="18" charset="0"/>
                <a:cs typeface="Times New Roman" panose="02020603050405020304" pitchFamily="18" charset="0"/>
              </a:rPr>
              <a:t>     </a:t>
            </a:r>
            <a:r>
              <a:rPr lang="en-IN" b="0" i="0" dirty="0" smtClean="0">
                <a:solidFill>
                  <a:srgbClr val="51565E"/>
                </a:solidFill>
                <a:effectLst/>
                <a:latin typeface="Times New Roman" panose="02020603050405020304" pitchFamily="18" charset="0"/>
                <a:cs typeface="Times New Roman" panose="02020603050405020304" pitchFamily="18" charset="0"/>
              </a:rPr>
              <a:t>campaigns</a:t>
            </a:r>
            <a:r>
              <a:rPr lang="en-IN" b="0" i="0" dirty="0">
                <a:solidFill>
                  <a:srgbClr val="51565E"/>
                </a:solidFill>
                <a:effectLs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IN" b="0" i="0" dirty="0">
                <a:solidFill>
                  <a:srgbClr val="51565E"/>
                </a:solidFill>
                <a:effectLst/>
                <a:latin typeface="Times New Roman" panose="02020603050405020304" pitchFamily="18" charset="0"/>
                <a:cs typeface="Times New Roman" panose="02020603050405020304" pitchFamily="18" charset="0"/>
              </a:rPr>
              <a:t>In the right side of the image, you can see a graph </a:t>
            </a:r>
            <a:r>
              <a:rPr lang="en-IN" b="0" i="0" dirty="0" smtClean="0">
                <a:solidFill>
                  <a:srgbClr val="51565E"/>
                </a:solidFill>
                <a:effectLst/>
                <a:latin typeface="Times New Roman" panose="02020603050405020304" pitchFamily="18" charset="0"/>
                <a:cs typeface="Times New Roman" panose="02020603050405020304" pitchFamily="18" charset="0"/>
              </a:rPr>
              <a:t> where </a:t>
            </a:r>
            <a:r>
              <a:rPr lang="en-IN" b="0" i="0" dirty="0">
                <a:solidFill>
                  <a:srgbClr val="51565E"/>
                </a:solidFill>
                <a:effectLst/>
                <a:latin typeface="Times New Roman" panose="02020603050405020304" pitchFamily="18" charset="0"/>
                <a:cs typeface="Times New Roman" panose="02020603050405020304" pitchFamily="18" charset="0"/>
              </a:rPr>
              <a:t>customers are grouped.</a:t>
            </a:r>
          </a:p>
          <a:p>
            <a:pPr marL="285750" indent="-285750" algn="just">
              <a:buFont typeface="Arial" panose="020B0604020202020204" pitchFamily="34" charset="0"/>
              <a:buChar char="•"/>
            </a:pPr>
            <a:r>
              <a:rPr lang="en-IN" b="0" i="0" dirty="0" smtClean="0">
                <a:solidFill>
                  <a:srgbClr val="51565E"/>
                </a:solidFill>
                <a:effectLst/>
                <a:latin typeface="Times New Roman" panose="02020603050405020304" pitchFamily="18" charset="0"/>
                <a:cs typeface="Times New Roman" panose="02020603050405020304" pitchFamily="18" charset="0"/>
              </a:rPr>
              <a:t>Group </a:t>
            </a:r>
            <a:r>
              <a:rPr lang="en-IN" b="0" i="0" dirty="0">
                <a:solidFill>
                  <a:srgbClr val="51565E"/>
                </a:solidFill>
                <a:effectLst/>
                <a:latin typeface="Times New Roman" panose="02020603050405020304" pitchFamily="18" charset="0"/>
                <a:cs typeface="Times New Roman" panose="02020603050405020304" pitchFamily="18" charset="0"/>
              </a:rPr>
              <a:t>A customers use more data and also have </a:t>
            </a:r>
            <a:r>
              <a:rPr lang="en-IN" b="0" i="0" dirty="0" smtClean="0">
                <a:solidFill>
                  <a:srgbClr val="51565E"/>
                </a:solidFill>
                <a:effectLst/>
                <a:latin typeface="Times New Roman" panose="02020603050405020304" pitchFamily="18" charset="0"/>
                <a:cs typeface="Times New Roman" panose="02020603050405020304" pitchFamily="18" charset="0"/>
              </a:rPr>
              <a:t>high</a:t>
            </a:r>
            <a:r>
              <a:rPr lang="en-IN" dirty="0" smtClean="0">
                <a:solidFill>
                  <a:srgbClr val="51565E"/>
                </a:solidFill>
                <a:latin typeface="Times New Roman" panose="02020603050405020304" pitchFamily="18" charset="0"/>
                <a:cs typeface="Times New Roman" panose="02020603050405020304" pitchFamily="18" charset="0"/>
              </a:rPr>
              <a:t> </a:t>
            </a:r>
            <a:r>
              <a:rPr lang="en-IN" b="0" i="0" dirty="0" smtClean="0">
                <a:solidFill>
                  <a:srgbClr val="51565E"/>
                </a:solidFill>
                <a:effectLst/>
                <a:latin typeface="Times New Roman" panose="02020603050405020304" pitchFamily="18" charset="0"/>
                <a:cs typeface="Times New Roman" panose="02020603050405020304" pitchFamily="18" charset="0"/>
              </a:rPr>
              <a:t>call </a:t>
            </a:r>
            <a:r>
              <a:rPr lang="en-IN" b="0" i="0" dirty="0">
                <a:solidFill>
                  <a:srgbClr val="51565E"/>
                </a:solidFill>
                <a:effectLst/>
                <a:latin typeface="Times New Roman" panose="02020603050405020304" pitchFamily="18" charset="0"/>
                <a:cs typeface="Times New Roman" panose="02020603050405020304" pitchFamily="18" charset="0"/>
              </a:rPr>
              <a:t>durations.</a:t>
            </a:r>
          </a:p>
          <a:p>
            <a:pPr marL="285750" indent="-285750" algn="just">
              <a:buFont typeface="Arial" panose="020B0604020202020204" pitchFamily="34" charset="0"/>
              <a:buChar char="•"/>
            </a:pPr>
            <a:r>
              <a:rPr lang="en-IN" b="0" i="0" dirty="0" smtClean="0">
                <a:solidFill>
                  <a:srgbClr val="51565E"/>
                </a:solidFill>
                <a:effectLst/>
                <a:latin typeface="Times New Roman" panose="02020603050405020304" pitchFamily="18" charset="0"/>
                <a:cs typeface="Times New Roman" panose="02020603050405020304" pitchFamily="18" charset="0"/>
              </a:rPr>
              <a:t>Group </a:t>
            </a:r>
            <a:r>
              <a:rPr lang="en-IN" b="0" i="0" dirty="0">
                <a:solidFill>
                  <a:srgbClr val="51565E"/>
                </a:solidFill>
                <a:effectLst/>
                <a:latin typeface="Times New Roman" panose="02020603050405020304" pitchFamily="18" charset="0"/>
                <a:cs typeface="Times New Roman" panose="02020603050405020304" pitchFamily="18" charset="0"/>
              </a:rPr>
              <a:t>B customers are heavy Internet users, </a:t>
            </a:r>
            <a:r>
              <a:rPr lang="en-IN" b="0" i="0" dirty="0" smtClean="0">
                <a:solidFill>
                  <a:srgbClr val="51565E"/>
                </a:solidFill>
                <a:effectLst/>
                <a:latin typeface="Times New Roman" panose="02020603050405020304" pitchFamily="18" charset="0"/>
                <a:cs typeface="Times New Roman" panose="02020603050405020304" pitchFamily="18" charset="0"/>
              </a:rPr>
              <a:t>while Group </a:t>
            </a:r>
            <a:r>
              <a:rPr lang="en-IN" b="0" i="0" dirty="0">
                <a:solidFill>
                  <a:srgbClr val="51565E"/>
                </a:solidFill>
                <a:effectLst/>
                <a:latin typeface="Times New Roman" panose="02020603050405020304" pitchFamily="18" charset="0"/>
                <a:cs typeface="Times New Roman" panose="02020603050405020304" pitchFamily="18" charset="0"/>
              </a:rPr>
              <a:t>C customers have high call duration. </a:t>
            </a:r>
          </a:p>
          <a:p>
            <a:pPr marL="285750" indent="-285750" algn="just">
              <a:buFont typeface="Arial" panose="020B0604020202020204" pitchFamily="34" charset="0"/>
              <a:buChar char="•"/>
            </a:pPr>
            <a:r>
              <a:rPr lang="en-IN" b="0" i="0" dirty="0">
                <a:solidFill>
                  <a:srgbClr val="51565E"/>
                </a:solidFill>
                <a:effectLst/>
                <a:latin typeface="Times New Roman" panose="02020603050405020304" pitchFamily="18" charset="0"/>
                <a:cs typeface="Times New Roman" panose="02020603050405020304" pitchFamily="18" charset="0"/>
              </a:rPr>
              <a:t>So, Group B will be given more data benefit </a:t>
            </a:r>
            <a:r>
              <a:rPr lang="en-IN" b="0" i="0" dirty="0" smtClean="0">
                <a:solidFill>
                  <a:srgbClr val="51565E"/>
                </a:solidFill>
                <a:effectLst/>
                <a:latin typeface="Times New Roman" panose="02020603050405020304" pitchFamily="18" charset="0"/>
                <a:cs typeface="Times New Roman" panose="02020603050405020304" pitchFamily="18" charset="0"/>
              </a:rPr>
              <a:t>plants, while </a:t>
            </a:r>
            <a:r>
              <a:rPr lang="en-IN" b="0" i="0" dirty="0">
                <a:solidFill>
                  <a:srgbClr val="51565E"/>
                </a:solidFill>
                <a:effectLst/>
                <a:latin typeface="Times New Roman" panose="02020603050405020304" pitchFamily="18" charset="0"/>
                <a:cs typeface="Times New Roman" panose="02020603050405020304" pitchFamily="18" charset="0"/>
              </a:rPr>
              <a:t>Group C will be given cheaper called call </a:t>
            </a:r>
            <a:r>
              <a:rPr lang="en-IN" b="0" i="0" dirty="0" smtClean="0">
                <a:solidFill>
                  <a:srgbClr val="51565E"/>
                </a:solidFill>
                <a:effectLst/>
                <a:latin typeface="Times New Roman" panose="02020603050405020304" pitchFamily="18" charset="0"/>
                <a:cs typeface="Times New Roman" panose="02020603050405020304" pitchFamily="18" charset="0"/>
              </a:rPr>
              <a:t>rate plans </a:t>
            </a:r>
            <a:r>
              <a:rPr lang="en-IN" b="0" i="0" dirty="0">
                <a:solidFill>
                  <a:srgbClr val="51565E"/>
                </a:solidFill>
                <a:effectLst/>
                <a:latin typeface="Times New Roman" panose="02020603050405020304" pitchFamily="18" charset="0"/>
                <a:cs typeface="Times New Roman" panose="02020603050405020304" pitchFamily="18" charset="0"/>
              </a:rPr>
              <a:t>and group A will be given the benefit of both</a:t>
            </a:r>
            <a:r>
              <a:rPr lang="en-IN" b="0" i="0" dirty="0" smtClean="0">
                <a:solidFill>
                  <a:srgbClr val="51565E"/>
                </a:solidFill>
                <a:effectLst/>
                <a:latin typeface="Times New Roman" panose="02020603050405020304" pitchFamily="18" charset="0"/>
                <a:cs typeface="Times New Roman" panose="02020603050405020304" pitchFamily="18" charset="0"/>
              </a:rPr>
              <a:t>.</a:t>
            </a:r>
            <a:endParaRPr lang="en-IN" b="0" i="0" dirty="0">
              <a:solidFill>
                <a:srgbClr val="51565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772936"/>
      </p:ext>
    </p:extLst>
  </p:cSld>
  <p:clrMapOvr>
    <a:masterClrMapping/>
  </p:clrMapOvr>
  <p:transition advTm="2418"/>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6" name="Title 1">
            <a:extLst>
              <a:ext uri="{FF2B5EF4-FFF2-40B4-BE49-F238E27FC236}">
                <a16:creationId xmlns:a16="http://schemas.microsoft.com/office/drawing/2014/main" id="{C5CDCF6C-F9EF-479A-A570-8D7068191B05}"/>
              </a:ext>
            </a:extLst>
          </p:cNvPr>
          <p:cNvSpPr txBox="1">
            <a:spLocks/>
          </p:cNvSpPr>
          <p:nvPr/>
        </p:nvSpPr>
        <p:spPr>
          <a:xfrm>
            <a:off x="385192" y="100202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b="1" dirty="0">
              <a:latin typeface="Times New Roman" panose="02020603050405020304" pitchFamily="18" charset="0"/>
              <a:cs typeface="Times New Roman" panose="02020603050405020304" pitchFamily="18" charset="0"/>
            </a:endParaRPr>
          </a:p>
        </p:txBody>
      </p:sp>
      <p:pic>
        <p:nvPicPr>
          <p:cNvPr id="7" name="Picture 2" descr="Applications of Machine learning">
            <a:extLst>
              <a:ext uri="{FF2B5EF4-FFF2-40B4-BE49-F238E27FC236}">
                <a16:creationId xmlns:a16="http://schemas.microsoft.com/office/drawing/2014/main" id="{6D2CD9B3-A3CC-44DF-AF8C-D0734D3F67F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87624" y="1002026"/>
            <a:ext cx="6264696" cy="537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349852"/>
      </p:ext>
    </p:extLst>
  </p:cSld>
  <p:clrMapOvr>
    <a:masterClrMapping/>
  </p:clrMapOvr>
  <p:transition advTm="2418"/>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857013"/>
            <a:ext cx="8378320" cy="1569660"/>
          </a:xfrm>
          <a:prstGeom prst="rect">
            <a:avLst/>
          </a:prstGeom>
        </p:spPr>
        <p:txBody>
          <a:bodyPr wrap="square">
            <a:spAutoFit/>
          </a:bodyPr>
          <a:lstStyle/>
          <a:p>
            <a:pPr indent="231775">
              <a:buFont typeface="Arial" panose="020B0604020202020204" pitchFamily="34" charset="0"/>
              <a:buChar char="•"/>
            </a:pPr>
            <a:r>
              <a:rPr lang="en-IN" sz="2400" dirty="0" smtClean="0">
                <a:solidFill>
                  <a:srgbClr val="000000"/>
                </a:solidFill>
                <a:latin typeface="Times New Roman" panose="02020603050405020304" pitchFamily="18" charset="0"/>
                <a:cs typeface="Times New Roman" panose="02020603050405020304" pitchFamily="18" charset="0"/>
              </a:rPr>
              <a:t>Distance-based: K-Means</a:t>
            </a:r>
          </a:p>
          <a:p>
            <a:pPr indent="231775">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Density-based: DBSCAN</a:t>
            </a:r>
          </a:p>
          <a:p>
            <a:pPr indent="231775">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Hierarchical-based: Agglomerative Clustering</a:t>
            </a:r>
          </a:p>
          <a:p>
            <a:pPr indent="231775">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a:t>
            </a:r>
            <a:endParaRPr lang="en-IN" sz="2400" dirty="0">
              <a:solidFill>
                <a:srgbClr val="000000"/>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rgbClr val="610B4B"/>
                </a:solidFill>
                <a:latin typeface="Times New Roman" panose="02020603050405020304" pitchFamily="18" charset="0"/>
                <a:cs typeface="Times New Roman" panose="02020603050405020304" pitchFamily="18" charset="0"/>
              </a:rPr>
              <a:t>Clustering </a:t>
            </a:r>
            <a:r>
              <a:rPr lang="en-IN" sz="3200" b="1" dirty="0">
                <a:solidFill>
                  <a:srgbClr val="610B4B"/>
                </a:solidFill>
                <a:latin typeface="Times New Roman" panose="02020603050405020304" pitchFamily="18" charset="0"/>
                <a:cs typeface="Times New Roman" panose="02020603050405020304" pitchFamily="18" charset="0"/>
              </a:rPr>
              <a:t>Algorithms</a:t>
            </a:r>
          </a:p>
        </p:txBody>
      </p:sp>
    </p:spTree>
    <p:extLst>
      <p:ext uri="{BB962C8B-B14F-4D97-AF65-F5344CB8AC3E}">
        <p14:creationId xmlns:p14="http://schemas.microsoft.com/office/powerpoint/2010/main" val="3911208306"/>
      </p:ext>
    </p:extLst>
  </p:cSld>
  <p:clrMapOvr>
    <a:masterClrMapping/>
  </p:clrMapOvr>
  <p:transition advTm="2418"/>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857013"/>
            <a:ext cx="8378320" cy="1938992"/>
          </a:xfrm>
          <a:prstGeom prst="rect">
            <a:avLst/>
          </a:prstGeom>
        </p:spPr>
        <p:txBody>
          <a:bodyPr wrap="square">
            <a:spAutoFit/>
          </a:bodyPr>
          <a:lstStyle/>
          <a:p>
            <a:pPr marL="342900" indent="-342900" algn="just">
              <a:buFont typeface="Arial" panose="020B0604020202020204" pitchFamily="34" charset="0"/>
              <a:buChar char="•"/>
            </a:pPr>
            <a:r>
              <a:rPr lang="en-IN" sz="2400" dirty="0">
                <a:solidFill>
                  <a:srgbClr val="51565E"/>
                </a:solidFill>
                <a:latin typeface="Times New Roman" panose="02020603050405020304" pitchFamily="18" charset="0"/>
                <a:cs typeface="Times New Roman" panose="02020603050405020304" pitchFamily="18" charset="0"/>
              </a:rPr>
              <a:t>Association is a rule-based machine learning to discover the probability of the co-occurrence of items in a collection.</a:t>
            </a:r>
          </a:p>
          <a:p>
            <a:pPr marL="342900" indent="-342900" algn="just">
              <a:buFont typeface="Arial" panose="020B0604020202020204" pitchFamily="34" charset="0"/>
              <a:buChar char="•"/>
            </a:pPr>
            <a:r>
              <a:rPr lang="en-IN" sz="2400" dirty="0">
                <a:solidFill>
                  <a:srgbClr val="51565E"/>
                </a:solidFill>
                <a:latin typeface="Times New Roman" panose="02020603050405020304" pitchFamily="18" charset="0"/>
                <a:cs typeface="Times New Roman" panose="02020603050405020304" pitchFamily="18" charset="0"/>
              </a:rPr>
              <a:t>For example, finding out which products were purchased together</a:t>
            </a:r>
            <a:r>
              <a:rPr lang="en-IN" sz="2400" dirty="0" smtClean="0">
                <a:solidFill>
                  <a:srgbClr val="51565E"/>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smtClean="0">
                <a:solidFill>
                  <a:srgbClr val="51565E"/>
                </a:solidFill>
                <a:latin typeface="Times New Roman" panose="02020603050405020304" pitchFamily="18" charset="0"/>
                <a:cs typeface="Times New Roman" panose="02020603050405020304" pitchFamily="18" charset="0"/>
              </a:rPr>
              <a:t>Market Basket Example is discussed on next slide.</a:t>
            </a:r>
            <a:endParaRPr lang="en-IN" sz="2400" dirty="0">
              <a:solidFill>
                <a:srgbClr val="51565E"/>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Association Analysis</a:t>
            </a:r>
          </a:p>
        </p:txBody>
      </p:sp>
    </p:spTree>
    <p:extLst>
      <p:ext uri="{BB962C8B-B14F-4D97-AF65-F5344CB8AC3E}">
        <p14:creationId xmlns:p14="http://schemas.microsoft.com/office/powerpoint/2010/main" val="4256588690"/>
      </p:ext>
    </p:extLst>
  </p:cSld>
  <p:clrMapOvr>
    <a:masterClrMapping/>
  </p:clrMapOvr>
  <p:transition advTm="2418"/>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857013"/>
            <a:ext cx="8595704" cy="1754326"/>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51565E"/>
                </a:solidFill>
                <a:latin typeface="Times New Roman" panose="02020603050405020304" pitchFamily="18" charset="0"/>
                <a:cs typeface="Times New Roman" panose="02020603050405020304" pitchFamily="18" charset="0"/>
              </a:rPr>
              <a:t>Let’s say that a customer goes to a supermarket and buys bread, milk, fruits and wheat. </a:t>
            </a:r>
          </a:p>
          <a:p>
            <a:pPr marL="285750" indent="-285750" algn="just">
              <a:buFont typeface="Arial" panose="020B0604020202020204" pitchFamily="34" charset="0"/>
              <a:buChar char="•"/>
            </a:pPr>
            <a:r>
              <a:rPr lang="en-IN" dirty="0">
                <a:solidFill>
                  <a:srgbClr val="51565E"/>
                </a:solidFill>
                <a:latin typeface="Times New Roman" panose="02020603050405020304" pitchFamily="18" charset="0"/>
                <a:cs typeface="Times New Roman" panose="02020603050405020304" pitchFamily="18" charset="0"/>
              </a:rPr>
              <a:t>Another customer comes and buys bread, milk, rice and butter.</a:t>
            </a:r>
          </a:p>
          <a:p>
            <a:pPr marL="285750" indent="-285750" algn="just">
              <a:buFont typeface="Arial" panose="020B0604020202020204" pitchFamily="34" charset="0"/>
              <a:buChar char="•"/>
            </a:pPr>
            <a:r>
              <a:rPr lang="en-IN" dirty="0">
                <a:solidFill>
                  <a:srgbClr val="51565E"/>
                </a:solidFill>
                <a:latin typeface="Times New Roman" panose="02020603050405020304" pitchFamily="18" charset="0"/>
                <a:cs typeface="Times New Roman" panose="02020603050405020304" pitchFamily="18" charset="0"/>
              </a:rPr>
              <a:t>Now, when another customer comes, it is highly likely that if he buys bread, he will buy milk too.</a:t>
            </a:r>
          </a:p>
          <a:p>
            <a:pPr marL="285750" indent="-285750" algn="just">
              <a:buFont typeface="Arial" panose="020B0604020202020204" pitchFamily="34" charset="0"/>
              <a:buChar char="•"/>
            </a:pPr>
            <a:r>
              <a:rPr lang="en-IN" dirty="0">
                <a:solidFill>
                  <a:srgbClr val="51565E"/>
                </a:solidFill>
                <a:latin typeface="Times New Roman" panose="02020603050405020304" pitchFamily="18" charset="0"/>
                <a:cs typeface="Times New Roman" panose="02020603050405020304" pitchFamily="18" charset="0"/>
              </a:rPr>
              <a:t>Hence, a relationship is established based on customer behaviour and recommendations are made</a:t>
            </a:r>
            <a:r>
              <a:rPr lang="en-IN" dirty="0" smtClean="0">
                <a:solidFill>
                  <a:srgbClr val="51565E"/>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rgbClr val="610B4B"/>
                </a:solidFill>
                <a:latin typeface="Times New Roman" panose="02020603050405020304" pitchFamily="18" charset="0"/>
                <a:cs typeface="Times New Roman" panose="02020603050405020304" pitchFamily="18" charset="0"/>
              </a:rPr>
              <a:t>Market Basket Example</a:t>
            </a:r>
            <a:endParaRPr lang="en-IN" sz="3200" b="1" dirty="0">
              <a:solidFill>
                <a:srgbClr val="610B4B"/>
              </a:solidFill>
              <a:latin typeface="Times New Roman" panose="02020603050405020304" pitchFamily="18" charset="0"/>
              <a:cs typeface="Times New Roman" panose="02020603050405020304" pitchFamily="18" charset="0"/>
            </a:endParaRPr>
          </a:p>
        </p:txBody>
      </p:sp>
      <p:pic>
        <p:nvPicPr>
          <p:cNvPr id="7" name="Picture 2" descr="Association - Unsupervised Learning">
            <a:extLst>
              <a:ext uri="{FF2B5EF4-FFF2-40B4-BE49-F238E27FC236}">
                <a16:creationId xmlns:a16="http://schemas.microsoft.com/office/drawing/2014/main" id="{E9EC82DC-9AD2-413A-B043-35BCE909CF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0" y="3573016"/>
            <a:ext cx="9166463" cy="2763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027294"/>
      </p:ext>
    </p:extLst>
  </p:cSld>
  <p:clrMapOvr>
    <a:masterClrMapping/>
  </p:clrMapOvr>
  <p:transition advTm="2418"/>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857013"/>
            <a:ext cx="8378320" cy="1569660"/>
          </a:xfrm>
          <a:prstGeom prst="rect">
            <a:avLst/>
          </a:prstGeom>
        </p:spPr>
        <p:txBody>
          <a:bodyPr wrap="square">
            <a:spAutoFit/>
          </a:bodyPr>
          <a:lstStyle/>
          <a:p>
            <a:pPr indent="231775">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Apriori</a:t>
            </a:r>
          </a:p>
          <a:p>
            <a:pPr indent="231775">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FP-Growth</a:t>
            </a:r>
          </a:p>
          <a:p>
            <a:pPr indent="231775">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ECLAT</a:t>
            </a:r>
          </a:p>
          <a:p>
            <a:pPr indent="231775">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smtClean="0">
                <a:solidFill>
                  <a:srgbClr val="000000"/>
                </a:solidFill>
                <a:latin typeface="Times New Roman" panose="02020603050405020304" pitchFamily="18" charset="0"/>
                <a:cs typeface="Times New Roman" panose="02020603050405020304" pitchFamily="18" charset="0"/>
              </a:rPr>
              <a:t>…</a:t>
            </a:r>
            <a:endParaRPr lang="en-IN" sz="2400" dirty="0">
              <a:solidFill>
                <a:srgbClr val="000000"/>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rgbClr val="610B4B"/>
                </a:solidFill>
                <a:latin typeface="Times New Roman" panose="02020603050405020304" pitchFamily="18" charset="0"/>
                <a:cs typeface="Times New Roman" panose="02020603050405020304" pitchFamily="18" charset="0"/>
              </a:rPr>
              <a:t>Association Rule Mining </a:t>
            </a:r>
            <a:r>
              <a:rPr lang="en-IN" sz="3200" b="1" dirty="0">
                <a:solidFill>
                  <a:srgbClr val="610B4B"/>
                </a:solidFill>
                <a:latin typeface="Times New Roman" panose="02020603050405020304" pitchFamily="18" charset="0"/>
                <a:cs typeface="Times New Roman" panose="02020603050405020304" pitchFamily="18" charset="0"/>
              </a:rPr>
              <a:t>Algorithms</a:t>
            </a:r>
          </a:p>
        </p:txBody>
      </p:sp>
    </p:spTree>
    <p:extLst>
      <p:ext uri="{BB962C8B-B14F-4D97-AF65-F5344CB8AC3E}">
        <p14:creationId xmlns:p14="http://schemas.microsoft.com/office/powerpoint/2010/main" val="693677802"/>
      </p:ext>
    </p:extLst>
  </p:cSld>
  <p:clrMapOvr>
    <a:masterClrMapping/>
  </p:clrMapOvr>
  <p:transition advTm="2418"/>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995555"/>
            <a:ext cx="8378320" cy="3046988"/>
          </a:xfrm>
          <a:prstGeom prst="rect">
            <a:avLst/>
          </a:prstGeom>
        </p:spPr>
        <p:txBody>
          <a:bodyPr wrap="square">
            <a:spAutoFit/>
          </a:bodyPr>
          <a:lstStyle/>
          <a:p>
            <a:pPr marL="342900" indent="-342900" algn="just">
              <a:buFont typeface="Arial" panose="020B0604020202020204" pitchFamily="34" charset="0"/>
              <a:buChar char="•"/>
            </a:pPr>
            <a:r>
              <a:rPr lang="en-IN" sz="2400" b="1" dirty="0">
                <a:solidFill>
                  <a:srgbClr val="51565E"/>
                </a:solidFill>
                <a:latin typeface="Times New Roman" panose="02020603050405020304" pitchFamily="18" charset="0"/>
                <a:cs typeface="Times New Roman" panose="02020603050405020304" pitchFamily="18" charset="0"/>
              </a:rPr>
              <a:t>Market Basket Analysis </a:t>
            </a:r>
            <a:r>
              <a:rPr lang="en-IN" sz="2400" dirty="0">
                <a:solidFill>
                  <a:srgbClr val="51565E"/>
                </a:solidFill>
                <a:latin typeface="Times New Roman" panose="02020603050405020304" pitchFamily="18" charset="0"/>
                <a:cs typeface="Times New Roman" panose="02020603050405020304" pitchFamily="18" charset="0"/>
              </a:rPr>
              <a:t>- It is a machine learning model based on the algorithm that if you buy a certain group of items, you are less or more likely to buy another group of items.</a:t>
            </a:r>
          </a:p>
          <a:p>
            <a:pPr marL="342900" indent="-342900" algn="just">
              <a:buFont typeface="Arial" panose="020B0604020202020204" pitchFamily="34" charset="0"/>
              <a:buChar char="•"/>
            </a:pPr>
            <a:endParaRPr lang="en-IN" sz="2400" dirty="0">
              <a:solidFill>
                <a:srgbClr val="51565E"/>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b="1" dirty="0">
                <a:solidFill>
                  <a:srgbClr val="51565E"/>
                </a:solidFill>
                <a:latin typeface="Times New Roman" panose="02020603050405020304" pitchFamily="18" charset="0"/>
                <a:cs typeface="Times New Roman" panose="02020603050405020304" pitchFamily="18" charset="0"/>
              </a:rPr>
              <a:t>Identifying Accident Prone Areas</a:t>
            </a:r>
            <a:r>
              <a:rPr lang="en-IN" sz="2400" dirty="0">
                <a:solidFill>
                  <a:srgbClr val="51565E"/>
                </a:solidFill>
                <a:latin typeface="Times New Roman" panose="02020603050405020304" pitchFamily="18" charset="0"/>
                <a:cs typeface="Times New Roman" panose="02020603050405020304" pitchFamily="18" charset="0"/>
              </a:rPr>
              <a:t> - Unsupervised machine learning models can be used to identify accident-prone areas and introduce safety measures based on the intensity of those accidents</a:t>
            </a:r>
            <a:r>
              <a:rPr lang="en-IN" sz="2400" dirty="0" smtClean="0">
                <a:solidFill>
                  <a:srgbClr val="51565E"/>
                </a:solidFill>
                <a:latin typeface="Times New Roman" panose="02020603050405020304" pitchFamily="18" charset="0"/>
                <a:cs typeface="Times New Roman" panose="02020603050405020304" pitchFamily="18" charset="0"/>
              </a:rPr>
              <a:t>.</a:t>
            </a:r>
            <a:endParaRPr lang="en-IN" sz="2400" dirty="0">
              <a:solidFill>
                <a:srgbClr val="51565E"/>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149546" y="852555"/>
            <a:ext cx="888695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Real Life Applications of Unsupervised Learning</a:t>
            </a:r>
          </a:p>
        </p:txBody>
      </p:sp>
    </p:spTree>
    <p:extLst>
      <p:ext uri="{BB962C8B-B14F-4D97-AF65-F5344CB8AC3E}">
        <p14:creationId xmlns:p14="http://schemas.microsoft.com/office/powerpoint/2010/main" val="382491617"/>
      </p:ext>
    </p:extLst>
  </p:cSld>
  <p:clrMapOvr>
    <a:masterClrMapping/>
  </p:clrMapOvr>
  <p:transition advTm="2418"/>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graphicFrame>
        <p:nvGraphicFramePr>
          <p:cNvPr id="7" name="Table 6">
            <a:extLst>
              <a:ext uri="{FF2B5EF4-FFF2-40B4-BE49-F238E27FC236}">
                <a16:creationId xmlns:a16="http://schemas.microsoft.com/office/drawing/2014/main" id="{82F4870C-3AD4-4A0E-B209-3D12C0E52B64}"/>
              </a:ext>
            </a:extLst>
          </p:cNvPr>
          <p:cNvGraphicFramePr>
            <a:graphicFrameLocks noGrp="1"/>
          </p:cNvGraphicFramePr>
          <p:nvPr>
            <p:extLst>
              <p:ext uri="{D42A27DB-BD31-4B8C-83A1-F6EECF244321}">
                <p14:modId xmlns:p14="http://schemas.microsoft.com/office/powerpoint/2010/main" val="651432171"/>
              </p:ext>
            </p:extLst>
          </p:nvPr>
        </p:nvGraphicFramePr>
        <p:xfrm>
          <a:off x="179512" y="1062055"/>
          <a:ext cx="8950431" cy="5331488"/>
        </p:xfrm>
        <a:graphic>
          <a:graphicData uri="http://schemas.openxmlformats.org/drawingml/2006/table">
            <a:tbl>
              <a:tblPr/>
              <a:tblGrid>
                <a:gridCol w="4286907">
                  <a:extLst>
                    <a:ext uri="{9D8B030D-6E8A-4147-A177-3AD203B41FA5}">
                      <a16:colId xmlns:a16="http://schemas.microsoft.com/office/drawing/2014/main" val="2587959088"/>
                    </a:ext>
                  </a:extLst>
                </a:gridCol>
                <a:gridCol w="4663524">
                  <a:extLst>
                    <a:ext uri="{9D8B030D-6E8A-4147-A177-3AD203B41FA5}">
                      <a16:colId xmlns:a16="http://schemas.microsoft.com/office/drawing/2014/main" val="2348260558"/>
                    </a:ext>
                  </a:extLst>
                </a:gridCol>
              </a:tblGrid>
              <a:tr h="418314">
                <a:tc>
                  <a:txBody>
                    <a:bodyPr/>
                    <a:lstStyle/>
                    <a:p>
                      <a:pPr algn="ctr" fontAlgn="t">
                        <a:spcBef>
                          <a:spcPts val="0"/>
                        </a:spcBef>
                        <a:spcAft>
                          <a:spcPts val="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Supervised Learning</a:t>
                      </a:r>
                      <a:endParaRPr lang="en-IN" sz="2000" b="1" i="0" u="none" strike="noStrike" dirty="0">
                        <a:effectLst/>
                        <a:latin typeface="Times New Roman" panose="02020603050405020304" pitchFamily="18" charset="0"/>
                        <a:cs typeface="Times New Roman" panose="02020603050405020304" pitchFamily="18" charset="0"/>
                      </a:endParaRPr>
                    </a:p>
                  </a:txBody>
                  <a:tcPr marL="73588" marR="73588" marT="73588" marB="73588">
                    <a:lnL w="9525" cap="flat" cmpd="sng" algn="ctr">
                      <a:solidFill>
                        <a:srgbClr val="88C9E5"/>
                      </a:solidFill>
                      <a:prstDash val="solid"/>
                      <a:round/>
                      <a:headEnd type="none" w="med" len="med"/>
                      <a:tailEnd type="none" w="med" len="med"/>
                    </a:lnL>
                    <a:lnR w="9525" cap="flat" cmpd="sng" algn="ctr">
                      <a:solidFill>
                        <a:srgbClr val="88C9E5"/>
                      </a:solidFill>
                      <a:prstDash val="solid"/>
                      <a:round/>
                      <a:headEnd type="none" w="med" len="med"/>
                      <a:tailEnd type="none" w="med" len="med"/>
                    </a:lnR>
                    <a:lnT w="9525" cap="flat" cmpd="sng" algn="ctr">
                      <a:solidFill>
                        <a:srgbClr val="88C9E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spcBef>
                          <a:spcPts val="0"/>
                        </a:spcBef>
                        <a:spcAft>
                          <a:spcPts val="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Unsupervised Learning</a:t>
                      </a:r>
                      <a:endParaRPr lang="en-IN" sz="2000" b="1" i="0" u="none" strike="noStrike" dirty="0">
                        <a:effectLst/>
                        <a:latin typeface="Times New Roman" panose="02020603050405020304" pitchFamily="18" charset="0"/>
                        <a:cs typeface="Times New Roman" panose="02020603050405020304" pitchFamily="18" charset="0"/>
                      </a:endParaRPr>
                    </a:p>
                  </a:txBody>
                  <a:tcPr marL="73588" marR="73588" marT="73588" marB="73588">
                    <a:lnL w="9525" cap="flat" cmpd="sng" algn="ctr">
                      <a:solidFill>
                        <a:srgbClr val="88C9E5"/>
                      </a:solidFill>
                      <a:prstDash val="solid"/>
                      <a:round/>
                      <a:headEnd type="none" w="med" len="med"/>
                      <a:tailEnd type="none" w="med" len="med"/>
                    </a:lnL>
                    <a:lnR w="9525" cap="flat" cmpd="sng" algn="ctr">
                      <a:solidFill>
                        <a:srgbClr val="88C9E5"/>
                      </a:solidFill>
                      <a:prstDash val="solid"/>
                      <a:round/>
                      <a:headEnd type="none" w="med" len="med"/>
                      <a:tailEnd type="none" w="med" len="med"/>
                    </a:lnR>
                    <a:lnT w="9525" cap="flat" cmpd="sng" algn="ctr">
                      <a:solidFill>
                        <a:srgbClr val="88C9E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61855117"/>
                  </a:ext>
                </a:extLst>
              </a:tr>
              <a:tr h="542168">
                <a:tc>
                  <a:txBody>
                    <a:bodyPr/>
                    <a:lstStyle/>
                    <a:p>
                      <a:pPr algn="l"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Supervised learning algorithms are trained using </a:t>
                      </a:r>
                      <a:r>
                        <a:rPr lang="en-IN" sz="1400" b="0" i="0" u="none" strike="noStrike" dirty="0" smtClean="0">
                          <a:solidFill>
                            <a:srgbClr val="000000"/>
                          </a:solidFill>
                          <a:effectLst/>
                          <a:latin typeface="Times New Roman" panose="02020603050405020304" pitchFamily="18" charset="0"/>
                          <a:cs typeface="Times New Roman" panose="02020603050405020304" pitchFamily="18" charset="0"/>
                        </a:rPr>
                        <a:t>labelled </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data.</a:t>
                      </a:r>
                      <a:endParaRPr lang="en-IN" sz="1400" b="0" i="0" u="none" strike="noStrike" dirty="0">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Unsupervised learning algorithms are trained using </a:t>
                      </a:r>
                      <a:r>
                        <a:rPr lang="en-IN" sz="1400" b="0" i="0" u="none" strike="noStrike" dirty="0" smtClean="0">
                          <a:solidFill>
                            <a:srgbClr val="000000"/>
                          </a:solidFill>
                          <a:effectLst/>
                          <a:latin typeface="Times New Roman" panose="02020603050405020304" pitchFamily="18" charset="0"/>
                          <a:cs typeface="Times New Roman" panose="02020603050405020304" pitchFamily="18" charset="0"/>
                        </a:rPr>
                        <a:t>unlabelled </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data.</a:t>
                      </a:r>
                      <a:endParaRPr lang="en-IN" sz="1400" b="0" i="0" u="none" strike="noStrike" dirty="0">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3573034102"/>
                  </a:ext>
                </a:extLst>
              </a:tr>
              <a:tr h="316488">
                <a:tc>
                  <a:txBody>
                    <a:bodyPr/>
                    <a:lstStyle/>
                    <a:p>
                      <a:pPr algn="l"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Supervised learning model predicts the output.</a:t>
                      </a:r>
                      <a:endParaRPr lang="en-IN" sz="1400" b="0" i="0" u="none" strike="noStrike" dirty="0">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Unsupervised learning model finds the hidden patterns in data.</a:t>
                      </a:r>
                      <a:endParaRPr lang="en-IN" sz="1400" b="0" i="0" u="none" strike="noStrike" dirty="0">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818686039"/>
                  </a:ext>
                </a:extLst>
              </a:tr>
              <a:tr h="542168">
                <a:tc>
                  <a:txBody>
                    <a:bodyPr/>
                    <a:lstStyle/>
                    <a:p>
                      <a:pPr algn="l"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In supervised learning, input data is provided to the model along with the output.</a:t>
                      </a:r>
                      <a:endParaRPr lang="en-IN" sz="1400" b="0" i="0" u="none" strike="noStrike" dirty="0">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In unsupervised learning, only input data is provided to the model.</a:t>
                      </a:r>
                      <a:endParaRPr lang="en-IN" sz="1400" b="0" i="0" u="none" strike="noStrike">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38161596"/>
                  </a:ext>
                </a:extLst>
              </a:tr>
              <a:tr h="542168">
                <a:tc>
                  <a:txBody>
                    <a:bodyPr/>
                    <a:lstStyle/>
                    <a:p>
                      <a:pPr algn="l"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The goal of supervised learning is to train the model so that it can predict the output when it is given new data.</a:t>
                      </a:r>
                      <a:endParaRPr lang="en-IN" sz="1400" b="0" i="0" u="none" strike="noStrike" dirty="0">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The goal of unsupervised learning is to find the hidden patterns and useful insights from the unknown dataset.</a:t>
                      </a:r>
                      <a:endParaRPr lang="en-IN" sz="1400" b="0" i="0" u="none" strike="noStrike" dirty="0">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123406721"/>
                  </a:ext>
                </a:extLst>
              </a:tr>
              <a:tr h="542168">
                <a:tc>
                  <a:txBody>
                    <a:bodyPr/>
                    <a:lstStyle/>
                    <a:p>
                      <a:pPr algn="l"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Supervised learning needs supervision to train the model.</a:t>
                      </a:r>
                      <a:endParaRPr lang="en-IN" sz="1400" b="0" i="0" u="none" strike="noStrike" dirty="0">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Unsupervised learning does not need any supervision to train the model.</a:t>
                      </a:r>
                      <a:endParaRPr lang="en-IN" sz="1400" b="0" i="0" u="none" strike="noStrike" dirty="0">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38373491"/>
                  </a:ext>
                </a:extLst>
              </a:tr>
              <a:tr h="542168">
                <a:tc>
                  <a:txBody>
                    <a:bodyPr/>
                    <a:lstStyle/>
                    <a:p>
                      <a:pPr algn="l"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Supervised learning can be categorized in </a:t>
                      </a:r>
                      <a:r>
                        <a:rPr lang="en-IN" sz="1400" b="1" i="0" u="none" strike="noStrike" dirty="0">
                          <a:solidFill>
                            <a:srgbClr val="000000"/>
                          </a:solidFill>
                          <a:effectLst/>
                          <a:latin typeface="Times New Roman" panose="02020603050405020304" pitchFamily="18" charset="0"/>
                          <a:cs typeface="Times New Roman" panose="02020603050405020304" pitchFamily="18" charset="0"/>
                        </a:rPr>
                        <a:t>Classification</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IN" sz="1400" b="1" i="0" u="none" strike="noStrike" dirty="0">
                          <a:solidFill>
                            <a:srgbClr val="000000"/>
                          </a:solidFill>
                          <a:effectLst/>
                          <a:latin typeface="Times New Roman" panose="02020603050405020304" pitchFamily="18" charset="0"/>
                          <a:cs typeface="Times New Roman" panose="02020603050405020304" pitchFamily="18" charset="0"/>
                        </a:rPr>
                        <a:t>Regression</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problems.</a:t>
                      </a:r>
                      <a:endParaRPr lang="en-IN" sz="1400" b="0" i="0" u="none" strike="noStrike" dirty="0">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Unsupervised Learning can be classified in </a:t>
                      </a:r>
                      <a:r>
                        <a:rPr lang="en-IN" sz="1400" b="1" i="0" u="none" strike="noStrike" dirty="0">
                          <a:solidFill>
                            <a:srgbClr val="000000"/>
                          </a:solidFill>
                          <a:effectLst/>
                          <a:latin typeface="Times New Roman" panose="02020603050405020304" pitchFamily="18" charset="0"/>
                          <a:cs typeface="Times New Roman" panose="02020603050405020304" pitchFamily="18" charset="0"/>
                        </a:rPr>
                        <a:t>Clustering</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IN" sz="1400" b="1" i="0" u="none" strike="noStrike" dirty="0">
                          <a:solidFill>
                            <a:srgbClr val="000000"/>
                          </a:solidFill>
                          <a:effectLst/>
                          <a:latin typeface="Times New Roman" panose="02020603050405020304" pitchFamily="18" charset="0"/>
                          <a:cs typeface="Times New Roman" panose="02020603050405020304" pitchFamily="18" charset="0"/>
                        </a:rPr>
                        <a:t>Associations</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problems.</a:t>
                      </a:r>
                      <a:endParaRPr lang="en-IN" sz="1400" b="0" i="0" u="none" strike="noStrike" dirty="0">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3092758582"/>
                  </a:ext>
                </a:extLst>
              </a:tr>
              <a:tr h="542168">
                <a:tc>
                  <a:txBody>
                    <a:bodyPr/>
                    <a:lstStyle/>
                    <a:p>
                      <a:pPr algn="l"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Supervised learning can be used for those cases where we know the input as well as corresponding outputs.</a:t>
                      </a:r>
                      <a:endParaRPr lang="en-IN" sz="1400" b="0" i="0" u="none" strike="noStrike" dirty="0">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Unsupervised learning can be used for those cases where we have only input data and no corresponding output data.</a:t>
                      </a:r>
                      <a:endParaRPr lang="en-IN" sz="1400" b="0" i="0" u="none" strike="noStrike">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1185428"/>
                  </a:ext>
                </a:extLst>
              </a:tr>
              <a:tr h="542168">
                <a:tc>
                  <a:txBody>
                    <a:bodyPr/>
                    <a:lstStyle/>
                    <a:p>
                      <a:pPr algn="l"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Supervised learning model produces an accurate result.</a:t>
                      </a:r>
                      <a:endParaRPr lang="en-IN" sz="1400" b="0" i="0" u="none" strike="noStrike" dirty="0">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Unsupervised learning model may give less accurate result as compared to supervised learning.</a:t>
                      </a:r>
                      <a:endParaRPr lang="en-IN" sz="1400" b="0" i="0" u="none" strike="noStrike">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4099101594"/>
                  </a:ext>
                </a:extLst>
              </a:tr>
              <a:tr h="767848">
                <a:tc>
                  <a:txBody>
                    <a:bodyPr/>
                    <a:lstStyle/>
                    <a:p>
                      <a:pPr algn="l"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It includes various algorithms such as Linear Regression, Logistic Regression, Support Vector Machine, Multi-class Classification, Decision tree, Bayesian Logic, etc.</a:t>
                      </a:r>
                      <a:endParaRPr lang="en-IN" sz="1400" b="0" i="0" u="none" strike="noStrike" dirty="0">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It includes various algorithms such as Clustering, KNN, and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Apriori</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algorithm.</a:t>
                      </a:r>
                      <a:endParaRPr lang="en-IN" sz="1400" b="0" i="0" u="none" strike="noStrike" dirty="0">
                        <a:effectLst/>
                        <a:latin typeface="Times New Roman" panose="02020603050405020304" pitchFamily="18" charset="0"/>
                        <a:cs typeface="Times New Roman" panose="02020603050405020304" pitchFamily="18" charset="0"/>
                      </a:endParaRPr>
                    </a:p>
                  </a:txBody>
                  <a:tcPr marL="49058" marR="49058" marT="49058" marB="490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421974333"/>
                  </a:ext>
                </a:extLst>
              </a:tr>
            </a:tbl>
          </a:graphicData>
        </a:graphic>
      </p:graphicFrame>
    </p:spTree>
    <p:extLst>
      <p:ext uri="{BB962C8B-B14F-4D97-AF65-F5344CB8AC3E}">
        <p14:creationId xmlns:p14="http://schemas.microsoft.com/office/powerpoint/2010/main" val="1815306161"/>
      </p:ext>
    </p:extLst>
  </p:cSld>
  <p:clrMapOvr>
    <a:masterClrMapping/>
  </p:clrMapOvr>
  <p:transition advTm="2418"/>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pic>
        <p:nvPicPr>
          <p:cNvPr id="7" name="Picture 2" descr="13+ List of Machine Learning Algorithms with Details [2018 Updated]">
            <a:extLst>
              <a:ext uri="{FF2B5EF4-FFF2-40B4-BE49-F238E27FC236}">
                <a16:creationId xmlns:a16="http://schemas.microsoft.com/office/drawing/2014/main" id="{BA6D9139-8A63-487F-9DA7-F566F13736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512" y="1053337"/>
            <a:ext cx="7776864" cy="5327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069273"/>
      </p:ext>
    </p:extLst>
  </p:cSld>
  <p:clrMapOvr>
    <a:masterClrMapping/>
  </p:clrMapOvr>
  <p:transition advTm="2418"/>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857013"/>
            <a:ext cx="8378320" cy="2308324"/>
          </a:xfrm>
          <a:prstGeom prst="rect">
            <a:avLst/>
          </a:prstGeom>
        </p:spPr>
        <p:txBody>
          <a:bodyPr wrap="square">
            <a:spAutoFit/>
          </a:bodyPr>
          <a:lstStyle/>
          <a:p>
            <a:pPr marL="566738" lvl="1" indent="-342900" algn="just">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More </a:t>
            </a:r>
            <a:r>
              <a:rPr lang="en-US" altLang="en-US" sz="2400" dirty="0">
                <a:latin typeface="Times New Roman" panose="02020603050405020304" pitchFamily="18" charset="0"/>
                <a:cs typeface="Times New Roman" panose="02020603050405020304" pitchFamily="18" charset="0"/>
              </a:rPr>
              <a:t>general than </a:t>
            </a:r>
            <a:r>
              <a:rPr lang="en-US" altLang="en-US" sz="2400" dirty="0" smtClean="0">
                <a:latin typeface="Times New Roman" panose="02020603050405020304" pitchFamily="18" charset="0"/>
                <a:cs typeface="Times New Roman" panose="02020603050405020304" pitchFamily="18" charset="0"/>
              </a:rPr>
              <a:t>supervised / unsupervised learning.</a:t>
            </a:r>
            <a:endParaRPr lang="en-US" altLang="en-US" sz="2400" dirty="0">
              <a:latin typeface="Times New Roman" panose="02020603050405020304" pitchFamily="18" charset="0"/>
              <a:cs typeface="Times New Roman" panose="02020603050405020304" pitchFamily="18" charset="0"/>
            </a:endParaRPr>
          </a:p>
          <a:p>
            <a:pPr marL="566738" lvl="1" indent="-342900" algn="just">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Learn </a:t>
            </a:r>
            <a:r>
              <a:rPr lang="en-US" altLang="en-US" sz="2400" dirty="0">
                <a:latin typeface="Times New Roman" panose="02020603050405020304" pitchFamily="18" charset="0"/>
                <a:cs typeface="Times New Roman" panose="02020603050405020304" pitchFamily="18" charset="0"/>
              </a:rPr>
              <a:t>from interaction </a:t>
            </a:r>
            <a:r>
              <a:rPr lang="en-US" altLang="en-US" sz="2400" dirty="0" smtClean="0">
                <a:latin typeface="Times New Roman" panose="02020603050405020304" pitchFamily="18" charset="0"/>
                <a:cs typeface="Times New Roman" panose="02020603050405020304" pitchFamily="18" charset="0"/>
              </a:rPr>
              <a:t>with </a:t>
            </a:r>
            <a:r>
              <a:rPr lang="en-US" altLang="en-US" sz="2400" dirty="0">
                <a:latin typeface="Times New Roman" panose="02020603050405020304" pitchFamily="18" charset="0"/>
                <a:cs typeface="Times New Roman" panose="02020603050405020304" pitchFamily="18" charset="0"/>
              </a:rPr>
              <a:t>environment to achieve a </a:t>
            </a:r>
            <a:r>
              <a:rPr lang="en-US" altLang="en-US" sz="2400" dirty="0" smtClean="0">
                <a:latin typeface="Times New Roman" panose="02020603050405020304" pitchFamily="18" charset="0"/>
                <a:cs typeface="Times New Roman" panose="02020603050405020304" pitchFamily="18" charset="0"/>
              </a:rPr>
              <a:t>goal.</a:t>
            </a:r>
          </a:p>
          <a:p>
            <a:pPr marL="566738" lvl="1" indent="-342900" algn="just">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Used </a:t>
            </a:r>
            <a:r>
              <a:rPr lang="en-US" altLang="en-US" sz="2400" dirty="0">
                <a:latin typeface="Times New Roman" panose="02020603050405020304" pitchFamily="18" charset="0"/>
                <a:cs typeface="Times New Roman" panose="02020603050405020304" pitchFamily="18" charset="0"/>
              </a:rPr>
              <a:t>when need to make decisions in uncertain </a:t>
            </a:r>
            <a:r>
              <a:rPr lang="en-US" altLang="en-US" sz="2400" dirty="0" smtClean="0">
                <a:latin typeface="Times New Roman" panose="02020603050405020304" pitchFamily="18" charset="0"/>
                <a:cs typeface="Times New Roman" panose="02020603050405020304" pitchFamily="18" charset="0"/>
              </a:rPr>
              <a:t>environment.</a:t>
            </a:r>
          </a:p>
          <a:p>
            <a:pPr marL="566738" lvl="1" indent="-342900" algn="just">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Simple algorithms design </a:t>
            </a:r>
            <a:r>
              <a:rPr lang="en-US" altLang="en-US" sz="2400" dirty="0">
                <a:latin typeface="Times New Roman" panose="02020603050405020304" pitchFamily="18" charset="0"/>
                <a:cs typeface="Times New Roman" panose="02020603050405020304" pitchFamily="18" charset="0"/>
              </a:rPr>
              <a:t>features, state representation, </a:t>
            </a:r>
            <a:r>
              <a:rPr lang="en-US" altLang="en-US" sz="2400" dirty="0" smtClean="0">
                <a:latin typeface="Times New Roman" panose="02020603050405020304" pitchFamily="18" charset="0"/>
                <a:cs typeface="Times New Roman" panose="02020603050405020304" pitchFamily="18" charset="0"/>
              </a:rPr>
              <a:t>rewards.</a:t>
            </a:r>
          </a:p>
          <a:p>
            <a:pPr marL="566738" lvl="1" indent="-342900" algn="just">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“Robot in a Room” example discussed on next slide.</a:t>
            </a:r>
            <a:endParaRPr lang="en-US" altLang="en-US"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b="1" dirty="0">
                <a:solidFill>
                  <a:srgbClr val="610B4B"/>
                </a:solidFill>
                <a:latin typeface="Times New Roman" panose="02020603050405020304" pitchFamily="18" charset="0"/>
                <a:cs typeface="Times New Roman" panose="02020603050405020304" pitchFamily="18" charset="0"/>
              </a:rPr>
              <a:t>Reinforcement Learning</a:t>
            </a:r>
          </a:p>
        </p:txBody>
      </p:sp>
      <p:pic>
        <p:nvPicPr>
          <p:cNvPr id="4" name="Picture 3"/>
          <p:cNvPicPr>
            <a:picLocks noChangeAspect="1"/>
          </p:cNvPicPr>
          <p:nvPr/>
        </p:nvPicPr>
        <p:blipFill rotWithShape="1">
          <a:blip r:embed="rId4"/>
          <a:srcRect l="35057" t="70672" r="33397" b="5704"/>
          <a:stretch/>
        </p:blipFill>
        <p:spPr>
          <a:xfrm>
            <a:off x="1691680" y="4139939"/>
            <a:ext cx="5323301" cy="2241389"/>
          </a:xfrm>
          <a:prstGeom prst="rect">
            <a:avLst/>
          </a:prstGeom>
        </p:spPr>
      </p:pic>
    </p:spTree>
    <p:extLst>
      <p:ext uri="{BB962C8B-B14F-4D97-AF65-F5344CB8AC3E}">
        <p14:creationId xmlns:p14="http://schemas.microsoft.com/office/powerpoint/2010/main" val="1951812934"/>
      </p:ext>
    </p:extLst>
  </p:cSld>
  <p:clrMapOvr>
    <a:masterClrMapping/>
  </p:clrMapOvr>
  <p:transition advTm="2418"/>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b="1" dirty="0">
                <a:solidFill>
                  <a:srgbClr val="610B4B"/>
                </a:solidFill>
                <a:latin typeface="Times New Roman" panose="02020603050405020304" pitchFamily="18" charset="0"/>
                <a:cs typeface="Times New Roman" panose="02020603050405020304" pitchFamily="18" charset="0"/>
              </a:rPr>
              <a:t>Robot in a Room</a:t>
            </a:r>
            <a:endParaRPr lang="en-IN" sz="3200" b="1" dirty="0">
              <a:solidFill>
                <a:srgbClr val="610B4B"/>
              </a:solidFill>
              <a:latin typeface="Times New Roman" panose="02020603050405020304" pitchFamily="18" charset="0"/>
              <a:cs typeface="Times New Roman" panose="02020603050405020304" pitchFamily="18" charset="0"/>
            </a:endParaRPr>
          </a:p>
        </p:txBody>
      </p:sp>
      <p:graphicFrame>
        <p:nvGraphicFramePr>
          <p:cNvPr id="10" name="Group 3"/>
          <p:cNvGraphicFramePr>
            <a:graphicFrameLocks noGrp="1"/>
          </p:cNvGraphicFramePr>
          <p:nvPr>
            <p:extLst>
              <p:ext uri="{D42A27DB-BD31-4B8C-83A1-F6EECF244321}">
                <p14:modId xmlns:p14="http://schemas.microsoft.com/office/powerpoint/2010/main" val="712201976"/>
              </p:ext>
            </p:extLst>
          </p:nvPr>
        </p:nvGraphicFramePr>
        <p:xfrm>
          <a:off x="972368" y="1916931"/>
          <a:ext cx="3527624" cy="2448173"/>
        </p:xfrm>
        <a:graphic>
          <a:graphicData uri="http://schemas.openxmlformats.org/drawingml/2006/table">
            <a:tbl>
              <a:tblPr/>
              <a:tblGrid>
                <a:gridCol w="881565">
                  <a:extLst>
                    <a:ext uri="{9D8B030D-6E8A-4147-A177-3AD203B41FA5}">
                      <a16:colId xmlns:a16="http://schemas.microsoft.com/office/drawing/2014/main" val="20000"/>
                    </a:ext>
                  </a:extLst>
                </a:gridCol>
                <a:gridCol w="882929">
                  <a:extLst>
                    <a:ext uri="{9D8B030D-6E8A-4147-A177-3AD203B41FA5}">
                      <a16:colId xmlns:a16="http://schemas.microsoft.com/office/drawing/2014/main" val="20001"/>
                    </a:ext>
                  </a:extLst>
                </a:gridCol>
                <a:gridCol w="881565">
                  <a:extLst>
                    <a:ext uri="{9D8B030D-6E8A-4147-A177-3AD203B41FA5}">
                      <a16:colId xmlns:a16="http://schemas.microsoft.com/office/drawing/2014/main" val="20002"/>
                    </a:ext>
                  </a:extLst>
                </a:gridCol>
                <a:gridCol w="881565">
                  <a:extLst>
                    <a:ext uri="{9D8B030D-6E8A-4147-A177-3AD203B41FA5}">
                      <a16:colId xmlns:a16="http://schemas.microsoft.com/office/drawing/2014/main" val="20003"/>
                    </a:ext>
                  </a:extLst>
                </a:gridCol>
              </a:tblGrid>
              <a:tr h="8155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Trebuchet MS" pitchFamily="80"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70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Trebuchet MS" pitchFamily="80"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55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66FF"/>
                          </a:solidFill>
                          <a:effectLst/>
                          <a:latin typeface="Trebuchet MS" pitchFamily="80" charset="0"/>
                          <a:cs typeface="Arial" charset="0"/>
                        </a:rPr>
                        <a:t>START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 name="Text Box 29"/>
          <p:cNvSpPr txBox="1">
            <a:spLocks noChangeArrowheads="1"/>
          </p:cNvSpPr>
          <p:nvPr/>
        </p:nvSpPr>
        <p:spPr bwMode="auto">
          <a:xfrm>
            <a:off x="4813532" y="1823748"/>
            <a:ext cx="385921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smtClean="0">
                <a:latin typeface="Trebuchet MS" panose="020B0603020202020204" pitchFamily="34" charset="0"/>
              </a:rPr>
              <a:t>Actions</a:t>
            </a:r>
            <a:r>
              <a:rPr lang="en-US" altLang="en-US" sz="1800" dirty="0">
                <a:latin typeface="Trebuchet MS" panose="020B0603020202020204" pitchFamily="34" charset="0"/>
              </a:rPr>
              <a:t>: UP, DOWN, LEFT, RIGHT</a:t>
            </a:r>
          </a:p>
          <a:p>
            <a:pPr eaLnBrk="1" hangingPunct="1"/>
            <a:endParaRPr lang="en-US" altLang="en-US" sz="1800" dirty="0">
              <a:latin typeface="Trebuchet MS" panose="020B0603020202020204" pitchFamily="34" charset="0"/>
            </a:endParaRPr>
          </a:p>
          <a:p>
            <a:pPr eaLnBrk="1" hangingPunct="1"/>
            <a:r>
              <a:rPr lang="en-US" altLang="en-US" sz="1800" b="1" dirty="0">
                <a:latin typeface="Trebuchet MS" panose="020B0603020202020204" pitchFamily="34" charset="0"/>
              </a:rPr>
              <a:t>UP</a:t>
            </a:r>
          </a:p>
          <a:p>
            <a:pPr eaLnBrk="1" hangingPunct="1"/>
            <a:r>
              <a:rPr lang="en-US" altLang="en-US" sz="1800" dirty="0" smtClean="0">
                <a:latin typeface="Trebuchet MS" panose="020B0603020202020204" pitchFamily="34" charset="0"/>
              </a:rPr>
              <a:t>80</a:t>
            </a:r>
            <a:r>
              <a:rPr lang="en-US" altLang="en-US" sz="1800" dirty="0">
                <a:latin typeface="Trebuchet MS" panose="020B0603020202020204" pitchFamily="34" charset="0"/>
              </a:rPr>
              <a:t>% 	move UP</a:t>
            </a:r>
          </a:p>
          <a:p>
            <a:pPr eaLnBrk="1" hangingPunct="1"/>
            <a:r>
              <a:rPr lang="en-US" altLang="en-US" sz="1800" dirty="0">
                <a:latin typeface="Trebuchet MS" panose="020B0603020202020204" pitchFamily="34" charset="0"/>
              </a:rPr>
              <a:t>10%	move LEFT</a:t>
            </a:r>
          </a:p>
          <a:p>
            <a:pPr eaLnBrk="1" hangingPunct="1"/>
            <a:r>
              <a:rPr lang="en-US" altLang="en-US" sz="1800" dirty="0">
                <a:latin typeface="Trebuchet MS" panose="020B0603020202020204" pitchFamily="34" charset="0"/>
              </a:rPr>
              <a:t>10%	move RIGHT</a:t>
            </a:r>
          </a:p>
        </p:txBody>
      </p:sp>
      <p:grpSp>
        <p:nvGrpSpPr>
          <p:cNvPr id="12" name="Group 25"/>
          <p:cNvGrpSpPr>
            <a:grpSpLocks/>
          </p:cNvGrpSpPr>
          <p:nvPr/>
        </p:nvGrpSpPr>
        <p:grpSpPr bwMode="auto">
          <a:xfrm>
            <a:off x="7164288" y="2661597"/>
            <a:ext cx="1008063" cy="792163"/>
            <a:chOff x="3878" y="1434"/>
            <a:chExt cx="635" cy="499"/>
          </a:xfrm>
        </p:grpSpPr>
        <p:sp>
          <p:nvSpPr>
            <p:cNvPr id="13" name="Line 26"/>
            <p:cNvSpPr>
              <a:spLocks noChangeShapeType="1"/>
            </p:cNvSpPr>
            <p:nvPr/>
          </p:nvSpPr>
          <p:spPr bwMode="auto">
            <a:xfrm flipV="1">
              <a:off x="4195" y="1434"/>
              <a:ext cx="0" cy="498"/>
            </a:xfrm>
            <a:prstGeom prst="line">
              <a:avLst/>
            </a:prstGeom>
            <a:noFill/>
            <a:ln w="152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 name="Line 27"/>
            <p:cNvSpPr>
              <a:spLocks noChangeShapeType="1"/>
            </p:cNvSpPr>
            <p:nvPr/>
          </p:nvSpPr>
          <p:spPr bwMode="auto">
            <a:xfrm>
              <a:off x="4195" y="1933"/>
              <a:ext cx="318"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 name="Line 28"/>
            <p:cNvSpPr>
              <a:spLocks noChangeShapeType="1"/>
            </p:cNvSpPr>
            <p:nvPr/>
          </p:nvSpPr>
          <p:spPr bwMode="auto">
            <a:xfrm flipH="1">
              <a:off x="3878" y="1933"/>
              <a:ext cx="363"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5" name="Rectangle 4"/>
          <p:cNvSpPr/>
          <p:nvPr/>
        </p:nvSpPr>
        <p:spPr>
          <a:xfrm>
            <a:off x="755575" y="4508460"/>
            <a:ext cx="7917169" cy="1569660"/>
          </a:xfrm>
          <a:prstGeom prst="rect">
            <a:avLst/>
          </a:prstGeom>
        </p:spPr>
        <p:txBody>
          <a:bodyPr wrap="square">
            <a:spAutoFit/>
          </a:bodyPr>
          <a:lstStyle/>
          <a:p>
            <a:pPr marL="342900" indent="-342900">
              <a:buFont typeface="Arial" panose="020B0604020202020204" pitchFamily="34" charset="0"/>
              <a:buChar char="•"/>
            </a:pPr>
            <a:r>
              <a:rPr lang="en-US" altLang="en-US" sz="2400" dirty="0">
                <a:solidFill>
                  <a:srgbClr val="C00000"/>
                </a:solidFill>
              </a:rPr>
              <a:t>R</a:t>
            </a:r>
            <a:r>
              <a:rPr lang="en-US" altLang="en-US" sz="2400" dirty="0" smtClean="0">
                <a:solidFill>
                  <a:srgbClr val="C00000"/>
                </a:solidFill>
              </a:rPr>
              <a:t>eward </a:t>
            </a:r>
            <a:r>
              <a:rPr lang="en-US" altLang="en-US" sz="2400" dirty="0">
                <a:solidFill>
                  <a:srgbClr val="C00000"/>
                </a:solidFill>
              </a:rPr>
              <a:t>+1 at [4,3], -1 at [4,2]</a:t>
            </a:r>
          </a:p>
          <a:p>
            <a:pPr marL="342900" indent="-342900">
              <a:buFont typeface="Arial" panose="020B0604020202020204" pitchFamily="34" charset="0"/>
              <a:buChar char="•"/>
            </a:pPr>
            <a:r>
              <a:rPr lang="en-US" altLang="en-US" sz="2400" dirty="0" smtClean="0">
                <a:solidFill>
                  <a:srgbClr val="C00000"/>
                </a:solidFill>
              </a:rPr>
              <a:t>Reward </a:t>
            </a:r>
            <a:r>
              <a:rPr lang="en-US" altLang="en-US" sz="2400" dirty="0">
                <a:solidFill>
                  <a:srgbClr val="C00000"/>
                </a:solidFill>
              </a:rPr>
              <a:t>-0.04 for each </a:t>
            </a:r>
            <a:r>
              <a:rPr lang="en-US" altLang="en-US" sz="2400" dirty="0" smtClean="0">
                <a:solidFill>
                  <a:srgbClr val="C00000"/>
                </a:solidFill>
              </a:rPr>
              <a:t>step</a:t>
            </a:r>
            <a:endParaRPr lang="en-US" altLang="en-US" sz="2400" dirty="0"/>
          </a:p>
          <a:p>
            <a:pPr marL="342900" indent="-342900">
              <a:buFont typeface="Arial" panose="020B0604020202020204" pitchFamily="34" charset="0"/>
              <a:buChar char="•"/>
            </a:pPr>
            <a:r>
              <a:rPr lang="en-US" altLang="en-US" sz="2400" b="1" dirty="0" smtClean="0">
                <a:solidFill>
                  <a:srgbClr val="0070C0"/>
                </a:solidFill>
              </a:rPr>
              <a:t>What’s </a:t>
            </a:r>
            <a:r>
              <a:rPr lang="en-US" altLang="en-US" sz="2400" b="1" dirty="0">
                <a:solidFill>
                  <a:srgbClr val="0070C0"/>
                </a:solidFill>
              </a:rPr>
              <a:t>the strategy to achieve max reward?</a:t>
            </a:r>
          </a:p>
          <a:p>
            <a:pPr marL="342900" indent="-342900">
              <a:buFont typeface="Arial" panose="020B0604020202020204" pitchFamily="34" charset="0"/>
              <a:buChar char="•"/>
            </a:pPr>
            <a:r>
              <a:rPr lang="en-US" altLang="en-US" sz="2400" b="1" dirty="0" smtClean="0">
                <a:solidFill>
                  <a:srgbClr val="0070C0"/>
                </a:solidFill>
              </a:rPr>
              <a:t>What </a:t>
            </a:r>
            <a:r>
              <a:rPr lang="en-US" altLang="en-US" sz="2400" b="1" dirty="0">
                <a:solidFill>
                  <a:srgbClr val="0070C0"/>
                </a:solidFill>
              </a:rPr>
              <a:t>if the actions were deterministic?</a:t>
            </a:r>
          </a:p>
        </p:txBody>
      </p:sp>
    </p:spTree>
    <p:extLst>
      <p:ext uri="{BB962C8B-B14F-4D97-AF65-F5344CB8AC3E}">
        <p14:creationId xmlns:p14="http://schemas.microsoft.com/office/powerpoint/2010/main" val="2843323809"/>
      </p:ext>
    </p:extLst>
  </p:cSld>
  <p:clrMapOvr>
    <a:masterClrMapping/>
  </p:clrMapOvr>
  <p:transition advTm="2418"/>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1737121" y="4678978"/>
            <a:ext cx="6721144" cy="1569660"/>
          </a:xfrm>
          <a:prstGeom prst="rect">
            <a:avLst/>
          </a:prstGeom>
        </p:spPr>
        <p:txBody>
          <a:bodyPr wrap="square">
            <a:spAutoFit/>
          </a:bodyPr>
          <a:lstStyle/>
          <a:p>
            <a:pPr marL="285750" indent="-285750">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Only </a:t>
            </a:r>
            <a:r>
              <a:rPr lang="en-US" altLang="en-US" sz="2400" dirty="0">
                <a:latin typeface="Times New Roman" panose="02020603050405020304" pitchFamily="18" charset="0"/>
                <a:cs typeface="Times New Roman" panose="02020603050405020304" pitchFamily="18" charset="0"/>
              </a:rPr>
              <a:t>if actions deterministic</a:t>
            </a:r>
          </a:p>
          <a:p>
            <a:pPr marL="742950" lvl="1" indent="-285750">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Not </a:t>
            </a:r>
            <a:r>
              <a:rPr lang="en-US" altLang="en-US" sz="2400" dirty="0">
                <a:latin typeface="Times New Roman" panose="02020603050405020304" pitchFamily="18" charset="0"/>
                <a:cs typeface="Times New Roman" panose="02020603050405020304" pitchFamily="18" charset="0"/>
              </a:rPr>
              <a:t>in this case (actions are stochastic</a:t>
            </a:r>
            <a:r>
              <a:rPr lang="en-US" altLang="en-US" sz="2400" dirty="0" smtClean="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Solution/policy</a:t>
            </a:r>
            <a:endParaRPr lang="en-US" alt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Mapping </a:t>
            </a:r>
            <a:r>
              <a:rPr lang="en-US" altLang="en-US" sz="2400" dirty="0">
                <a:latin typeface="Times New Roman" panose="02020603050405020304" pitchFamily="18" charset="0"/>
                <a:cs typeface="Times New Roman" panose="02020603050405020304" pitchFamily="18" charset="0"/>
              </a:rPr>
              <a:t>from each state to an </a:t>
            </a:r>
            <a:r>
              <a:rPr lang="en-US" altLang="en-US" sz="2400" dirty="0" smtClean="0">
                <a:latin typeface="Times New Roman" panose="02020603050405020304" pitchFamily="18" charset="0"/>
                <a:cs typeface="Times New Roman" panose="02020603050405020304" pitchFamily="18" charset="0"/>
              </a:rPr>
              <a:t>action</a:t>
            </a:r>
            <a:endParaRPr lang="en-US" altLang="en-US"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b="1" dirty="0">
                <a:solidFill>
                  <a:srgbClr val="610B4B"/>
                </a:solidFill>
                <a:latin typeface="Times New Roman" panose="02020603050405020304" pitchFamily="18" charset="0"/>
                <a:cs typeface="Times New Roman" panose="02020603050405020304" pitchFamily="18" charset="0"/>
              </a:rPr>
              <a:t>Is this a Solution?</a:t>
            </a:r>
            <a:endParaRPr lang="en-IN" sz="3200" b="1" dirty="0">
              <a:solidFill>
                <a:srgbClr val="610B4B"/>
              </a:solidFill>
              <a:latin typeface="Times New Roman" panose="02020603050405020304" pitchFamily="18" charset="0"/>
              <a:cs typeface="Times New Roman" panose="02020603050405020304" pitchFamily="18" charset="0"/>
            </a:endParaRPr>
          </a:p>
        </p:txBody>
      </p:sp>
      <p:graphicFrame>
        <p:nvGraphicFramePr>
          <p:cNvPr id="11" name="Group 3"/>
          <p:cNvGraphicFramePr>
            <a:graphicFrameLocks noGrp="1"/>
          </p:cNvGraphicFramePr>
          <p:nvPr>
            <p:extLst>
              <p:ext uri="{D42A27DB-BD31-4B8C-83A1-F6EECF244321}">
                <p14:modId xmlns:p14="http://schemas.microsoft.com/office/powerpoint/2010/main" val="1187892229"/>
              </p:ext>
            </p:extLst>
          </p:nvPr>
        </p:nvGraphicFramePr>
        <p:xfrm>
          <a:off x="2506100" y="1811025"/>
          <a:ext cx="4103687" cy="2735263"/>
        </p:xfrm>
        <a:graphic>
          <a:graphicData uri="http://schemas.openxmlformats.org/drawingml/2006/table">
            <a:tbl>
              <a:tblPr/>
              <a:tblGrid>
                <a:gridCol w="1025525">
                  <a:extLst>
                    <a:ext uri="{9D8B030D-6E8A-4147-A177-3AD203B41FA5}">
                      <a16:colId xmlns:a16="http://schemas.microsoft.com/office/drawing/2014/main" val="20000"/>
                    </a:ext>
                  </a:extLst>
                </a:gridCol>
                <a:gridCol w="1027112">
                  <a:extLst>
                    <a:ext uri="{9D8B030D-6E8A-4147-A177-3AD203B41FA5}">
                      <a16:colId xmlns:a16="http://schemas.microsoft.com/office/drawing/2014/main" val="20001"/>
                    </a:ext>
                  </a:extLst>
                </a:gridCol>
                <a:gridCol w="1025525">
                  <a:extLst>
                    <a:ext uri="{9D8B030D-6E8A-4147-A177-3AD203B41FA5}">
                      <a16:colId xmlns:a16="http://schemas.microsoft.com/office/drawing/2014/main" val="20002"/>
                    </a:ext>
                  </a:extLst>
                </a:gridCol>
                <a:gridCol w="1025525">
                  <a:extLst>
                    <a:ext uri="{9D8B030D-6E8A-4147-A177-3AD203B41FA5}">
                      <a16:colId xmlns:a16="http://schemas.microsoft.com/office/drawing/2014/main" val="20003"/>
                    </a:ext>
                  </a:extLst>
                </a:gridCol>
              </a:tblGrid>
              <a:tr h="911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Trebuchet MS" pitchFamily="80"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2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Trebuchet MS" pitchFamily="80"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1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Line 26"/>
          <p:cNvSpPr>
            <a:spLocks noChangeShapeType="1"/>
          </p:cNvSpPr>
          <p:nvPr/>
        </p:nvSpPr>
        <p:spPr bwMode="auto">
          <a:xfrm flipV="1">
            <a:off x="2741050" y="2282513"/>
            <a:ext cx="576262"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3" name="Line 27"/>
          <p:cNvSpPr>
            <a:spLocks noChangeShapeType="1"/>
          </p:cNvSpPr>
          <p:nvPr/>
        </p:nvSpPr>
        <p:spPr bwMode="auto">
          <a:xfrm flipV="1">
            <a:off x="3009337" y="3822388"/>
            <a:ext cx="0" cy="506412"/>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4" name="Line 28"/>
          <p:cNvSpPr>
            <a:spLocks noChangeShapeType="1"/>
          </p:cNvSpPr>
          <p:nvPr/>
        </p:nvSpPr>
        <p:spPr bwMode="auto">
          <a:xfrm flipV="1">
            <a:off x="3782450" y="2276163"/>
            <a:ext cx="576262"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5" name="Line 32"/>
          <p:cNvSpPr>
            <a:spLocks noChangeShapeType="1"/>
          </p:cNvSpPr>
          <p:nvPr/>
        </p:nvSpPr>
        <p:spPr bwMode="auto">
          <a:xfrm flipV="1">
            <a:off x="4809562" y="2276163"/>
            <a:ext cx="576263"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6" name="Line 33"/>
          <p:cNvSpPr>
            <a:spLocks noChangeShapeType="1"/>
          </p:cNvSpPr>
          <p:nvPr/>
        </p:nvSpPr>
        <p:spPr bwMode="auto">
          <a:xfrm flipV="1">
            <a:off x="3009337" y="2887350"/>
            <a:ext cx="0" cy="506413"/>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731377757"/>
      </p:ext>
    </p:extLst>
  </p:cSld>
  <p:clrMapOvr>
    <a:masterClrMapping/>
  </p:clrMapOvr>
  <p:transition advTm="2418"/>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857013"/>
            <a:ext cx="8378320" cy="4524315"/>
          </a:xfrm>
          <a:prstGeom prst="rect">
            <a:avLst/>
          </a:prstGeom>
        </p:spPr>
        <p:txBody>
          <a:bodyPr wrap="square">
            <a:spAutoFit/>
          </a:bodyPr>
          <a:lstStyle/>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It is used to identify objects, persons, places, digital images, etc. </a:t>
            </a:r>
          </a:p>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The popular use case of image recognition and face detection is, </a:t>
            </a:r>
            <a:r>
              <a:rPr lang="en-IN" sz="2400" b="1" dirty="0">
                <a:solidFill>
                  <a:srgbClr val="000000"/>
                </a:solidFill>
                <a:latin typeface="Times New Roman" panose="02020603050405020304" pitchFamily="18" charset="0"/>
                <a:cs typeface="Times New Roman" panose="02020603050405020304" pitchFamily="18" charset="0"/>
              </a:rPr>
              <a:t>Automatic friend tagging suggestion</a:t>
            </a:r>
            <a:r>
              <a:rPr lang="en-IN" sz="2400" dirty="0">
                <a:solidFill>
                  <a:srgbClr val="000000"/>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Facebook provides us a feature of auto friend tagging suggestion. </a:t>
            </a:r>
          </a:p>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Whenever we upload a photo with our Facebook friends, then we automatically get a tagging suggestion with name, and the technology behind this is machine learning's </a:t>
            </a:r>
            <a:r>
              <a:rPr lang="en-IN" sz="2400" b="1" dirty="0">
                <a:solidFill>
                  <a:srgbClr val="000000"/>
                </a:solidFill>
                <a:latin typeface="Times New Roman" panose="02020603050405020304" pitchFamily="18" charset="0"/>
                <a:cs typeface="Times New Roman" panose="02020603050405020304" pitchFamily="18" charset="0"/>
              </a:rPr>
              <a:t>face detection</a:t>
            </a:r>
            <a:r>
              <a:rPr lang="en-IN" sz="2400" dirty="0">
                <a:solidFill>
                  <a:srgbClr val="000000"/>
                </a:solidFill>
                <a:latin typeface="Times New Roman" panose="02020603050405020304" pitchFamily="18" charset="0"/>
                <a:cs typeface="Times New Roman" panose="02020603050405020304" pitchFamily="18" charset="0"/>
              </a:rPr>
              <a:t> and </a:t>
            </a:r>
            <a:r>
              <a:rPr lang="en-IN" sz="2400" b="1" dirty="0">
                <a:solidFill>
                  <a:srgbClr val="000000"/>
                </a:solidFill>
                <a:latin typeface="Times New Roman" panose="02020603050405020304" pitchFamily="18" charset="0"/>
                <a:cs typeface="Times New Roman" panose="02020603050405020304" pitchFamily="18" charset="0"/>
              </a:rPr>
              <a:t>recognition algorithm</a:t>
            </a:r>
            <a:r>
              <a:rPr lang="en-IN" sz="2400" dirty="0">
                <a:solidFill>
                  <a:srgbClr val="000000"/>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It is based on the Facebook project named "</a:t>
            </a:r>
            <a:r>
              <a:rPr lang="en-IN" sz="2400" b="1" dirty="0">
                <a:latin typeface="Times New Roman" panose="02020603050405020304" pitchFamily="18" charset="0"/>
                <a:cs typeface="Times New Roman" panose="02020603050405020304" pitchFamily="18" charset="0"/>
              </a:rPr>
              <a:t>Deep Face</a:t>
            </a:r>
            <a:r>
              <a:rPr lang="en-IN" sz="2400" dirty="0">
                <a:solidFill>
                  <a:srgbClr val="000000"/>
                </a:solidFill>
                <a:latin typeface="Times New Roman" panose="02020603050405020304" pitchFamily="18" charset="0"/>
                <a:cs typeface="Times New Roman" panose="02020603050405020304" pitchFamily="18" charset="0"/>
              </a:rPr>
              <a:t>," which is responsible for face recognition and person identification in the picture.</a:t>
            </a:r>
            <a:endParaRPr lang="en-IN" sz="2400" dirty="0"/>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1. Image Recognition</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712396"/>
      </p:ext>
    </p:extLst>
  </p:cSld>
  <p:clrMapOvr>
    <a:masterClrMapping/>
  </p:clrMapOvr>
  <p:transition advTm="2418"/>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b="1" dirty="0">
                <a:solidFill>
                  <a:srgbClr val="610B4B"/>
                </a:solidFill>
                <a:latin typeface="Times New Roman" panose="02020603050405020304" pitchFamily="18" charset="0"/>
                <a:cs typeface="Times New Roman" panose="02020603050405020304" pitchFamily="18" charset="0"/>
              </a:rPr>
              <a:t>Optimal </a:t>
            </a:r>
            <a:r>
              <a:rPr lang="en-US" altLang="en-US" sz="3200" b="1" dirty="0" smtClean="0">
                <a:solidFill>
                  <a:srgbClr val="610B4B"/>
                </a:solidFill>
                <a:latin typeface="Times New Roman" panose="02020603050405020304" pitchFamily="18" charset="0"/>
                <a:cs typeface="Times New Roman" panose="02020603050405020304" pitchFamily="18" charset="0"/>
              </a:rPr>
              <a:t>Policy</a:t>
            </a:r>
            <a:endParaRPr lang="en-IN" sz="3200" b="1" dirty="0">
              <a:solidFill>
                <a:srgbClr val="610B4B"/>
              </a:solidFill>
              <a:latin typeface="Times New Roman" panose="02020603050405020304" pitchFamily="18" charset="0"/>
              <a:cs typeface="Times New Roman" panose="02020603050405020304" pitchFamily="18" charset="0"/>
            </a:endParaRPr>
          </a:p>
        </p:txBody>
      </p:sp>
      <p:graphicFrame>
        <p:nvGraphicFramePr>
          <p:cNvPr id="7" name="Group 3"/>
          <p:cNvGraphicFramePr>
            <a:graphicFrameLocks noGrp="1"/>
          </p:cNvGraphicFramePr>
          <p:nvPr>
            <p:extLst>
              <p:ext uri="{D42A27DB-BD31-4B8C-83A1-F6EECF244321}">
                <p14:modId xmlns:p14="http://schemas.microsoft.com/office/powerpoint/2010/main" val="2733590495"/>
              </p:ext>
            </p:extLst>
          </p:nvPr>
        </p:nvGraphicFramePr>
        <p:xfrm>
          <a:off x="2637692" y="1999882"/>
          <a:ext cx="4103687" cy="2735263"/>
        </p:xfrm>
        <a:graphic>
          <a:graphicData uri="http://schemas.openxmlformats.org/drawingml/2006/table">
            <a:tbl>
              <a:tblPr/>
              <a:tblGrid>
                <a:gridCol w="1025525">
                  <a:extLst>
                    <a:ext uri="{9D8B030D-6E8A-4147-A177-3AD203B41FA5}">
                      <a16:colId xmlns:a16="http://schemas.microsoft.com/office/drawing/2014/main" val="20000"/>
                    </a:ext>
                  </a:extLst>
                </a:gridCol>
                <a:gridCol w="1027112">
                  <a:extLst>
                    <a:ext uri="{9D8B030D-6E8A-4147-A177-3AD203B41FA5}">
                      <a16:colId xmlns:a16="http://schemas.microsoft.com/office/drawing/2014/main" val="20001"/>
                    </a:ext>
                  </a:extLst>
                </a:gridCol>
                <a:gridCol w="1025525">
                  <a:extLst>
                    <a:ext uri="{9D8B030D-6E8A-4147-A177-3AD203B41FA5}">
                      <a16:colId xmlns:a16="http://schemas.microsoft.com/office/drawing/2014/main" val="20002"/>
                    </a:ext>
                  </a:extLst>
                </a:gridCol>
                <a:gridCol w="1025525">
                  <a:extLst>
                    <a:ext uri="{9D8B030D-6E8A-4147-A177-3AD203B41FA5}">
                      <a16:colId xmlns:a16="http://schemas.microsoft.com/office/drawing/2014/main" val="20003"/>
                    </a:ext>
                  </a:extLst>
                </a:gridCol>
              </a:tblGrid>
              <a:tr h="911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Trebuchet MS" pitchFamily="80"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2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Trebuchet MS" pitchFamily="80"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1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 name="Line 25"/>
          <p:cNvSpPr>
            <a:spLocks noChangeShapeType="1"/>
          </p:cNvSpPr>
          <p:nvPr/>
        </p:nvSpPr>
        <p:spPr bwMode="auto">
          <a:xfrm flipV="1">
            <a:off x="5199917" y="3077795"/>
            <a:ext cx="0" cy="506412"/>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1" name="Line 26"/>
          <p:cNvSpPr>
            <a:spLocks noChangeShapeType="1"/>
          </p:cNvSpPr>
          <p:nvPr/>
        </p:nvSpPr>
        <p:spPr bwMode="auto">
          <a:xfrm flipV="1">
            <a:off x="2872642" y="2476132"/>
            <a:ext cx="576262"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2" name="Line 27"/>
          <p:cNvSpPr>
            <a:spLocks noChangeShapeType="1"/>
          </p:cNvSpPr>
          <p:nvPr/>
        </p:nvSpPr>
        <p:spPr bwMode="auto">
          <a:xfrm flipV="1">
            <a:off x="3140929" y="4016007"/>
            <a:ext cx="0" cy="506413"/>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3" name="Line 28"/>
          <p:cNvSpPr>
            <a:spLocks noChangeShapeType="1"/>
          </p:cNvSpPr>
          <p:nvPr/>
        </p:nvSpPr>
        <p:spPr bwMode="auto">
          <a:xfrm flipV="1">
            <a:off x="3914042" y="2469782"/>
            <a:ext cx="576262"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4" name="Line 29"/>
          <p:cNvSpPr>
            <a:spLocks noChangeShapeType="1"/>
          </p:cNvSpPr>
          <p:nvPr/>
        </p:nvSpPr>
        <p:spPr bwMode="auto">
          <a:xfrm flipH="1" flipV="1">
            <a:off x="3861654" y="4304932"/>
            <a:ext cx="576263"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5" name="Line 30"/>
          <p:cNvSpPr>
            <a:spLocks noChangeShapeType="1"/>
          </p:cNvSpPr>
          <p:nvPr/>
        </p:nvSpPr>
        <p:spPr bwMode="auto">
          <a:xfrm flipH="1" flipV="1">
            <a:off x="4888767" y="4304932"/>
            <a:ext cx="576262"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6" name="Line 31"/>
          <p:cNvSpPr>
            <a:spLocks noChangeShapeType="1"/>
          </p:cNvSpPr>
          <p:nvPr/>
        </p:nvSpPr>
        <p:spPr bwMode="auto">
          <a:xfrm flipH="1" flipV="1">
            <a:off x="5915879" y="4304932"/>
            <a:ext cx="576263"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7" name="Line 32"/>
          <p:cNvSpPr>
            <a:spLocks noChangeShapeType="1"/>
          </p:cNvSpPr>
          <p:nvPr/>
        </p:nvSpPr>
        <p:spPr bwMode="auto">
          <a:xfrm flipV="1">
            <a:off x="4941154" y="2469782"/>
            <a:ext cx="576263"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8" name="Line 33"/>
          <p:cNvSpPr>
            <a:spLocks noChangeShapeType="1"/>
          </p:cNvSpPr>
          <p:nvPr/>
        </p:nvSpPr>
        <p:spPr bwMode="auto">
          <a:xfrm flipV="1">
            <a:off x="3140929" y="3080970"/>
            <a:ext cx="0" cy="506412"/>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624994492"/>
      </p:ext>
    </p:extLst>
  </p:cSld>
  <p:clrMapOvr>
    <a:masterClrMapping/>
  </p:clrMapOvr>
  <p:transition advTm="2418"/>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610B4B"/>
                </a:solidFill>
                <a:latin typeface="Times New Roman" panose="02020603050405020304" pitchFamily="18" charset="0"/>
                <a:cs typeface="Times New Roman" panose="02020603050405020304" pitchFamily="18" charset="0"/>
              </a:rPr>
              <a:t>Not Always .. We need to Learn</a:t>
            </a:r>
            <a:endParaRPr lang="en-IN" sz="3200" b="1" dirty="0">
              <a:latin typeface="Times New Roman" panose="02020603050405020304" pitchFamily="18" charset="0"/>
              <a:cs typeface="Times New Roman" panose="02020603050405020304" pitchFamily="18" charset="0"/>
            </a:endParaRPr>
          </a:p>
        </p:txBody>
      </p:sp>
      <p:graphicFrame>
        <p:nvGraphicFramePr>
          <p:cNvPr id="7" name="Group 3"/>
          <p:cNvGraphicFramePr>
            <a:graphicFrameLocks noGrp="1"/>
          </p:cNvGraphicFramePr>
          <p:nvPr>
            <p:extLst>
              <p:ext uri="{D42A27DB-BD31-4B8C-83A1-F6EECF244321}">
                <p14:modId xmlns:p14="http://schemas.microsoft.com/office/powerpoint/2010/main" val="3945755646"/>
              </p:ext>
            </p:extLst>
          </p:nvPr>
        </p:nvGraphicFramePr>
        <p:xfrm>
          <a:off x="2483768" y="2132856"/>
          <a:ext cx="4103687" cy="2735263"/>
        </p:xfrm>
        <a:graphic>
          <a:graphicData uri="http://schemas.openxmlformats.org/drawingml/2006/table">
            <a:tbl>
              <a:tblPr/>
              <a:tblGrid>
                <a:gridCol w="1025525">
                  <a:extLst>
                    <a:ext uri="{9D8B030D-6E8A-4147-A177-3AD203B41FA5}">
                      <a16:colId xmlns:a16="http://schemas.microsoft.com/office/drawing/2014/main" val="20000"/>
                    </a:ext>
                  </a:extLst>
                </a:gridCol>
                <a:gridCol w="1027112">
                  <a:extLst>
                    <a:ext uri="{9D8B030D-6E8A-4147-A177-3AD203B41FA5}">
                      <a16:colId xmlns:a16="http://schemas.microsoft.com/office/drawing/2014/main" val="20001"/>
                    </a:ext>
                  </a:extLst>
                </a:gridCol>
                <a:gridCol w="1025525">
                  <a:extLst>
                    <a:ext uri="{9D8B030D-6E8A-4147-A177-3AD203B41FA5}">
                      <a16:colId xmlns:a16="http://schemas.microsoft.com/office/drawing/2014/main" val="20002"/>
                    </a:ext>
                  </a:extLst>
                </a:gridCol>
                <a:gridCol w="1025525">
                  <a:extLst>
                    <a:ext uri="{9D8B030D-6E8A-4147-A177-3AD203B41FA5}">
                      <a16:colId xmlns:a16="http://schemas.microsoft.com/office/drawing/2014/main" val="20003"/>
                    </a:ext>
                  </a:extLst>
                </a:gridCol>
              </a:tblGrid>
              <a:tr h="911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Trebuchet MS" pitchFamily="80"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2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Trebuchet MS" pitchFamily="80"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1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 name="Line 25"/>
          <p:cNvSpPr>
            <a:spLocks noChangeShapeType="1"/>
          </p:cNvSpPr>
          <p:nvPr/>
        </p:nvSpPr>
        <p:spPr bwMode="auto">
          <a:xfrm flipV="1">
            <a:off x="2718718" y="2609106"/>
            <a:ext cx="576262"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1" name="Line 27"/>
          <p:cNvSpPr>
            <a:spLocks noChangeShapeType="1"/>
          </p:cNvSpPr>
          <p:nvPr/>
        </p:nvSpPr>
        <p:spPr bwMode="auto">
          <a:xfrm flipV="1">
            <a:off x="3760118" y="2602756"/>
            <a:ext cx="576262"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2" name="Line 28"/>
          <p:cNvSpPr>
            <a:spLocks noChangeShapeType="1"/>
          </p:cNvSpPr>
          <p:nvPr/>
        </p:nvSpPr>
        <p:spPr bwMode="auto">
          <a:xfrm flipV="1">
            <a:off x="4787230" y="2602756"/>
            <a:ext cx="576263"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3" name="Line 29"/>
          <p:cNvSpPr>
            <a:spLocks noChangeShapeType="1"/>
          </p:cNvSpPr>
          <p:nvPr/>
        </p:nvSpPr>
        <p:spPr bwMode="auto">
          <a:xfrm flipV="1">
            <a:off x="2987005" y="3213944"/>
            <a:ext cx="0" cy="506412"/>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4" name="Line 30"/>
          <p:cNvSpPr>
            <a:spLocks noChangeShapeType="1"/>
          </p:cNvSpPr>
          <p:nvPr/>
        </p:nvSpPr>
        <p:spPr bwMode="auto">
          <a:xfrm flipV="1">
            <a:off x="3750593" y="4437906"/>
            <a:ext cx="576262"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5" name="Line 31"/>
          <p:cNvSpPr>
            <a:spLocks noChangeShapeType="1"/>
          </p:cNvSpPr>
          <p:nvPr/>
        </p:nvSpPr>
        <p:spPr bwMode="auto">
          <a:xfrm flipV="1">
            <a:off x="4777705" y="4437906"/>
            <a:ext cx="576263"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6" name="Line 32"/>
          <p:cNvSpPr>
            <a:spLocks noChangeShapeType="1"/>
          </p:cNvSpPr>
          <p:nvPr/>
        </p:nvSpPr>
        <p:spPr bwMode="auto">
          <a:xfrm flipV="1">
            <a:off x="4787230" y="3501281"/>
            <a:ext cx="576263"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7" name="Line 33"/>
          <p:cNvSpPr>
            <a:spLocks noChangeShapeType="1"/>
          </p:cNvSpPr>
          <p:nvPr/>
        </p:nvSpPr>
        <p:spPr bwMode="auto">
          <a:xfrm flipV="1">
            <a:off x="6082630" y="4147394"/>
            <a:ext cx="0" cy="506412"/>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8" name="Line 34"/>
          <p:cNvSpPr>
            <a:spLocks noChangeShapeType="1"/>
          </p:cNvSpPr>
          <p:nvPr/>
        </p:nvSpPr>
        <p:spPr bwMode="auto">
          <a:xfrm flipV="1">
            <a:off x="2729830" y="4444256"/>
            <a:ext cx="576263"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687917025"/>
      </p:ext>
    </p:extLst>
  </p:cSld>
  <p:clrMapOvr>
    <a:masterClrMapping/>
  </p:clrMapOvr>
  <p:transition advTm="2418"/>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rgbClr val="610B4B"/>
                </a:solidFill>
                <a:latin typeface="Times New Roman" panose="02020603050405020304" pitchFamily="18" charset="0"/>
                <a:cs typeface="Times New Roman" panose="02020603050405020304" pitchFamily="18" charset="0"/>
              </a:rPr>
              <a:t>Reward for each step: +</a:t>
            </a:r>
            <a:r>
              <a:rPr lang="en-US" sz="3200" b="1" dirty="0" smtClean="0">
                <a:solidFill>
                  <a:srgbClr val="610B4B"/>
                </a:solidFill>
                <a:latin typeface="Times New Roman" panose="02020603050405020304" pitchFamily="18" charset="0"/>
                <a:cs typeface="Times New Roman" panose="02020603050405020304" pitchFamily="18" charset="0"/>
              </a:rPr>
              <a:t>0.01</a:t>
            </a:r>
            <a:endParaRPr lang="en-IN" sz="3200" b="1" dirty="0">
              <a:latin typeface="Times New Roman" panose="02020603050405020304" pitchFamily="18" charset="0"/>
              <a:cs typeface="Times New Roman" panose="02020603050405020304" pitchFamily="18" charset="0"/>
            </a:endParaRPr>
          </a:p>
        </p:txBody>
      </p:sp>
      <p:graphicFrame>
        <p:nvGraphicFramePr>
          <p:cNvPr id="7" name="Group 3"/>
          <p:cNvGraphicFramePr>
            <a:graphicFrameLocks noGrp="1"/>
          </p:cNvGraphicFramePr>
          <p:nvPr>
            <p:extLst>
              <p:ext uri="{D42A27DB-BD31-4B8C-83A1-F6EECF244321}">
                <p14:modId xmlns:p14="http://schemas.microsoft.com/office/powerpoint/2010/main" val="3317793979"/>
              </p:ext>
            </p:extLst>
          </p:nvPr>
        </p:nvGraphicFramePr>
        <p:xfrm>
          <a:off x="2627784" y="2269575"/>
          <a:ext cx="4103687" cy="2735263"/>
        </p:xfrm>
        <a:graphic>
          <a:graphicData uri="http://schemas.openxmlformats.org/drawingml/2006/table">
            <a:tbl>
              <a:tblPr/>
              <a:tblGrid>
                <a:gridCol w="1025525">
                  <a:extLst>
                    <a:ext uri="{9D8B030D-6E8A-4147-A177-3AD203B41FA5}">
                      <a16:colId xmlns:a16="http://schemas.microsoft.com/office/drawing/2014/main" val="20000"/>
                    </a:ext>
                  </a:extLst>
                </a:gridCol>
                <a:gridCol w="1027112">
                  <a:extLst>
                    <a:ext uri="{9D8B030D-6E8A-4147-A177-3AD203B41FA5}">
                      <a16:colId xmlns:a16="http://schemas.microsoft.com/office/drawing/2014/main" val="20001"/>
                    </a:ext>
                  </a:extLst>
                </a:gridCol>
                <a:gridCol w="1025525">
                  <a:extLst>
                    <a:ext uri="{9D8B030D-6E8A-4147-A177-3AD203B41FA5}">
                      <a16:colId xmlns:a16="http://schemas.microsoft.com/office/drawing/2014/main" val="20002"/>
                    </a:ext>
                  </a:extLst>
                </a:gridCol>
                <a:gridCol w="1025525">
                  <a:extLst>
                    <a:ext uri="{9D8B030D-6E8A-4147-A177-3AD203B41FA5}">
                      <a16:colId xmlns:a16="http://schemas.microsoft.com/office/drawing/2014/main" val="20003"/>
                    </a:ext>
                  </a:extLst>
                </a:gridCol>
              </a:tblGrid>
              <a:tr h="911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Trebuchet MS" pitchFamily="80"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2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Trebuchet MS" pitchFamily="80"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1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66FF"/>
                        </a:solidFill>
                        <a:effectLst/>
                        <a:latin typeface="Trebuchet MS" pitchFamily="80"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 name="Line 25"/>
          <p:cNvSpPr>
            <a:spLocks noChangeShapeType="1"/>
          </p:cNvSpPr>
          <p:nvPr/>
        </p:nvSpPr>
        <p:spPr bwMode="auto">
          <a:xfrm flipH="1" flipV="1">
            <a:off x="4921721" y="4574625"/>
            <a:ext cx="576263"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1" name="Line 26"/>
          <p:cNvSpPr>
            <a:spLocks noChangeShapeType="1"/>
          </p:cNvSpPr>
          <p:nvPr/>
        </p:nvSpPr>
        <p:spPr bwMode="auto">
          <a:xfrm>
            <a:off x="6226646" y="4284113"/>
            <a:ext cx="0" cy="506412"/>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2" name="Line 27"/>
          <p:cNvSpPr>
            <a:spLocks noChangeShapeType="1"/>
          </p:cNvSpPr>
          <p:nvPr/>
        </p:nvSpPr>
        <p:spPr bwMode="auto">
          <a:xfrm flipH="1" flipV="1">
            <a:off x="4931246" y="3638000"/>
            <a:ext cx="576263"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3" name="Line 28"/>
          <p:cNvSpPr>
            <a:spLocks noChangeShapeType="1"/>
          </p:cNvSpPr>
          <p:nvPr/>
        </p:nvSpPr>
        <p:spPr bwMode="auto">
          <a:xfrm flipH="1" flipV="1">
            <a:off x="4931246" y="2745825"/>
            <a:ext cx="576263"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4" name="Line 29"/>
          <p:cNvSpPr>
            <a:spLocks noChangeShapeType="1"/>
          </p:cNvSpPr>
          <p:nvPr/>
        </p:nvSpPr>
        <p:spPr bwMode="auto">
          <a:xfrm flipH="1" flipV="1">
            <a:off x="3851746" y="2755350"/>
            <a:ext cx="576263"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5" name="Line 30"/>
          <p:cNvSpPr>
            <a:spLocks noChangeShapeType="1"/>
          </p:cNvSpPr>
          <p:nvPr/>
        </p:nvSpPr>
        <p:spPr bwMode="auto">
          <a:xfrm>
            <a:off x="3131021" y="2485475"/>
            <a:ext cx="0" cy="506413"/>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6" name="Line 31"/>
          <p:cNvSpPr>
            <a:spLocks noChangeShapeType="1"/>
          </p:cNvSpPr>
          <p:nvPr/>
        </p:nvSpPr>
        <p:spPr bwMode="auto">
          <a:xfrm>
            <a:off x="3131021" y="3418925"/>
            <a:ext cx="0" cy="506413"/>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7" name="Line 32"/>
          <p:cNvSpPr>
            <a:spLocks noChangeShapeType="1"/>
          </p:cNvSpPr>
          <p:nvPr/>
        </p:nvSpPr>
        <p:spPr bwMode="auto">
          <a:xfrm flipH="1" flipV="1">
            <a:off x="3851746" y="4574625"/>
            <a:ext cx="576263"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
        <p:nvSpPr>
          <p:cNvPr id="18" name="Line 33"/>
          <p:cNvSpPr>
            <a:spLocks noChangeShapeType="1"/>
          </p:cNvSpPr>
          <p:nvPr/>
        </p:nvSpPr>
        <p:spPr bwMode="auto">
          <a:xfrm flipH="1" flipV="1">
            <a:off x="2842096" y="4574625"/>
            <a:ext cx="576263" cy="0"/>
          </a:xfrm>
          <a:prstGeom prst="line">
            <a:avLst/>
          </a:prstGeom>
          <a:noFill/>
          <a:ln w="127000">
            <a:solidFill>
              <a:schemeClr val="tx1"/>
            </a:solidFill>
            <a:round/>
            <a:headEnd/>
            <a:tailEnd type="triangle" w="med"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816646601"/>
      </p:ext>
    </p:extLst>
  </p:cSld>
  <p:clrMapOvr>
    <a:masterClrMapping/>
  </p:clrMapOvr>
  <p:transition advTm="2418"/>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68784" y="1857013"/>
            <a:ext cx="8378320" cy="4524315"/>
          </a:xfrm>
          <a:prstGeom prst="rect">
            <a:avLst/>
          </a:prstGeom>
        </p:spPr>
        <p:txBody>
          <a:bodyPr wrap="square">
            <a:spAutoFit/>
          </a:bodyPr>
          <a:lstStyle/>
          <a:p>
            <a:pPr marL="285750" indent="-285750">
              <a:buFont typeface="Arial" panose="020B0604020202020204" pitchFamily="34" charset="0"/>
              <a:buChar char="•"/>
            </a:pPr>
            <a:r>
              <a:rPr lang="en-US" altLang="en-US" sz="2400" dirty="0" smtClean="0">
                <a:solidFill>
                  <a:srgbClr val="0070C0"/>
                </a:solidFill>
                <a:latin typeface="Times New Roman" panose="02020603050405020304" pitchFamily="18" charset="0"/>
                <a:cs typeface="Times New Roman" panose="02020603050405020304" pitchFamily="18" charset="0"/>
              </a:rPr>
              <a:t>Set </a:t>
            </a:r>
            <a:r>
              <a:rPr lang="en-US" altLang="en-US" sz="2400" dirty="0">
                <a:solidFill>
                  <a:srgbClr val="0070C0"/>
                </a:solidFill>
                <a:latin typeface="Times New Roman" panose="02020603050405020304" pitchFamily="18" charset="0"/>
                <a:cs typeface="Times New Roman" panose="02020603050405020304" pitchFamily="18" charset="0"/>
              </a:rPr>
              <a:t>of states S, set of actions A, initial state S</a:t>
            </a:r>
            <a:r>
              <a:rPr lang="en-US" altLang="en-US" sz="2400" baseline="-25000" dirty="0">
                <a:solidFill>
                  <a:srgbClr val="0070C0"/>
                </a:solidFill>
                <a:latin typeface="Times New Roman" panose="02020603050405020304" pitchFamily="18" charset="0"/>
                <a:cs typeface="Times New Roman" panose="02020603050405020304" pitchFamily="18" charset="0"/>
              </a:rPr>
              <a:t>0</a:t>
            </a:r>
          </a:p>
          <a:p>
            <a:pPr marL="285750" indent="-285750">
              <a:buFont typeface="Arial" panose="020B0604020202020204" pitchFamily="34" charset="0"/>
              <a:buChar char="•"/>
            </a:pPr>
            <a:r>
              <a:rPr lang="en-US" altLang="en-US" sz="2400" dirty="0" smtClean="0">
                <a:solidFill>
                  <a:srgbClr val="0070C0"/>
                </a:solidFill>
                <a:latin typeface="Times New Roman" panose="02020603050405020304" pitchFamily="18" charset="0"/>
                <a:cs typeface="Times New Roman" panose="02020603050405020304" pitchFamily="18" charset="0"/>
              </a:rPr>
              <a:t>Transition </a:t>
            </a:r>
            <a:r>
              <a:rPr lang="en-US" altLang="en-US" sz="2400" dirty="0">
                <a:solidFill>
                  <a:srgbClr val="0070C0"/>
                </a:solidFill>
                <a:latin typeface="Times New Roman" panose="02020603050405020304" pitchFamily="18" charset="0"/>
                <a:cs typeface="Times New Roman" panose="02020603050405020304" pitchFamily="18" charset="0"/>
              </a:rPr>
              <a:t>model P(</a:t>
            </a:r>
            <a:r>
              <a:rPr lang="en-US" altLang="en-US" sz="2400" dirty="0" err="1">
                <a:solidFill>
                  <a:srgbClr val="0070C0"/>
                </a:solidFill>
                <a:latin typeface="Times New Roman" panose="02020603050405020304" pitchFamily="18" charset="0"/>
                <a:cs typeface="Times New Roman" panose="02020603050405020304" pitchFamily="18" charset="0"/>
              </a:rPr>
              <a:t>s,a,s</a:t>
            </a:r>
            <a:r>
              <a:rPr lang="en-US" altLang="en-US" sz="2400" dirty="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P( [1,1], up, [1,2] ) = 0.8</a:t>
            </a:r>
          </a:p>
          <a:p>
            <a:pPr marL="285750" indent="-285750">
              <a:buFont typeface="Arial" panose="020B0604020202020204" pitchFamily="34" charset="0"/>
              <a:buChar char="•"/>
            </a:pPr>
            <a:r>
              <a:rPr lang="en-US" altLang="en-US" sz="2400" dirty="0" smtClean="0">
                <a:solidFill>
                  <a:srgbClr val="0070C0"/>
                </a:solidFill>
                <a:latin typeface="Times New Roman" panose="02020603050405020304" pitchFamily="18" charset="0"/>
                <a:cs typeface="Times New Roman" panose="02020603050405020304" pitchFamily="18" charset="0"/>
              </a:rPr>
              <a:t>Reward </a:t>
            </a:r>
            <a:r>
              <a:rPr lang="en-US" altLang="en-US" sz="2400" dirty="0">
                <a:solidFill>
                  <a:srgbClr val="0070C0"/>
                </a:solidFill>
                <a:latin typeface="Times New Roman" panose="02020603050405020304" pitchFamily="18" charset="0"/>
                <a:cs typeface="Times New Roman" panose="02020603050405020304" pitchFamily="18" charset="0"/>
              </a:rPr>
              <a:t>function r(s)</a:t>
            </a:r>
          </a:p>
          <a:p>
            <a:pPr marL="742950" lvl="1" indent="-28575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 [4,3] ) = +1</a:t>
            </a:r>
          </a:p>
          <a:p>
            <a:pPr marL="285750" indent="-285750">
              <a:buFont typeface="Arial" panose="020B0604020202020204" pitchFamily="34" charset="0"/>
              <a:buChar char="•"/>
            </a:pPr>
            <a:r>
              <a:rPr lang="en-US" altLang="en-US" sz="2400" dirty="0" smtClean="0">
                <a:solidFill>
                  <a:srgbClr val="0070C0"/>
                </a:solidFill>
                <a:latin typeface="Times New Roman" panose="02020603050405020304" pitchFamily="18" charset="0"/>
                <a:cs typeface="Times New Roman" panose="02020603050405020304" pitchFamily="18" charset="0"/>
              </a:rPr>
              <a:t>Goal</a:t>
            </a:r>
            <a:r>
              <a:rPr lang="en-US" altLang="en-US" sz="2400" dirty="0">
                <a:solidFill>
                  <a:srgbClr val="0070C0"/>
                </a:solidFill>
                <a:latin typeface="Times New Roman" panose="02020603050405020304" pitchFamily="18" charset="0"/>
                <a:cs typeface="Times New Roman" panose="02020603050405020304" pitchFamily="18" charset="0"/>
              </a:rPr>
              <a:t>: maximize cumulative reward in the long </a:t>
            </a:r>
            <a:r>
              <a:rPr lang="en-US" altLang="en-US" sz="2400" dirty="0" smtClean="0">
                <a:solidFill>
                  <a:srgbClr val="0070C0"/>
                </a:solidFill>
                <a:latin typeface="Times New Roman" panose="02020603050405020304" pitchFamily="18" charset="0"/>
                <a:cs typeface="Times New Roman" panose="02020603050405020304" pitchFamily="18" charset="0"/>
              </a:rPr>
              <a:t>run</a:t>
            </a:r>
            <a:endParaRPr lang="en-US" altLang="en-US" sz="2400"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400" dirty="0" smtClean="0">
                <a:solidFill>
                  <a:srgbClr val="0070C0"/>
                </a:solidFill>
                <a:latin typeface="Times New Roman" panose="02020603050405020304" pitchFamily="18" charset="0"/>
                <a:cs typeface="Times New Roman" panose="02020603050405020304" pitchFamily="18" charset="0"/>
              </a:rPr>
              <a:t>Policy</a:t>
            </a:r>
            <a:r>
              <a:rPr lang="en-US" altLang="en-US" sz="2400" dirty="0">
                <a:solidFill>
                  <a:srgbClr val="0070C0"/>
                </a:solidFill>
                <a:latin typeface="Times New Roman" panose="02020603050405020304" pitchFamily="18" charset="0"/>
                <a:cs typeface="Times New Roman" panose="02020603050405020304" pitchFamily="18" charset="0"/>
              </a:rPr>
              <a:t>: mapping from S to A</a:t>
            </a:r>
          </a:p>
          <a:p>
            <a:pPr marL="742950" lvl="1" indent="-28575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(s) or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a:t>
            </a:r>
            <a:r>
              <a:rPr lang="en-US" altLang="en-US" sz="2400" dirty="0" err="1">
                <a:latin typeface="Times New Roman" panose="02020603050405020304" pitchFamily="18" charset="0"/>
                <a:cs typeface="Times New Roman" panose="02020603050405020304" pitchFamily="18" charset="0"/>
              </a:rPr>
              <a:t>s,a</a:t>
            </a:r>
            <a:r>
              <a:rPr lang="en-US" altLang="en-US" sz="2400" dirty="0">
                <a:latin typeface="Times New Roman" panose="02020603050405020304" pitchFamily="18" charset="0"/>
                <a:cs typeface="Times New Roman" panose="02020603050405020304" pitchFamily="18" charset="0"/>
              </a:rPr>
              <a:t>) (deterministic vs. stochastic</a:t>
            </a:r>
            <a:r>
              <a:rPr lang="en-US" altLang="en-US" sz="2400" dirty="0" smtClean="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400" dirty="0">
                <a:solidFill>
                  <a:srgbClr val="0070C0"/>
                </a:solidFill>
                <a:latin typeface="Times New Roman" panose="02020603050405020304" pitchFamily="18" charset="0"/>
                <a:cs typeface="Times New Roman" panose="02020603050405020304" pitchFamily="18" charset="0"/>
              </a:rPr>
              <a:t>R</a:t>
            </a:r>
            <a:r>
              <a:rPr lang="en-US" altLang="en-US" sz="2400" dirty="0" smtClean="0">
                <a:solidFill>
                  <a:srgbClr val="0070C0"/>
                </a:solidFill>
                <a:latin typeface="Times New Roman" panose="02020603050405020304" pitchFamily="18" charset="0"/>
                <a:cs typeface="Times New Roman" panose="02020603050405020304" pitchFamily="18" charset="0"/>
              </a:rPr>
              <a:t>einforcement </a:t>
            </a:r>
            <a:r>
              <a:rPr lang="en-US" altLang="en-US" sz="2400" dirty="0">
                <a:solidFill>
                  <a:srgbClr val="0070C0"/>
                </a:solidFill>
                <a:latin typeface="Times New Roman" panose="02020603050405020304" pitchFamily="18" charset="0"/>
                <a:cs typeface="Times New Roman" panose="02020603050405020304" pitchFamily="18" charset="0"/>
              </a:rPr>
              <a:t>learning</a:t>
            </a:r>
          </a:p>
          <a:p>
            <a:pPr marL="742950" lvl="1" indent="-285750">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Transitions </a:t>
            </a:r>
            <a:r>
              <a:rPr lang="en-US" altLang="en-US" sz="2400" dirty="0">
                <a:latin typeface="Times New Roman" panose="02020603050405020304" pitchFamily="18" charset="0"/>
                <a:cs typeface="Times New Roman" panose="02020603050405020304" pitchFamily="18" charset="0"/>
              </a:rPr>
              <a:t>and rewards usually not </a:t>
            </a:r>
            <a:r>
              <a:rPr lang="en-US" altLang="en-US" sz="2400" dirty="0" smtClean="0">
                <a:latin typeface="Times New Roman" panose="02020603050405020304" pitchFamily="18" charset="0"/>
                <a:cs typeface="Times New Roman" panose="02020603050405020304" pitchFamily="18" charset="0"/>
              </a:rPr>
              <a:t>available.</a:t>
            </a:r>
            <a:endParaRPr lang="en-US" alt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How </a:t>
            </a:r>
            <a:r>
              <a:rPr lang="en-US" altLang="en-US" sz="2400" dirty="0">
                <a:latin typeface="Times New Roman" panose="02020603050405020304" pitchFamily="18" charset="0"/>
                <a:cs typeface="Times New Roman" panose="02020603050405020304" pitchFamily="18" charset="0"/>
              </a:rPr>
              <a:t>to change the policy based on </a:t>
            </a:r>
            <a:r>
              <a:rPr lang="en-US" altLang="en-US" sz="2400" dirty="0" smtClean="0">
                <a:latin typeface="Times New Roman" panose="02020603050405020304" pitchFamily="18" charset="0"/>
                <a:cs typeface="Times New Roman" panose="02020603050405020304" pitchFamily="18" charset="0"/>
              </a:rPr>
              <a:t>experience.</a:t>
            </a:r>
            <a:endParaRPr lang="en-US" alt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How </a:t>
            </a:r>
            <a:r>
              <a:rPr lang="en-US" altLang="en-US" sz="2400" dirty="0">
                <a:latin typeface="Times New Roman" panose="02020603050405020304" pitchFamily="18" charset="0"/>
                <a:cs typeface="Times New Roman" panose="02020603050405020304" pitchFamily="18" charset="0"/>
              </a:rPr>
              <a:t>to explore the </a:t>
            </a:r>
            <a:r>
              <a:rPr lang="en-US" altLang="en-US" sz="2400" dirty="0" smtClean="0">
                <a:latin typeface="Times New Roman" panose="02020603050405020304" pitchFamily="18" charset="0"/>
                <a:cs typeface="Times New Roman" panose="02020603050405020304" pitchFamily="18" charset="0"/>
              </a:rPr>
              <a:t>environment.</a:t>
            </a:r>
            <a:endParaRPr lang="en-US" altLang="en-US"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525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Markov Decision Process (MDP</a:t>
            </a:r>
            <a:r>
              <a:rPr lang="en-IN" sz="3200" b="1" dirty="0" smtClean="0">
                <a:solidFill>
                  <a:srgbClr val="610B4B"/>
                </a:solidFill>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535883"/>
      </p:ext>
    </p:extLst>
  </p:cSld>
  <p:clrMapOvr>
    <a:masterClrMapping/>
  </p:clrMapOvr>
  <p:transition advTm="2418"/>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85).png"/>
          <p:cNvPicPr>
            <a:picLocks noGrp="1" noChangeAspect="1"/>
          </p:cNvPicPr>
          <p:nvPr>
            <p:ph idx="1"/>
          </p:nvPr>
        </p:nvPicPr>
        <p:blipFill>
          <a:blip r:embed="rId2"/>
          <a:stretch>
            <a:fillRect/>
          </a:stretch>
        </p:blipFill>
        <p:spPr>
          <a:xfrm>
            <a:off x="1" y="0"/>
            <a:ext cx="9143999" cy="6858000"/>
          </a:xfrm>
        </p:spPr>
      </p:pic>
    </p:spTree>
    <p:extLst>
      <p:ext uri="{BB962C8B-B14F-4D97-AF65-F5344CB8AC3E}">
        <p14:creationId xmlns:p14="http://schemas.microsoft.com/office/powerpoint/2010/main" val="266623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410306" y="1907704"/>
            <a:ext cx="8205200" cy="3046988"/>
          </a:xfrm>
          <a:prstGeom prst="rect">
            <a:avLst/>
          </a:prstGeom>
        </p:spPr>
        <p:txBody>
          <a:bodyPr wrap="square">
            <a:spAutoFit/>
          </a:bodyPr>
          <a:lstStyle/>
          <a:p>
            <a:pPr marL="342900" indent="-342900" algn="just">
              <a:buFont typeface="Arial" panose="020B0604020202020204" pitchFamily="34" charset="0"/>
              <a:buChar char="•"/>
            </a:pPr>
            <a:r>
              <a:rPr lang="en-IN" sz="2400" dirty="0" smtClean="0">
                <a:solidFill>
                  <a:srgbClr val="000000"/>
                </a:solidFill>
                <a:latin typeface="Times New Roman" panose="02020603050405020304" pitchFamily="18" charset="0"/>
                <a:cs typeface="Times New Roman" panose="02020603050405020304" pitchFamily="18" charset="0"/>
              </a:rPr>
              <a:t>While </a:t>
            </a:r>
            <a:r>
              <a:rPr lang="en-IN" sz="2400" dirty="0">
                <a:solidFill>
                  <a:srgbClr val="000000"/>
                </a:solidFill>
                <a:latin typeface="Times New Roman" panose="02020603050405020304" pitchFamily="18" charset="0"/>
                <a:cs typeface="Times New Roman" panose="02020603050405020304" pitchFamily="18" charset="0"/>
              </a:rPr>
              <a:t>using Google, we get an option of "</a:t>
            </a:r>
            <a:r>
              <a:rPr lang="en-IN" sz="2400" b="1" dirty="0">
                <a:solidFill>
                  <a:srgbClr val="000000"/>
                </a:solidFill>
                <a:latin typeface="Times New Roman" panose="02020603050405020304" pitchFamily="18" charset="0"/>
                <a:cs typeface="Times New Roman" panose="02020603050405020304" pitchFamily="18" charset="0"/>
              </a:rPr>
              <a:t>Search by voice</a:t>
            </a:r>
            <a:r>
              <a:rPr lang="en-IN" sz="2400" dirty="0">
                <a:solidFill>
                  <a:srgbClr val="000000"/>
                </a:solidFill>
                <a:latin typeface="Times New Roman" panose="02020603050405020304" pitchFamily="18" charset="0"/>
                <a:cs typeface="Times New Roman" panose="02020603050405020304" pitchFamily="18" charset="0"/>
              </a:rPr>
              <a:t>," it comes under speech recognition, and it's a popular application of machine learning.</a:t>
            </a:r>
          </a:p>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Speech recognition is a process of converting voice instructions into text, and it is also known as "</a:t>
            </a:r>
            <a:r>
              <a:rPr lang="en-IN" sz="2400" b="1" dirty="0">
                <a:solidFill>
                  <a:srgbClr val="000000"/>
                </a:solidFill>
                <a:latin typeface="Times New Roman" panose="02020603050405020304" pitchFamily="18" charset="0"/>
                <a:cs typeface="Times New Roman" panose="02020603050405020304" pitchFamily="18" charset="0"/>
              </a:rPr>
              <a:t>Speech to text</a:t>
            </a:r>
            <a:r>
              <a:rPr lang="en-IN" sz="2400" dirty="0">
                <a:solidFill>
                  <a:srgbClr val="000000"/>
                </a:solidFill>
                <a:latin typeface="Times New Roman" panose="02020603050405020304" pitchFamily="18" charset="0"/>
                <a:cs typeface="Times New Roman" panose="02020603050405020304" pitchFamily="18" charset="0"/>
              </a:rPr>
              <a:t>", or "</a:t>
            </a:r>
            <a:r>
              <a:rPr lang="en-IN" sz="2400" b="1" dirty="0">
                <a:solidFill>
                  <a:srgbClr val="000000"/>
                </a:solidFill>
                <a:latin typeface="Times New Roman" panose="02020603050405020304" pitchFamily="18" charset="0"/>
                <a:cs typeface="Times New Roman" panose="02020603050405020304" pitchFamily="18" charset="0"/>
              </a:rPr>
              <a:t>Computer speech recognition</a:t>
            </a:r>
            <a:r>
              <a:rPr lang="en-IN" sz="2400" dirty="0">
                <a:solidFill>
                  <a:srgbClr val="000000"/>
                </a:solidFill>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IN" sz="2400" b="1" dirty="0" smtClean="0">
                <a:solidFill>
                  <a:srgbClr val="000000"/>
                </a:solidFill>
                <a:latin typeface="Times New Roman" panose="02020603050405020304" pitchFamily="18" charset="0"/>
                <a:cs typeface="Times New Roman" panose="02020603050405020304" pitchFamily="18" charset="0"/>
              </a:rPr>
              <a:t>Google </a:t>
            </a:r>
            <a:r>
              <a:rPr lang="en-IN" sz="2400" b="1" dirty="0">
                <a:solidFill>
                  <a:srgbClr val="000000"/>
                </a:solidFill>
                <a:latin typeface="Times New Roman" panose="02020603050405020304" pitchFamily="18" charset="0"/>
                <a:cs typeface="Times New Roman" panose="02020603050405020304" pitchFamily="18" charset="0"/>
              </a:rPr>
              <a:t>assistant</a:t>
            </a:r>
            <a:r>
              <a:rPr lang="en-IN" sz="2400" dirty="0">
                <a:solidFill>
                  <a:srgbClr val="000000"/>
                </a:solidFill>
                <a:latin typeface="Times New Roman" panose="02020603050405020304" pitchFamily="18" charset="0"/>
                <a:cs typeface="Times New Roman" panose="02020603050405020304" pitchFamily="18" charset="0"/>
              </a:rPr>
              <a:t>, </a:t>
            </a:r>
            <a:r>
              <a:rPr lang="en-IN" sz="2400" b="1" dirty="0">
                <a:solidFill>
                  <a:srgbClr val="000000"/>
                </a:solidFill>
                <a:latin typeface="Times New Roman" panose="02020603050405020304" pitchFamily="18" charset="0"/>
                <a:cs typeface="Times New Roman" panose="02020603050405020304" pitchFamily="18" charset="0"/>
              </a:rPr>
              <a:t>Siri</a:t>
            </a:r>
            <a:r>
              <a:rPr lang="en-IN" sz="2400" dirty="0">
                <a:solidFill>
                  <a:srgbClr val="000000"/>
                </a:solidFill>
                <a:latin typeface="Times New Roman" panose="02020603050405020304" pitchFamily="18" charset="0"/>
                <a:cs typeface="Times New Roman" panose="02020603050405020304" pitchFamily="18" charset="0"/>
              </a:rPr>
              <a:t>, </a:t>
            </a:r>
            <a:r>
              <a:rPr lang="en-IN" sz="2400" b="1" dirty="0">
                <a:solidFill>
                  <a:srgbClr val="000000"/>
                </a:solidFill>
                <a:latin typeface="Times New Roman" panose="02020603050405020304" pitchFamily="18" charset="0"/>
                <a:cs typeface="Times New Roman" panose="02020603050405020304" pitchFamily="18" charset="0"/>
              </a:rPr>
              <a:t>Cortana</a:t>
            </a:r>
            <a:r>
              <a:rPr lang="en-IN" sz="2400" dirty="0">
                <a:solidFill>
                  <a:srgbClr val="000000"/>
                </a:solidFill>
                <a:latin typeface="Times New Roman" panose="02020603050405020304" pitchFamily="18" charset="0"/>
                <a:cs typeface="Times New Roman" panose="02020603050405020304" pitchFamily="18" charset="0"/>
              </a:rPr>
              <a:t>, and </a:t>
            </a:r>
            <a:r>
              <a:rPr lang="en-IN" sz="2400" b="1" dirty="0">
                <a:solidFill>
                  <a:srgbClr val="000000"/>
                </a:solidFill>
                <a:latin typeface="Times New Roman" panose="02020603050405020304" pitchFamily="18" charset="0"/>
                <a:cs typeface="Times New Roman" panose="02020603050405020304" pitchFamily="18" charset="0"/>
              </a:rPr>
              <a:t>Alexa</a:t>
            </a:r>
            <a:r>
              <a:rPr lang="en-IN" sz="2400" dirty="0">
                <a:solidFill>
                  <a:srgbClr val="000000"/>
                </a:solidFill>
                <a:latin typeface="Times New Roman" panose="02020603050405020304" pitchFamily="18" charset="0"/>
                <a:cs typeface="Times New Roman" panose="02020603050405020304" pitchFamily="18" charset="0"/>
              </a:rPr>
              <a:t> are using speech recognition technology to follow the voice instructions.</a:t>
            </a:r>
            <a:endParaRPr lang="en-IN" sz="2400" dirty="0"/>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7792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erdana"/>
              </a:rPr>
              <a:t>2. Speech Recognition</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171814"/>
      </p:ext>
    </p:extLst>
  </p:cSld>
  <p:clrMapOvr>
    <a:masterClrMapping/>
  </p:clrMapOvr>
  <p:transition advTm="2418"/>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85192" y="1929021"/>
            <a:ext cx="8507288" cy="4524315"/>
          </a:xfrm>
          <a:prstGeom prst="rect">
            <a:avLst/>
          </a:prstGeom>
        </p:spPr>
        <p:txBody>
          <a:bodyPr wrap="square">
            <a:spAutoFit/>
          </a:bodyPr>
          <a:lstStyle/>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Machine learning is widely used by various e-commerce and entertainment companies such as </a:t>
            </a:r>
            <a:r>
              <a:rPr lang="en-IN" sz="2400" b="1" dirty="0">
                <a:solidFill>
                  <a:srgbClr val="000000"/>
                </a:solidFill>
                <a:latin typeface="Times New Roman" panose="02020603050405020304" pitchFamily="18" charset="0"/>
                <a:cs typeface="Times New Roman" panose="02020603050405020304" pitchFamily="18" charset="0"/>
              </a:rPr>
              <a:t>Amazon</a:t>
            </a:r>
            <a:r>
              <a:rPr lang="en-IN" sz="2400" dirty="0">
                <a:solidFill>
                  <a:srgbClr val="000000"/>
                </a:solidFill>
                <a:latin typeface="Times New Roman" panose="02020603050405020304" pitchFamily="18" charset="0"/>
                <a:cs typeface="Times New Roman" panose="02020603050405020304" pitchFamily="18" charset="0"/>
              </a:rPr>
              <a:t>, </a:t>
            </a:r>
            <a:r>
              <a:rPr lang="en-IN" sz="2400" b="1" dirty="0">
                <a:solidFill>
                  <a:srgbClr val="000000"/>
                </a:solidFill>
                <a:latin typeface="Times New Roman" panose="02020603050405020304" pitchFamily="18" charset="0"/>
                <a:cs typeface="Times New Roman" panose="02020603050405020304" pitchFamily="18" charset="0"/>
              </a:rPr>
              <a:t>Netflix</a:t>
            </a:r>
            <a:r>
              <a:rPr lang="en-IN" sz="2400" dirty="0">
                <a:solidFill>
                  <a:srgbClr val="000000"/>
                </a:solidFill>
                <a:latin typeface="Times New Roman" panose="02020603050405020304" pitchFamily="18" charset="0"/>
                <a:cs typeface="Times New Roman" panose="02020603050405020304" pitchFamily="18" charset="0"/>
              </a:rPr>
              <a:t>, etc., for product recommendation to the user.</a:t>
            </a:r>
          </a:p>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Whenever we search for some product on Amazon, then we started getting an advertisement for the same product while internet surfing on the same browser and this is because of machine learning.</a:t>
            </a:r>
          </a:p>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Google understands the user interest using various </a:t>
            </a:r>
            <a:r>
              <a:rPr lang="en-IN" sz="2400" dirty="0" smtClean="0">
                <a:solidFill>
                  <a:srgbClr val="000000"/>
                </a:solidFill>
                <a:latin typeface="Times New Roman" panose="02020603050405020304" pitchFamily="18" charset="0"/>
                <a:cs typeface="Times New Roman" panose="02020603050405020304" pitchFamily="18" charset="0"/>
              </a:rPr>
              <a:t>ML algorithms </a:t>
            </a:r>
            <a:r>
              <a:rPr lang="en-IN" sz="2400" dirty="0">
                <a:solidFill>
                  <a:srgbClr val="000000"/>
                </a:solidFill>
                <a:latin typeface="Times New Roman" panose="02020603050405020304" pitchFamily="18" charset="0"/>
                <a:cs typeface="Times New Roman" panose="02020603050405020304" pitchFamily="18" charset="0"/>
              </a:rPr>
              <a:t>and suggests the product as per customer interest.</a:t>
            </a:r>
          </a:p>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As similar, when we use Netflix, we find some recommendations for entertainment series, movies, etc., and this is also done with the help of machine learning</a:t>
            </a:r>
            <a:r>
              <a:rPr lang="en-IN" sz="2400" dirty="0" smtClean="0">
                <a:solidFill>
                  <a:srgbClr val="000000"/>
                </a:solidFill>
                <a:latin typeface="Times New Roman" panose="02020603050405020304" pitchFamily="18" charset="0"/>
                <a:cs typeface="Times New Roman" panose="02020603050405020304" pitchFamily="18" charset="0"/>
              </a:rPr>
              <a:t>.</a:t>
            </a:r>
            <a:endParaRPr lang="en-IN" sz="2400" dirty="0">
              <a:solidFill>
                <a:srgbClr val="000000"/>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524036" y="90860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anose="02020603050405020304" pitchFamily="18" charset="0"/>
                <a:cs typeface="Times New Roman" panose="02020603050405020304" pitchFamily="18" charset="0"/>
              </a:rPr>
              <a:t>3. </a:t>
            </a:r>
            <a:r>
              <a:rPr lang="en-IN" sz="3200" b="1" dirty="0">
                <a:solidFill>
                  <a:srgbClr val="610B4B"/>
                </a:solidFill>
                <a:latin typeface="Times New Roman" panose="02020603050405020304" pitchFamily="18" charset="0"/>
                <a:cs typeface="Times New Roman" panose="02020603050405020304" pitchFamily="18" charset="0"/>
              </a:rPr>
              <a:t>Product R</a:t>
            </a:r>
            <a:r>
              <a:rPr lang="en-IN" sz="3200" b="1" dirty="0" smtClean="0">
                <a:solidFill>
                  <a:srgbClr val="610B4B"/>
                </a:solidFill>
                <a:latin typeface="Times New Roman" panose="02020603050405020304" pitchFamily="18" charset="0"/>
                <a:cs typeface="Times New Roman" panose="02020603050405020304" pitchFamily="18" charset="0"/>
              </a:rPr>
              <a:t>ecommendations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446374"/>
      </p:ext>
    </p:extLst>
  </p:cSld>
  <p:clrMapOvr>
    <a:masterClrMapping/>
  </p:clrMapOvr>
  <p:transition advTm="2418"/>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556350" y="1996749"/>
            <a:ext cx="8089296" cy="2324203"/>
          </a:xfrm>
          <a:prstGeom prst="rect">
            <a:avLst/>
          </a:prstGeom>
        </p:spPr>
        <p:txBody>
          <a:bodyPr wrap="square">
            <a:spAutoFit/>
          </a:bodyPr>
          <a:lstStyle/>
          <a:p>
            <a:pPr marL="342900" indent="-342900">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One of the most exciting applications of machine learning is self-driving cars. </a:t>
            </a:r>
          </a:p>
          <a:p>
            <a:pPr marL="342900" indent="-342900">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ML plays a significant role in self-driving cars.</a:t>
            </a:r>
          </a:p>
          <a:p>
            <a:pPr marL="342900" indent="-342900">
              <a:buFont typeface="Arial" panose="020B0604020202020204" pitchFamily="34" charset="0"/>
              <a:buChar char="•"/>
            </a:pPr>
            <a:r>
              <a:rPr lang="en-IN" sz="2400" b="1" dirty="0">
                <a:solidFill>
                  <a:schemeClr val="accent2"/>
                </a:solidFill>
                <a:latin typeface="Times New Roman" panose="02020603050405020304" pitchFamily="18" charset="0"/>
                <a:cs typeface="Times New Roman" panose="02020603050405020304" pitchFamily="18" charset="0"/>
              </a:rPr>
              <a:t>Tesla</a:t>
            </a:r>
            <a:r>
              <a:rPr lang="en-IN" sz="2400" dirty="0">
                <a:solidFill>
                  <a:srgbClr val="000000"/>
                </a:solidFill>
                <a:latin typeface="Times New Roman" panose="02020603050405020304" pitchFamily="18" charset="0"/>
                <a:cs typeface="Times New Roman" panose="02020603050405020304" pitchFamily="18" charset="0"/>
              </a:rPr>
              <a:t>, the most popular car manufacturing company is working on self-driving car.</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385192" y="100202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erdana"/>
              </a:rPr>
              <a:t>4. Self-driving cars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181031"/>
      </p:ext>
    </p:extLst>
  </p:cSld>
  <p:clrMapOvr>
    <a:masterClrMapping/>
  </p:clrMapOvr>
  <p:transition advTm="2418"/>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85192" y="2069433"/>
            <a:ext cx="8363272" cy="1938992"/>
          </a:xfrm>
          <a:prstGeom prst="rect">
            <a:avLst/>
          </a:prstGeom>
        </p:spPr>
        <p:txBody>
          <a:bodyPr wrap="square">
            <a:spAutoFit/>
          </a:bodyPr>
          <a:lstStyle/>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Whenever we receive a new email, it is filtered automatically as important, normal, and spam. </a:t>
            </a:r>
          </a:p>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We always receive an important mail in our inbox with the important symbol and spam emails in our spam box, and the technology behind this is Machine learning</a:t>
            </a:r>
            <a:r>
              <a:rPr lang="en-IN" sz="2400" dirty="0" smtClean="0">
                <a:solidFill>
                  <a:srgbClr val="000000"/>
                </a:solidFill>
                <a:latin typeface="Times New Roman" panose="02020603050405020304" pitchFamily="18" charset="0"/>
                <a:cs typeface="Times New Roman" panose="02020603050405020304" pitchFamily="18" charset="0"/>
              </a:rPr>
              <a:t>.</a:t>
            </a:r>
            <a:endParaRPr lang="en-IN" sz="2400" dirty="0">
              <a:solidFill>
                <a:srgbClr val="000000"/>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385192" y="92643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anose="02020603050405020304" pitchFamily="18" charset="0"/>
                <a:cs typeface="Times New Roman" panose="02020603050405020304" pitchFamily="18" charset="0"/>
              </a:rPr>
              <a:t>5. </a:t>
            </a:r>
            <a:r>
              <a:rPr lang="en-IN" sz="3200" b="1" dirty="0">
                <a:solidFill>
                  <a:srgbClr val="610B4B"/>
                </a:solidFill>
                <a:latin typeface="Times New Roman" panose="02020603050405020304" pitchFamily="18" charset="0"/>
                <a:cs typeface="Times New Roman" panose="02020603050405020304" pitchFamily="18" charset="0"/>
              </a:rPr>
              <a:t>Email Spam and Malware Filtering</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320326"/>
      </p:ext>
    </p:extLst>
  </p:cSld>
  <p:clrMapOvr>
    <a:masterClrMapping/>
  </p:clrMapOvr>
  <p:transition advTm="241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smtClean="0">
                <a:solidFill>
                  <a:schemeClr val="bg1"/>
                </a:solidFill>
                <a:latin typeface="Tinos"/>
              </a:rPr>
              <a:t>B.Tech</a:t>
            </a:r>
            <a:r>
              <a:rPr lang="en-US" altLang="zh-CN" sz="1350" b="1" dirty="0" smtClean="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323528" y="1979712"/>
            <a:ext cx="8496944" cy="3416320"/>
          </a:xfrm>
          <a:prstGeom prst="rect">
            <a:avLst/>
          </a:prstGeom>
        </p:spPr>
        <p:txBody>
          <a:bodyPr wrap="square">
            <a:spAutoFit/>
          </a:bodyPr>
          <a:lstStyle/>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We have various virtual personal assistants such as </a:t>
            </a:r>
            <a:r>
              <a:rPr lang="en-IN" sz="2400" b="1" dirty="0">
                <a:solidFill>
                  <a:srgbClr val="000000"/>
                </a:solidFill>
                <a:latin typeface="Times New Roman" panose="02020603050405020304" pitchFamily="18" charset="0"/>
                <a:cs typeface="Times New Roman" panose="02020603050405020304" pitchFamily="18" charset="0"/>
              </a:rPr>
              <a:t>Google assistant</a:t>
            </a:r>
            <a:r>
              <a:rPr lang="en-IN" sz="2400" dirty="0">
                <a:solidFill>
                  <a:srgbClr val="000000"/>
                </a:solidFill>
                <a:latin typeface="Times New Roman" panose="02020603050405020304" pitchFamily="18" charset="0"/>
                <a:cs typeface="Times New Roman" panose="02020603050405020304" pitchFamily="18" charset="0"/>
              </a:rPr>
              <a:t>, </a:t>
            </a:r>
            <a:r>
              <a:rPr lang="en-IN" sz="2400" b="1" dirty="0">
                <a:solidFill>
                  <a:srgbClr val="000000"/>
                </a:solidFill>
                <a:latin typeface="Times New Roman" panose="02020603050405020304" pitchFamily="18" charset="0"/>
                <a:cs typeface="Times New Roman" panose="02020603050405020304" pitchFamily="18" charset="0"/>
              </a:rPr>
              <a:t>Alexa</a:t>
            </a:r>
            <a:r>
              <a:rPr lang="en-IN" sz="2400" dirty="0">
                <a:solidFill>
                  <a:srgbClr val="000000"/>
                </a:solidFill>
                <a:latin typeface="Times New Roman" panose="02020603050405020304" pitchFamily="18" charset="0"/>
                <a:cs typeface="Times New Roman" panose="02020603050405020304" pitchFamily="18" charset="0"/>
              </a:rPr>
              <a:t>, </a:t>
            </a:r>
            <a:r>
              <a:rPr lang="en-IN" sz="2400" b="1" dirty="0">
                <a:solidFill>
                  <a:srgbClr val="000000"/>
                </a:solidFill>
                <a:latin typeface="Times New Roman" panose="02020603050405020304" pitchFamily="18" charset="0"/>
                <a:cs typeface="Times New Roman" panose="02020603050405020304" pitchFamily="18" charset="0"/>
              </a:rPr>
              <a:t>Cortana</a:t>
            </a:r>
            <a:r>
              <a:rPr lang="en-IN" sz="2400" dirty="0">
                <a:solidFill>
                  <a:srgbClr val="000000"/>
                </a:solidFill>
                <a:latin typeface="Times New Roman" panose="02020603050405020304" pitchFamily="18" charset="0"/>
                <a:cs typeface="Times New Roman" panose="02020603050405020304" pitchFamily="18" charset="0"/>
              </a:rPr>
              <a:t>, </a:t>
            </a:r>
            <a:r>
              <a:rPr lang="en-IN" sz="2400" b="1" dirty="0">
                <a:solidFill>
                  <a:srgbClr val="000000"/>
                </a:solidFill>
                <a:latin typeface="Times New Roman" panose="02020603050405020304" pitchFamily="18" charset="0"/>
                <a:cs typeface="Times New Roman" panose="02020603050405020304" pitchFamily="18" charset="0"/>
              </a:rPr>
              <a:t>Siri</a:t>
            </a:r>
            <a:r>
              <a:rPr lang="en-IN" sz="2400" dirty="0">
                <a:solidFill>
                  <a:srgbClr val="000000"/>
                </a:solidFill>
                <a:latin typeface="Times New Roman" panose="02020603050405020304" pitchFamily="18" charset="0"/>
                <a:cs typeface="Times New Roman" panose="02020603050405020304" pitchFamily="18" charset="0"/>
              </a:rPr>
              <a:t>. As the name suggests, they help us in finding the information using our voice instruction. </a:t>
            </a:r>
          </a:p>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These assistants can help us in various ways just by our voice instructions such as Play music, call someone, Open an email, Scheduling an appointment, etc</a:t>
            </a:r>
            <a:r>
              <a:rPr lang="en-IN" sz="2400" dirty="0" smtClean="0">
                <a:solidFill>
                  <a:srgbClr val="000000"/>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400" dirty="0">
              <a:solidFill>
                <a:srgbClr val="C00000"/>
              </a:solidFill>
              <a:latin typeface="Times New Roman" panose="02020603050405020304" pitchFamily="18" charset="0"/>
              <a:cs typeface="Times New Roman" panose="02020603050405020304" pitchFamily="18" charset="0"/>
            </a:endParaRPr>
          </a:p>
          <a:p>
            <a:pPr algn="just"/>
            <a:r>
              <a:rPr lang="en-US" sz="2400" b="1" dirty="0" smtClean="0">
                <a:solidFill>
                  <a:srgbClr val="C00000"/>
                </a:solidFill>
                <a:latin typeface="Times New Roman" panose="02020603050405020304" pitchFamily="18" charset="0"/>
                <a:cs typeface="Times New Roman" panose="02020603050405020304" pitchFamily="18" charset="0"/>
              </a:rPr>
              <a:t>These are prominent applications but countless applications exists which could be discovered in day-to-day life.</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443144" y="83671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rgbClr val="610B4B"/>
                </a:solidFill>
                <a:latin typeface="Times New Roman" panose="02020603050405020304" pitchFamily="18" charset="0"/>
                <a:cs typeface="Times New Roman" panose="02020603050405020304" pitchFamily="18" charset="0"/>
              </a:rPr>
              <a:t>6. Virtual Personal Assistant</a:t>
            </a:r>
          </a:p>
        </p:txBody>
      </p:sp>
    </p:spTree>
    <p:extLst>
      <p:ext uri="{BB962C8B-B14F-4D97-AF65-F5344CB8AC3E}">
        <p14:creationId xmlns:p14="http://schemas.microsoft.com/office/powerpoint/2010/main" val="2886552071"/>
      </p:ext>
    </p:extLst>
  </p:cSld>
  <p:clrMapOvr>
    <a:masterClrMapping/>
  </p:clrMapOvr>
  <p:transition advTm="2418"/>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4985</TotalTime>
  <Words>3089</Words>
  <Application>Microsoft Office PowerPoint</Application>
  <PresentationFormat>On-screen Show (4:3)</PresentationFormat>
  <Paragraphs>585</Paragraphs>
  <Slides>44</Slides>
  <Notes>43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宋体</vt:lpstr>
      <vt:lpstr>Arial</vt:lpstr>
      <vt:lpstr>Calibri</vt:lpstr>
      <vt:lpstr>erdana</vt:lpstr>
      <vt:lpstr>Roboto</vt:lpstr>
      <vt:lpstr>Symbol</vt:lpstr>
      <vt:lpstr>Times New Roman</vt:lpstr>
      <vt:lpstr>Times New Roman</vt:lpstr>
      <vt:lpstr>Tinos</vt:lpstr>
      <vt:lpstr>Trebuchet MS</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Abdul Aleem</cp:lastModifiedBy>
  <cp:revision>143</cp:revision>
  <dcterms:created xsi:type="dcterms:W3CDTF">2022-08-11T06:27:17Z</dcterms:created>
  <dcterms:modified xsi:type="dcterms:W3CDTF">2024-03-02T09:09:10Z</dcterms:modified>
</cp:coreProperties>
</file>