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229D5F-A54C-4610-94E1-088935194C9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9/5/23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D2BCC1-29D0-4E95-A307-3DFFFA210E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94BB5CF-1795-4AA1-AEFE-022FDB445E4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9/5/23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B088E4-C437-4CD8-AB80-20E8D23603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Linked list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Content Placeholder 3" descr="A diagram of a block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-53280" y="1651680"/>
            <a:ext cx="5886000" cy="3002400"/>
          </a:xfrm>
          <a:prstGeom prst="rect">
            <a:avLst/>
          </a:prstGeom>
          <a:ln>
            <a:noFill/>
          </a:ln>
        </p:spPr>
      </p:pic>
      <p:pic>
        <p:nvPicPr>
          <p:cNvPr id="97" name="Picture 4" descr="A screenshot of a computer program&#10;&#10;Description automatically generated"/>
          <p:cNvPicPr/>
          <p:nvPr/>
        </p:nvPicPr>
        <p:blipFill>
          <a:blip r:embed="rId2"/>
          <a:stretch/>
        </p:blipFill>
        <p:spPr>
          <a:xfrm>
            <a:off x="5615640" y="12240"/>
            <a:ext cx="6581520" cy="667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1063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61738e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61738e"/>
                </a:solidFill>
                <a:latin typeface="Calibri"/>
                <a:ea typeface="Calibri"/>
              </a:rPr>
              <a:t>The doubly linked list is a data structure that has a set of linked nodes attached to each other in a sequential manner such that once can traverse both ways from a node (</a:t>
            </a:r>
            <a:r>
              <a:rPr b="0" i="1" lang="en-US" sz="1400" spc="-1" strike="noStrike">
                <a:solidFill>
                  <a:srgbClr val="61738e"/>
                </a:solidFill>
                <a:latin typeface="Calibri"/>
                <a:ea typeface="Calibri"/>
              </a:rPr>
              <a:t>i.e. if we are at a node </a:t>
            </a:r>
            <a:r>
              <a:rPr b="1" i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i="1" lang="en-US" sz="1400" spc="-1" strike="noStrike">
                <a:solidFill>
                  <a:srgbClr val="61738e"/>
                </a:solidFill>
                <a:latin typeface="Calibri"/>
                <a:ea typeface="Calibri"/>
              </a:rPr>
              <a:t> we can go to the node previous of </a:t>
            </a:r>
            <a:r>
              <a:rPr b="1" i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i="1" lang="en-US" sz="1400" spc="-1" strike="noStrike">
                <a:solidFill>
                  <a:srgbClr val="61738e"/>
                </a:solidFill>
                <a:latin typeface="Calibri"/>
                <a:ea typeface="Calibri"/>
              </a:rPr>
              <a:t> or we can go to the node that is followed by </a:t>
            </a:r>
            <a:r>
              <a:rPr b="1" i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i="1" lang="en-US" sz="1400" spc="-1" strike="noStrike">
                <a:solidFill>
                  <a:srgbClr val="61738e"/>
                </a:solidFill>
                <a:latin typeface="Calibri"/>
                <a:ea typeface="Calibri"/>
              </a:rPr>
              <a:t>. Note: Each node in a doubly-linked list contains a data field, a previous pointer, and a next pointer.</a:t>
            </a:r>
            <a:r>
              <a:rPr b="0" lang="en-US" sz="1400" spc="-1" strike="noStrike">
                <a:solidFill>
                  <a:srgbClr val="61738e"/>
                </a:solidFill>
                <a:latin typeface="Calibri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921040" y="417240"/>
            <a:ext cx="61862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                          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Doubly Linked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0" name="Picture 4" descr="A white text on a blue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3459240" y="2428560"/>
            <a:ext cx="5560920" cy="371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3" descr="A screenshot of a computer code&#10;&#10;Description automatically generated"/>
          <p:cNvPicPr/>
          <p:nvPr/>
        </p:nvPicPr>
        <p:blipFill>
          <a:blip r:embed="rId1"/>
          <a:stretch/>
        </p:blipFill>
        <p:spPr>
          <a:xfrm>
            <a:off x="308880" y="156240"/>
            <a:ext cx="6052680" cy="6093720"/>
          </a:xfrm>
          <a:prstGeom prst="rect">
            <a:avLst/>
          </a:prstGeom>
          <a:ln>
            <a:noFill/>
          </a:ln>
        </p:spPr>
      </p:pic>
      <p:pic>
        <p:nvPicPr>
          <p:cNvPr id="102" name="Picture 4" descr="A diagram of a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4810680" y="372600"/>
            <a:ext cx="6926760" cy="1698480"/>
          </a:xfrm>
          <a:prstGeom prst="rect">
            <a:avLst/>
          </a:prstGeom>
          <a:ln>
            <a:noFill/>
          </a:ln>
        </p:spPr>
      </p:pic>
      <p:pic>
        <p:nvPicPr>
          <p:cNvPr id="103" name="Picture 5" descr="A diagram of a data processing process&#10;&#10;Description automatically generated"/>
          <p:cNvPicPr/>
          <p:nvPr/>
        </p:nvPicPr>
        <p:blipFill>
          <a:blip r:embed="rId3"/>
          <a:stretch/>
        </p:blipFill>
        <p:spPr>
          <a:xfrm>
            <a:off x="6478560" y="2547000"/>
            <a:ext cx="4166280" cy="215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0" y="238320"/>
            <a:ext cx="6774840" cy="23536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92000" y="1512000"/>
            <a:ext cx="8424000" cy="47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Content Placeholder 3" descr="A screenshot of a computer code&#10;&#10;Description automatically generated"/>
          <p:cNvPicPr/>
          <p:nvPr/>
        </p:nvPicPr>
        <p:blipFill>
          <a:blip r:embed="rId1"/>
          <a:stretch/>
        </p:blipFill>
        <p:spPr>
          <a:xfrm>
            <a:off x="573120" y="675360"/>
            <a:ext cx="10239840" cy="617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Content Placeholder 3" descr="A screenshot of a computer code&#10;&#10;Description automatically generated"/>
          <p:cNvPicPr/>
          <p:nvPr/>
        </p:nvPicPr>
        <p:blipFill>
          <a:blip r:embed="rId1"/>
          <a:stretch/>
        </p:blipFill>
        <p:spPr>
          <a:xfrm>
            <a:off x="615240" y="157680"/>
            <a:ext cx="7079400" cy="60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7" marL="3429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Thank you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3" descr="A black and green text on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867600" y="862200"/>
            <a:ext cx="10125360" cy="531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Content Placeholder 3" descr="A black text on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1357200" y="1171440"/>
            <a:ext cx="9477000" cy="47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1115640" y="704160"/>
            <a:ext cx="10133280" cy="54579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7" name="CustomShape 1"/>
          <p:cNvSpPr/>
          <p:nvPr/>
        </p:nvSpPr>
        <p:spPr>
          <a:xfrm>
            <a:off x="3960720" y="241560"/>
            <a:ext cx="41284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Singly Linked 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075920" y="868320"/>
            <a:ext cx="4287960" cy="37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Content Placeholder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788400" y="712800"/>
            <a:ext cx="6876720" cy="278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Content Placeholder 3" descr="A screenshot of a computer screen&#10;&#10;Description automatically generated"/>
          <p:cNvPicPr/>
          <p:nvPr/>
        </p:nvPicPr>
        <p:blipFill>
          <a:blip r:embed="rId1"/>
          <a:stretch/>
        </p:blipFill>
        <p:spPr>
          <a:xfrm>
            <a:off x="1171440" y="991800"/>
            <a:ext cx="9676440" cy="518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Content Placeholder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768600" y="833760"/>
            <a:ext cx="10424520" cy="544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5" descr="A screenshot of a computer code&#10;&#10;Description automatically generated"/>
          <p:cNvPicPr/>
          <p:nvPr/>
        </p:nvPicPr>
        <p:blipFill>
          <a:blip r:embed="rId1"/>
          <a:stretch/>
        </p:blipFill>
        <p:spPr>
          <a:xfrm>
            <a:off x="1380240" y="2683440"/>
            <a:ext cx="9114840" cy="417384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A diagram of a 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697120" y="177120"/>
            <a:ext cx="6782760" cy="249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3" descr="A diagram of a block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160" y="370440"/>
            <a:ext cx="5717160" cy="2329920"/>
          </a:xfrm>
          <a:prstGeom prst="rect">
            <a:avLst/>
          </a:prstGeom>
          <a:ln>
            <a:noFill/>
          </a:ln>
        </p:spPr>
      </p:pic>
      <p:pic>
        <p:nvPicPr>
          <p:cNvPr id="95" name="Picture 4" descr="A screenshot of a computer program&#10;&#10;Description automatically generated"/>
          <p:cNvPicPr/>
          <p:nvPr/>
        </p:nvPicPr>
        <p:blipFill>
          <a:blip r:embed="rId2"/>
          <a:stretch/>
        </p:blipFill>
        <p:spPr>
          <a:xfrm>
            <a:off x="5673240" y="-14400"/>
            <a:ext cx="6523920" cy="695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2023-09-04T13:24:37Z</dcterms:created>
  <dc:creator/>
  <dc:description/>
  <dc:language>en-IN</dc:language>
  <cp:lastModifiedBy/>
  <dcterms:modified xsi:type="dcterms:W3CDTF">2023-09-05T04:29:50Z</dcterms:modified>
  <cp:revision>144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