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4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5565"/>
            <a:ext cx="322326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898726"/>
            <a:ext cx="4145915" cy="2188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8731" y="3344397"/>
            <a:ext cx="266369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64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52.xml"/><Relationship Id="rId5" Type="http://schemas.openxmlformats.org/officeDocument/2006/relationships/slide" Target="slide4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slide" Target="slide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275884"/>
            <a:ext cx="203200" cy="55880"/>
            <a:chOff x="3275863" y="32758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27841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2847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274619"/>
            <a:ext cx="203200" cy="58419"/>
            <a:chOff x="3542982" y="327461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2911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2847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2784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101" y="3274619"/>
            <a:ext cx="203200" cy="58419"/>
            <a:chOff x="3810101" y="327461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6302" y="327841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101" y="32847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302" y="331651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275884"/>
            <a:ext cx="238760" cy="57150"/>
            <a:chOff x="4326582" y="3275884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3088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824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7841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7743" y="357441"/>
            <a:ext cx="4483735" cy="541020"/>
            <a:chOff x="87743" y="357441"/>
            <a:chExt cx="4483735" cy="541020"/>
          </a:xfrm>
        </p:grpSpPr>
        <p:sp>
          <p:nvSpPr>
            <p:cNvPr id="22" name="object 22"/>
            <p:cNvSpPr/>
            <p:nvPr/>
          </p:nvSpPr>
          <p:spPr>
            <a:xfrm>
              <a:off x="87743" y="357441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8544" y="420708"/>
              <a:ext cx="4432935" cy="477520"/>
            </a:xfrm>
            <a:custGeom>
              <a:avLst/>
              <a:gdLst/>
              <a:ahLst/>
              <a:cxnLst/>
              <a:rect l="l" t="t" r="r" b="b"/>
              <a:pathLst>
                <a:path w="4432935" h="477519">
                  <a:moveTo>
                    <a:pt x="4432566" y="0"/>
                  </a:moveTo>
                  <a:lnTo>
                    <a:pt x="0" y="0"/>
                  </a:lnTo>
                  <a:lnTo>
                    <a:pt x="0" y="477499"/>
                  </a:lnTo>
                  <a:lnTo>
                    <a:pt x="4432566" y="47749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743" y="401872"/>
              <a:ext cx="4432935" cy="445770"/>
            </a:xfrm>
            <a:custGeom>
              <a:avLst/>
              <a:gdLst/>
              <a:ahLst/>
              <a:cxnLst/>
              <a:rect l="l" t="t" r="r" b="b"/>
              <a:pathLst>
                <a:path w="4432935" h="445769">
                  <a:moveTo>
                    <a:pt x="4432566" y="0"/>
                  </a:moveTo>
                  <a:lnTo>
                    <a:pt x="0" y="0"/>
                  </a:lnTo>
                  <a:lnTo>
                    <a:pt x="0" y="394735"/>
                  </a:lnTo>
                  <a:lnTo>
                    <a:pt x="4008" y="414460"/>
                  </a:lnTo>
                  <a:lnTo>
                    <a:pt x="14922" y="430613"/>
                  </a:lnTo>
                  <a:lnTo>
                    <a:pt x="31075" y="441527"/>
                  </a:lnTo>
                  <a:lnTo>
                    <a:pt x="50800" y="445535"/>
                  </a:lnTo>
                  <a:lnTo>
                    <a:pt x="4381765" y="445535"/>
                  </a:lnTo>
                  <a:lnTo>
                    <a:pt x="4401490" y="441527"/>
                  </a:lnTo>
                  <a:lnTo>
                    <a:pt x="4417643" y="430613"/>
                  </a:lnTo>
                  <a:lnTo>
                    <a:pt x="4428558" y="414460"/>
                  </a:lnTo>
                  <a:lnTo>
                    <a:pt x="4432566" y="3947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38544" y="420708"/>
            <a:ext cx="4432935" cy="4775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053465">
              <a:lnSpc>
                <a:spcPct val="100000"/>
              </a:lnSpc>
              <a:spcBef>
                <a:spcPts val="509"/>
              </a:spcBef>
            </a:pPr>
            <a:r>
              <a:rPr b="1" dirty="0">
                <a:latin typeface="Arial"/>
                <a:cs typeface="Arial"/>
              </a:rPr>
              <a:t>Circular</a:t>
            </a:r>
            <a:r>
              <a:rPr b="1" spc="9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Linked</a:t>
            </a:r>
            <a:r>
              <a:rPr b="1" spc="10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List</a:t>
            </a:r>
            <a:r>
              <a:rPr b="1" spc="10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(CLL)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52525" y="1127646"/>
            <a:ext cx="2305050" cy="12054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en-IN" sz="3200" b="1" spc="-5" dirty="0">
                <a:latin typeface="Arial"/>
                <a:cs typeface="Arial"/>
              </a:rPr>
              <a:t>Lecture</a:t>
            </a:r>
            <a:r>
              <a:rPr lang="en-IN" sz="3200" b="1" spc="-45" dirty="0">
                <a:latin typeface="Arial"/>
                <a:cs typeface="Arial"/>
              </a:rPr>
              <a:t> #</a:t>
            </a:r>
            <a:endParaRPr lang="en-IN"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3200" dirty="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lang="en-IN" spc="-5" dirty="0">
                <a:latin typeface="Microsoft Sans Serif"/>
                <a:cs typeface="Microsoft Sans Serif"/>
              </a:rPr>
              <a:t>By: Abdul Aleem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CLL</a:t>
            </a:r>
            <a:r>
              <a:rPr spc="60" dirty="0"/>
              <a:t> </a:t>
            </a:r>
            <a:r>
              <a:rPr dirty="0"/>
              <a:t>Creation</a:t>
            </a:r>
            <a:r>
              <a:rPr spc="65" dirty="0"/>
              <a:t> </a:t>
            </a:r>
            <a:r>
              <a:rPr dirty="0"/>
              <a:t>Contd</a:t>
            </a:r>
            <a:r>
              <a:rPr spc="65" dirty="0"/>
              <a:t> </a:t>
            </a:r>
            <a:r>
              <a:rPr dirty="0"/>
              <a:t>.</a:t>
            </a:r>
            <a:r>
              <a:rPr spc="-120" dirty="0"/>
              <a:t> </a:t>
            </a:r>
            <a:r>
              <a:rPr dirty="0"/>
              <a:t>.</a:t>
            </a:r>
            <a:r>
              <a:rPr spc="-120" dirty="0"/>
              <a:t> </a:t>
            </a:r>
            <a:r>
              <a:rPr spc="-50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21092"/>
            <a:ext cx="2773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Adding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remaining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any)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loop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054087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105240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925294"/>
            <a:ext cx="4079875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Create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new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(say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b="1" spc="-10" dirty="0">
                <a:latin typeface="Arial"/>
                <a:cs typeface="Arial"/>
              </a:rPr>
              <a:t>newNode</a:t>
            </a:r>
            <a:r>
              <a:rPr sz="1100" spc="-10" dirty="0">
                <a:latin typeface="Arial MT"/>
                <a:cs typeface="Arial MT"/>
              </a:rPr>
              <a:t>),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it’s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link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null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update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part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608277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60665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479471"/>
            <a:ext cx="4079240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10" dirty="0">
                <a:latin typeface="Arial MT"/>
                <a:cs typeface="Arial MT"/>
              </a:rPr>
              <a:t>Assign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link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CLL’s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last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(pointed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tail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b="1" spc="-20" dirty="0">
                <a:latin typeface="Arial"/>
                <a:cs typeface="Arial"/>
              </a:rPr>
              <a:t>newNode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 MT"/>
                <a:cs typeface="Arial MT"/>
              </a:rPr>
              <a:t>(tail.link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newNode)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2162454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216084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932" y="2125521"/>
            <a:ext cx="3703320" cy="784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Assign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link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b="1" spc="-10" dirty="0">
                <a:latin typeface="Arial"/>
                <a:cs typeface="Arial"/>
              </a:rPr>
              <a:t>newNode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head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(newNode.link=head)</a:t>
            </a:r>
            <a:endParaRPr sz="1100">
              <a:latin typeface="Arial MT"/>
              <a:cs typeface="Arial MT"/>
            </a:endParaRPr>
          </a:p>
          <a:p>
            <a:pPr marL="12700" marR="721360">
              <a:lnSpc>
                <a:spcPct val="176600"/>
              </a:lnSpc>
            </a:pPr>
            <a:r>
              <a:rPr sz="1100" dirty="0">
                <a:latin typeface="Arial MT"/>
                <a:cs typeface="Arial MT"/>
              </a:rPr>
              <a:t>Make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b="1" spc="-10" dirty="0">
                <a:latin typeface="Arial"/>
                <a:cs typeface="Arial"/>
              </a:rPr>
              <a:t>newNode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tail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(tail=newNode) </a:t>
            </a:r>
            <a:r>
              <a:rPr sz="1100" dirty="0">
                <a:latin typeface="Arial MT"/>
                <a:cs typeface="Arial MT"/>
              </a:rPr>
              <a:t>Repeat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Steps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7-</a:t>
            </a:r>
            <a:r>
              <a:rPr sz="1100" dirty="0">
                <a:latin typeface="Arial MT"/>
                <a:cs typeface="Arial MT"/>
              </a:rPr>
              <a:t>10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till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added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458529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18998" y="2456909"/>
            <a:ext cx="109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</a:rPr>
              <a:t>10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6705" y="2754591"/>
            <a:ext cx="134416" cy="1344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18998" y="2753606"/>
            <a:ext cx="109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</a:rPr>
              <a:t>11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7</a:t>
            </a:r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Code</a:t>
            </a:r>
            <a:r>
              <a:rPr spc="40" dirty="0"/>
              <a:t> </a:t>
            </a:r>
            <a:r>
              <a:rPr dirty="0"/>
              <a:t>for</a:t>
            </a:r>
            <a:r>
              <a:rPr spc="45" dirty="0"/>
              <a:t> </a:t>
            </a:r>
            <a:r>
              <a:rPr dirty="0"/>
              <a:t>SLL</a:t>
            </a:r>
            <a:r>
              <a:rPr spc="45" dirty="0"/>
              <a:t> </a:t>
            </a:r>
            <a:r>
              <a:rPr spc="-10" dirty="0"/>
              <a:t>Creation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6004" y="691540"/>
            <a:ext cx="4336415" cy="2379980"/>
            <a:chOff x="136004" y="691540"/>
            <a:chExt cx="4336415" cy="2379980"/>
          </a:xfrm>
        </p:grpSpPr>
        <p:sp>
          <p:nvSpPr>
            <p:cNvPr id="4" name="object 4"/>
            <p:cNvSpPr/>
            <p:nvPr/>
          </p:nvSpPr>
          <p:spPr>
            <a:xfrm>
              <a:off x="138544" y="694080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071" y="696607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66920" y="696607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71" y="734568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66920" y="734568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071" y="82078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80">
                  <a:moveTo>
                    <a:pt x="0" y="812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66920" y="82078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80">
                  <a:moveTo>
                    <a:pt x="0" y="812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1071" y="902043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6920" y="902043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071" y="988263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4">
                  <a:moveTo>
                    <a:pt x="0" y="8318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66920" y="988263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4">
                  <a:moveTo>
                    <a:pt x="0" y="8318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71" y="1071448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6920" y="1071448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1071" y="1157668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6920" y="1157668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071" y="1243888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66920" y="1243888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071" y="1330109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66920" y="1330109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1071" y="1416329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4">
                  <a:moveTo>
                    <a:pt x="0" y="637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6920" y="1416329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4">
                  <a:moveTo>
                    <a:pt x="0" y="637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1071" y="1480032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6920" y="1480032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1071" y="1566252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5">
                  <a:moveTo>
                    <a:pt x="0" y="8318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66920" y="1566252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5">
                  <a:moveTo>
                    <a:pt x="0" y="8318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1071" y="1649438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66920" y="1649438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1071" y="1735658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66920" y="1735658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1071" y="182187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5">
                  <a:moveTo>
                    <a:pt x="0" y="637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66920" y="1821878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5">
                  <a:moveTo>
                    <a:pt x="0" y="637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1071" y="1885581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66920" y="1885581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1071" y="1971802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80">
                  <a:moveTo>
                    <a:pt x="0" y="812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66920" y="1971802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80">
                  <a:moveTo>
                    <a:pt x="0" y="812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1071" y="2053056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5">
                  <a:moveTo>
                    <a:pt x="0" y="8318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66920" y="2053056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5">
                  <a:moveTo>
                    <a:pt x="0" y="8318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1071" y="2136241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66920" y="2136241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1071" y="2222461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66920" y="2222461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1071" y="2308682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66920" y="2308682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1071" y="2394902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66920" y="2394902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1071" y="2481122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66920" y="2481122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1071" y="2567343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66920" y="2567343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1071" y="2653563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66920" y="2653563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1071" y="2739783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5">
                  <a:moveTo>
                    <a:pt x="0" y="8318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66920" y="2739783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5">
                  <a:moveTo>
                    <a:pt x="0" y="8318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1071" y="2822968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5">
                  <a:moveTo>
                    <a:pt x="0" y="8318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66920" y="2822968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5">
                  <a:moveTo>
                    <a:pt x="0" y="8318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1071" y="2906153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80">
                  <a:moveTo>
                    <a:pt x="0" y="812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66920" y="2906153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80">
                  <a:moveTo>
                    <a:pt x="0" y="812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1071" y="2987421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80">
                  <a:moveTo>
                    <a:pt x="0" y="812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25844" y="509701"/>
            <a:ext cx="4137660" cy="25730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800" spc="-20" dirty="0">
                <a:solidFill>
                  <a:srgbClr val="FF0000"/>
                </a:solidFill>
                <a:latin typeface="Arial MT"/>
                <a:cs typeface="Arial MT"/>
              </a:rPr>
              <a:t>Java</a:t>
            </a:r>
            <a:r>
              <a:rPr sz="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0000"/>
                </a:solidFill>
                <a:latin typeface="Arial MT"/>
                <a:cs typeface="Arial MT"/>
              </a:rPr>
              <a:t>Statement:</a:t>
            </a:r>
            <a:endParaRPr sz="800">
              <a:latin typeface="Arial MT"/>
              <a:cs typeface="Arial MT"/>
            </a:endParaRPr>
          </a:p>
          <a:p>
            <a:pPr marL="55244">
              <a:lnSpc>
                <a:spcPts val="800"/>
              </a:lnSpc>
              <a:spcBef>
                <a:spcPts val="215"/>
              </a:spcBef>
            </a:pPr>
            <a:r>
              <a:rPr sz="800" dirty="0">
                <a:latin typeface="Courier New"/>
                <a:cs typeface="Courier New"/>
              </a:rPr>
              <a:t>public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void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create()</a:t>
            </a:r>
            <a:endParaRPr sz="800">
              <a:latin typeface="Courier New"/>
              <a:cs typeface="Courier New"/>
            </a:endParaRPr>
          </a:p>
          <a:p>
            <a:pPr marL="55244">
              <a:lnSpc>
                <a:spcPts val="660"/>
              </a:lnSpc>
            </a:pPr>
            <a:r>
              <a:rPr sz="800" spc="-5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541020" marR="2312670">
              <a:lnSpc>
                <a:spcPct val="68200"/>
              </a:lnSpc>
              <a:spcBef>
                <a:spcPts val="165"/>
              </a:spcBef>
            </a:pPr>
            <a:r>
              <a:rPr sz="800" dirty="0">
                <a:latin typeface="Courier New"/>
                <a:cs typeface="Courier New"/>
              </a:rPr>
              <a:t>//Adding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first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spc="-20" dirty="0">
                <a:latin typeface="Courier New"/>
                <a:cs typeface="Courier New"/>
              </a:rPr>
              <a:t>Node </a:t>
            </a:r>
            <a:r>
              <a:rPr sz="800" dirty="0">
                <a:latin typeface="Courier New"/>
                <a:cs typeface="Courier New"/>
              </a:rPr>
              <a:t>Node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temp=new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Node();</a:t>
            </a:r>
            <a:endParaRPr sz="800">
              <a:latin typeface="Courier New"/>
              <a:cs typeface="Courier New"/>
            </a:endParaRPr>
          </a:p>
          <a:p>
            <a:pPr marL="541020" marR="1462405">
              <a:lnSpc>
                <a:spcPct val="70700"/>
              </a:lnSpc>
            </a:pPr>
            <a:r>
              <a:rPr sz="800" dirty="0">
                <a:latin typeface="Courier New"/>
                <a:cs typeface="Courier New"/>
              </a:rPr>
              <a:t>System.out.println("Input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info: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"); </a:t>
            </a:r>
            <a:r>
              <a:rPr sz="800" spc="-10" dirty="0">
                <a:latin typeface="Courier New"/>
                <a:cs typeface="Courier New"/>
              </a:rPr>
              <a:t>temp.info=sc.nextInt(); temp.link=null;</a:t>
            </a:r>
            <a:endParaRPr sz="800">
              <a:latin typeface="Courier New"/>
              <a:cs typeface="Courier New"/>
            </a:endParaRPr>
          </a:p>
          <a:p>
            <a:pPr marL="541020">
              <a:lnSpc>
                <a:spcPts val="680"/>
              </a:lnSpc>
            </a:pPr>
            <a:r>
              <a:rPr sz="800" spc="-10" dirty="0">
                <a:latin typeface="Courier New"/>
                <a:cs typeface="Courier New"/>
              </a:rPr>
              <a:t>head=tail=temp;</a:t>
            </a:r>
            <a:endParaRPr sz="800">
              <a:latin typeface="Courier New"/>
              <a:cs typeface="Courier New"/>
            </a:endParaRPr>
          </a:p>
          <a:p>
            <a:pPr marL="541020" marR="2130425">
              <a:lnSpc>
                <a:spcPct val="68200"/>
              </a:lnSpc>
              <a:spcBef>
                <a:spcPts val="530"/>
              </a:spcBef>
            </a:pPr>
            <a:r>
              <a:rPr sz="800" dirty="0">
                <a:latin typeface="Courier New"/>
                <a:cs typeface="Courier New"/>
              </a:rPr>
              <a:t>//Adding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remaining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nodes </a:t>
            </a:r>
            <a:r>
              <a:rPr sz="800" dirty="0">
                <a:latin typeface="Courier New"/>
                <a:cs typeface="Courier New"/>
              </a:rPr>
              <a:t>Node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newNode;</a:t>
            </a:r>
            <a:endParaRPr sz="800">
              <a:latin typeface="Courier New"/>
              <a:cs typeface="Courier New"/>
            </a:endParaRPr>
          </a:p>
          <a:p>
            <a:pPr marL="541020" marR="5080">
              <a:lnSpc>
                <a:spcPct val="70700"/>
              </a:lnSpc>
            </a:pPr>
            <a:r>
              <a:rPr sz="800" dirty="0">
                <a:latin typeface="Courier New"/>
                <a:cs typeface="Courier New"/>
              </a:rPr>
              <a:t>System.out.println("Do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you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want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to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add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more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Nodes(1/0):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"); </a:t>
            </a:r>
            <a:r>
              <a:rPr sz="800" dirty="0">
                <a:latin typeface="Courier New"/>
                <a:cs typeface="Courier New"/>
              </a:rPr>
              <a:t>int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ch=sc.nextInt();</a:t>
            </a:r>
            <a:endParaRPr sz="800">
              <a:latin typeface="Courier New"/>
              <a:cs typeface="Courier New"/>
            </a:endParaRPr>
          </a:p>
          <a:p>
            <a:pPr marL="541020">
              <a:lnSpc>
                <a:spcPts val="800"/>
              </a:lnSpc>
              <a:spcBef>
                <a:spcPts val="220"/>
              </a:spcBef>
            </a:pPr>
            <a:r>
              <a:rPr sz="800" spc="-10" dirty="0">
                <a:latin typeface="Courier New"/>
                <a:cs typeface="Courier New"/>
              </a:rPr>
              <a:t>while(ch==1)</a:t>
            </a:r>
            <a:endParaRPr sz="800">
              <a:latin typeface="Courier New"/>
              <a:cs typeface="Courier New"/>
            </a:endParaRPr>
          </a:p>
          <a:p>
            <a:pPr marL="541020">
              <a:lnSpc>
                <a:spcPts val="645"/>
              </a:lnSpc>
            </a:pPr>
            <a:r>
              <a:rPr sz="800" spc="-5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1027430" marR="976630">
              <a:lnSpc>
                <a:spcPct val="70700"/>
              </a:lnSpc>
              <a:spcBef>
                <a:spcPts val="130"/>
              </a:spcBef>
            </a:pPr>
            <a:r>
              <a:rPr sz="800" dirty="0">
                <a:latin typeface="Courier New"/>
                <a:cs typeface="Courier New"/>
              </a:rPr>
              <a:t>newNode=new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Node(); </a:t>
            </a:r>
            <a:r>
              <a:rPr sz="800" dirty="0">
                <a:latin typeface="Courier New"/>
                <a:cs typeface="Courier New"/>
              </a:rPr>
              <a:t>System.out.println("Input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info: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"); </a:t>
            </a:r>
            <a:r>
              <a:rPr sz="800" spc="-10" dirty="0">
                <a:latin typeface="Courier New"/>
                <a:cs typeface="Courier New"/>
              </a:rPr>
              <a:t>newNode.info=sc.nextInt(); newNode.link=null; tail.link=newNode; newNode.link=head;</a:t>
            </a:r>
            <a:endParaRPr sz="800">
              <a:latin typeface="Courier New"/>
              <a:cs typeface="Courier New"/>
            </a:endParaRPr>
          </a:p>
          <a:p>
            <a:pPr marL="1027430">
              <a:lnSpc>
                <a:spcPts val="540"/>
              </a:lnSpc>
            </a:pPr>
            <a:r>
              <a:rPr sz="800" spc="-10" dirty="0">
                <a:latin typeface="Courier New"/>
                <a:cs typeface="Courier New"/>
              </a:rPr>
              <a:t>tail=newNode;</a:t>
            </a:r>
            <a:endParaRPr sz="800">
              <a:latin typeface="Courier New"/>
              <a:cs typeface="Courier New"/>
            </a:endParaRPr>
          </a:p>
          <a:p>
            <a:pPr marL="1027430" marR="490855">
              <a:lnSpc>
                <a:spcPct val="68200"/>
              </a:lnSpc>
              <a:spcBef>
                <a:spcPts val="160"/>
              </a:spcBef>
            </a:pPr>
            <a:r>
              <a:rPr sz="800" dirty="0">
                <a:latin typeface="Courier New"/>
                <a:cs typeface="Courier New"/>
              </a:rPr>
              <a:t>System.out.println("Do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you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want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to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add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spc="-20" dirty="0">
                <a:latin typeface="Courier New"/>
                <a:cs typeface="Courier New"/>
              </a:rPr>
              <a:t>more </a:t>
            </a:r>
            <a:r>
              <a:rPr sz="800" dirty="0">
                <a:latin typeface="Courier New"/>
                <a:cs typeface="Courier New"/>
              </a:rPr>
              <a:t>Nodes(1/0):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");</a:t>
            </a:r>
            <a:endParaRPr sz="800">
              <a:latin typeface="Courier New"/>
              <a:cs typeface="Courier New"/>
            </a:endParaRPr>
          </a:p>
          <a:p>
            <a:pPr marL="1027430">
              <a:lnSpc>
                <a:spcPts val="495"/>
              </a:lnSpc>
            </a:pPr>
            <a:r>
              <a:rPr sz="800" spc="-10" dirty="0">
                <a:latin typeface="Courier New"/>
                <a:cs typeface="Courier New"/>
              </a:rPr>
              <a:t>ch=sc.nextInt();</a:t>
            </a:r>
            <a:endParaRPr sz="800">
              <a:latin typeface="Courier New"/>
              <a:cs typeface="Courier New"/>
            </a:endParaRPr>
          </a:p>
          <a:p>
            <a:pPr marL="541020">
              <a:lnSpc>
                <a:spcPts val="640"/>
              </a:lnSpc>
            </a:pPr>
            <a:r>
              <a:rPr sz="800" spc="-5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55244">
              <a:lnSpc>
                <a:spcPts val="800"/>
              </a:lnSpc>
            </a:pPr>
            <a:r>
              <a:rPr sz="800" spc="-5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38544" y="2987421"/>
            <a:ext cx="4331335" cy="124460"/>
            <a:chOff x="138544" y="2987421"/>
            <a:chExt cx="4331335" cy="124460"/>
          </a:xfrm>
        </p:grpSpPr>
        <p:sp>
          <p:nvSpPr>
            <p:cNvPr id="64" name="object 64"/>
            <p:cNvSpPr/>
            <p:nvPr/>
          </p:nvSpPr>
          <p:spPr>
            <a:xfrm>
              <a:off x="4466920" y="2987421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80">
                  <a:moveTo>
                    <a:pt x="0" y="812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41071" y="30686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66920" y="30686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38544" y="3109163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8</a:t>
            </a:r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061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Adding</a:t>
            </a:r>
            <a:r>
              <a:rPr sz="1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r>
              <a:rPr sz="1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Node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CLL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6346" y="3344397"/>
            <a:ext cx="1987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9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5009" y="55998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061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Adding</a:t>
            </a:r>
            <a:r>
              <a:rPr sz="1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r>
              <a:rPr sz="1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Node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CLL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6346" y="3344397"/>
            <a:ext cx="1987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9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5009" y="55998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0238" y="41367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410" y="598970"/>
            <a:ext cx="4445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423" y="41367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4020" y="598970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061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Adding</a:t>
            </a:r>
            <a:r>
              <a:rPr sz="1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r>
              <a:rPr sz="1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Node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CLL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5009" y="55998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0238" y="41367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410" y="598970"/>
            <a:ext cx="4445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423" y="41367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4020" y="598970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009" y="998904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2314" y="816024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96795" y="998791"/>
            <a:ext cx="741680" cy="229870"/>
            <a:chOff x="2096795" y="998791"/>
            <a:chExt cx="741680" cy="229870"/>
          </a:xfrm>
        </p:grpSpPr>
        <p:sp>
          <p:nvSpPr>
            <p:cNvPr id="11" name="object 11"/>
            <p:cNvSpPr/>
            <p:nvPr/>
          </p:nvSpPr>
          <p:spPr>
            <a:xfrm>
              <a:off x="2096795" y="100131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9335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70162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96795" y="12258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62568" y="100131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65095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35922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62568" y="12258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25738" y="1181784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46346" y="3344397"/>
            <a:ext cx="1987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9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86468" y="998904"/>
            <a:ext cx="1165225" cy="338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Arial MT"/>
                <a:cs typeface="Arial MT"/>
              </a:rPr>
              <a:t>Assuming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address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Adding</a:t>
            </a:r>
            <a:r>
              <a:rPr spc="60" dirty="0"/>
              <a:t> </a:t>
            </a:r>
            <a:r>
              <a:rPr dirty="0"/>
              <a:t>First</a:t>
            </a:r>
            <a:r>
              <a:rPr spc="60" dirty="0"/>
              <a:t> </a:t>
            </a:r>
            <a:r>
              <a:rPr dirty="0"/>
              <a:t>Node</a:t>
            </a:r>
            <a:r>
              <a:rPr spc="65" dirty="0"/>
              <a:t> </a:t>
            </a:r>
            <a:r>
              <a:rPr dirty="0"/>
              <a:t>in</a:t>
            </a:r>
            <a:r>
              <a:rPr spc="60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5009" y="55998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0238" y="41367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410" y="598970"/>
            <a:ext cx="4445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423" y="41367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4020" y="598970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009" y="998904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2314" y="816024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96795" y="998791"/>
            <a:ext cx="741680" cy="229870"/>
            <a:chOff x="2096795" y="998791"/>
            <a:chExt cx="741680" cy="229870"/>
          </a:xfrm>
        </p:grpSpPr>
        <p:sp>
          <p:nvSpPr>
            <p:cNvPr id="11" name="object 11"/>
            <p:cNvSpPr/>
            <p:nvPr/>
          </p:nvSpPr>
          <p:spPr>
            <a:xfrm>
              <a:off x="2096795" y="100131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9335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70162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96795" y="12258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62568" y="100131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65095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35922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62568" y="12258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25738" y="1181784"/>
            <a:ext cx="393065" cy="338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  <a:p>
            <a:pPr marL="48895">
              <a:lnSpc>
                <a:spcPts val="1235"/>
              </a:lnSpc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86468" y="998904"/>
            <a:ext cx="1165225" cy="338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Arial MT"/>
                <a:cs typeface="Arial MT"/>
              </a:rPr>
              <a:t>Assuming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address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5009" y="1510981"/>
            <a:ext cx="702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dirty="0">
                <a:latin typeface="Arial"/>
                <a:cs typeface="Arial"/>
              </a:rPr>
              <a:t>3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&amp;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94255" y="1510842"/>
            <a:ext cx="746760" cy="229870"/>
            <a:chOff x="2094255" y="1510842"/>
            <a:chExt cx="746760" cy="229870"/>
          </a:xfrm>
        </p:grpSpPr>
        <p:sp>
          <p:nvSpPr>
            <p:cNvPr id="23" name="object 23"/>
            <p:cNvSpPr/>
            <p:nvPr/>
          </p:nvSpPr>
          <p:spPr>
            <a:xfrm>
              <a:off x="2096795" y="15133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99335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0162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96795" y="173790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62568" y="15133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65095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01862" y="1524455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90"/>
              </a:spcBef>
              <a:tabLst>
                <a:tab pos="37147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62568" y="1515922"/>
            <a:ext cx="375920" cy="224790"/>
            <a:chOff x="2462568" y="1515922"/>
            <a:chExt cx="375920" cy="224790"/>
          </a:xfrm>
        </p:grpSpPr>
        <p:sp>
          <p:nvSpPr>
            <p:cNvPr id="31" name="object 31"/>
            <p:cNvSpPr/>
            <p:nvPr/>
          </p:nvSpPr>
          <p:spPr>
            <a:xfrm>
              <a:off x="2835922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62568" y="173790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125738" y="16938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46346" y="3344397"/>
            <a:ext cx="1987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9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Adding</a:t>
            </a:r>
            <a:r>
              <a:rPr spc="60" dirty="0"/>
              <a:t> </a:t>
            </a:r>
            <a:r>
              <a:rPr dirty="0"/>
              <a:t>First</a:t>
            </a:r>
            <a:r>
              <a:rPr spc="60" dirty="0"/>
              <a:t> </a:t>
            </a:r>
            <a:r>
              <a:rPr dirty="0"/>
              <a:t>Node</a:t>
            </a:r>
            <a:r>
              <a:rPr spc="65" dirty="0"/>
              <a:t> </a:t>
            </a:r>
            <a:r>
              <a:rPr dirty="0"/>
              <a:t>in</a:t>
            </a:r>
            <a:r>
              <a:rPr spc="60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5009" y="55998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0238" y="41367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410" y="598970"/>
            <a:ext cx="4445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423" y="41367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4020" y="598970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009" y="998904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2314" y="816024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96795" y="998791"/>
            <a:ext cx="741680" cy="229870"/>
            <a:chOff x="2096795" y="998791"/>
            <a:chExt cx="741680" cy="229870"/>
          </a:xfrm>
        </p:grpSpPr>
        <p:sp>
          <p:nvSpPr>
            <p:cNvPr id="11" name="object 11"/>
            <p:cNvSpPr/>
            <p:nvPr/>
          </p:nvSpPr>
          <p:spPr>
            <a:xfrm>
              <a:off x="2096795" y="100131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9335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70162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96795" y="12258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62568" y="100131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65095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35922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62568" y="12258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25738" y="1181784"/>
            <a:ext cx="393065" cy="338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  <a:p>
            <a:pPr marL="48895">
              <a:lnSpc>
                <a:spcPts val="1235"/>
              </a:lnSpc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86468" y="998904"/>
            <a:ext cx="1165225" cy="338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Arial MT"/>
                <a:cs typeface="Arial MT"/>
              </a:rPr>
              <a:t>Assuming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address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5009" y="1510981"/>
            <a:ext cx="702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dirty="0">
                <a:latin typeface="Arial"/>
                <a:cs typeface="Arial"/>
              </a:rPr>
              <a:t>3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&amp;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94255" y="1510842"/>
            <a:ext cx="746760" cy="229870"/>
            <a:chOff x="2094255" y="1510842"/>
            <a:chExt cx="746760" cy="229870"/>
          </a:xfrm>
        </p:grpSpPr>
        <p:sp>
          <p:nvSpPr>
            <p:cNvPr id="23" name="object 23"/>
            <p:cNvSpPr/>
            <p:nvPr/>
          </p:nvSpPr>
          <p:spPr>
            <a:xfrm>
              <a:off x="2096795" y="15133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99335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0162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96795" y="173790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62568" y="15133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65095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01862" y="1524455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90"/>
              </a:spcBef>
              <a:tabLst>
                <a:tab pos="37147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62568" y="1515922"/>
            <a:ext cx="375920" cy="224790"/>
            <a:chOff x="2462568" y="1515922"/>
            <a:chExt cx="375920" cy="224790"/>
          </a:xfrm>
        </p:grpSpPr>
        <p:sp>
          <p:nvSpPr>
            <p:cNvPr id="31" name="object 31"/>
            <p:cNvSpPr/>
            <p:nvPr/>
          </p:nvSpPr>
          <p:spPr>
            <a:xfrm>
              <a:off x="2835922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62568" y="173790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125738" y="16938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65009" y="2023058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50238" y="187675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60410" y="2062035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30423" y="1876741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04020" y="2062035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133371" y="2535009"/>
            <a:ext cx="778510" cy="229870"/>
            <a:chOff x="2133371" y="2535009"/>
            <a:chExt cx="778510" cy="229870"/>
          </a:xfrm>
        </p:grpSpPr>
        <p:sp>
          <p:nvSpPr>
            <p:cNvPr id="40" name="object 40"/>
            <p:cNvSpPr/>
            <p:nvPr/>
          </p:nvSpPr>
          <p:spPr>
            <a:xfrm>
              <a:off x="2133371" y="253753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35911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06738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33371" y="276205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99144" y="2537536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>
                  <a:moveTo>
                    <a:pt x="0" y="0"/>
                  </a:moveTo>
                  <a:lnTo>
                    <a:pt x="41247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01671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09074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99144" y="2762059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>
                  <a:moveTo>
                    <a:pt x="0" y="0"/>
                  </a:moveTo>
                  <a:lnTo>
                    <a:pt x="41247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138438" y="2248990"/>
            <a:ext cx="768350" cy="6610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615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L="36195" marR="15875" indent="99695">
              <a:lnSpc>
                <a:spcPct val="101099"/>
              </a:lnSpc>
              <a:spcBef>
                <a:spcPts val="500"/>
              </a:spcBef>
              <a:tabLst>
                <a:tab pos="38925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NULL 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46346" y="3344397"/>
            <a:ext cx="1987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9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Adding</a:t>
            </a:r>
            <a:r>
              <a:rPr spc="60" dirty="0"/>
              <a:t> </a:t>
            </a:r>
            <a:r>
              <a:rPr dirty="0"/>
              <a:t>First</a:t>
            </a:r>
            <a:r>
              <a:rPr spc="60" dirty="0"/>
              <a:t> </a:t>
            </a:r>
            <a:r>
              <a:rPr dirty="0"/>
              <a:t>Node</a:t>
            </a:r>
            <a:r>
              <a:rPr spc="65" dirty="0"/>
              <a:t> </a:t>
            </a:r>
            <a:r>
              <a:rPr dirty="0"/>
              <a:t>in</a:t>
            </a:r>
            <a:r>
              <a:rPr spc="60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5009" y="55998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0238" y="41367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410" y="598970"/>
            <a:ext cx="4445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423" y="41367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4020" y="598970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009" y="998904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2314" y="816024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96795" y="998791"/>
            <a:ext cx="741680" cy="229870"/>
            <a:chOff x="2096795" y="998791"/>
            <a:chExt cx="741680" cy="229870"/>
          </a:xfrm>
        </p:grpSpPr>
        <p:sp>
          <p:nvSpPr>
            <p:cNvPr id="11" name="object 11"/>
            <p:cNvSpPr/>
            <p:nvPr/>
          </p:nvSpPr>
          <p:spPr>
            <a:xfrm>
              <a:off x="2096795" y="100131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9335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70162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96795" y="12258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62568" y="100131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65095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35922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62568" y="12258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25738" y="1181784"/>
            <a:ext cx="393065" cy="338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  <a:p>
            <a:pPr marL="48895">
              <a:lnSpc>
                <a:spcPts val="1235"/>
              </a:lnSpc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86468" y="998904"/>
            <a:ext cx="1165225" cy="338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Arial MT"/>
                <a:cs typeface="Arial MT"/>
              </a:rPr>
              <a:t>Assuming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address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5009" y="1510981"/>
            <a:ext cx="702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dirty="0">
                <a:latin typeface="Arial"/>
                <a:cs typeface="Arial"/>
              </a:rPr>
              <a:t>3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&amp;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94255" y="1510842"/>
            <a:ext cx="746760" cy="229870"/>
            <a:chOff x="2094255" y="1510842"/>
            <a:chExt cx="746760" cy="229870"/>
          </a:xfrm>
        </p:grpSpPr>
        <p:sp>
          <p:nvSpPr>
            <p:cNvPr id="23" name="object 23"/>
            <p:cNvSpPr/>
            <p:nvPr/>
          </p:nvSpPr>
          <p:spPr>
            <a:xfrm>
              <a:off x="2096795" y="15133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99335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0162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96795" y="173790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62568" y="15133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65095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01862" y="1524455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90"/>
              </a:spcBef>
              <a:tabLst>
                <a:tab pos="37147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62568" y="1515922"/>
            <a:ext cx="375920" cy="224790"/>
            <a:chOff x="2462568" y="1515922"/>
            <a:chExt cx="375920" cy="224790"/>
          </a:xfrm>
        </p:grpSpPr>
        <p:sp>
          <p:nvSpPr>
            <p:cNvPr id="31" name="object 31"/>
            <p:cNvSpPr/>
            <p:nvPr/>
          </p:nvSpPr>
          <p:spPr>
            <a:xfrm>
              <a:off x="2835922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62568" y="173790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125738" y="16938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65009" y="2023058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50238" y="187675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60410" y="2062035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30423" y="1876741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06547" y="2062035"/>
            <a:ext cx="3683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62314" y="2315666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130831" y="2534996"/>
            <a:ext cx="783590" cy="229870"/>
            <a:chOff x="2130831" y="2534996"/>
            <a:chExt cx="783590" cy="229870"/>
          </a:xfrm>
        </p:grpSpPr>
        <p:sp>
          <p:nvSpPr>
            <p:cNvPr id="41" name="object 41"/>
            <p:cNvSpPr/>
            <p:nvPr/>
          </p:nvSpPr>
          <p:spPr>
            <a:xfrm>
              <a:off x="2133371" y="253753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35911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06738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33371" y="276205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99144" y="2537536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>
                  <a:moveTo>
                    <a:pt x="0" y="0"/>
                  </a:moveTo>
                  <a:lnTo>
                    <a:pt x="41247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01671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138438" y="2548596"/>
            <a:ext cx="7658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90"/>
              </a:spcBef>
              <a:tabLst>
                <a:tab pos="38925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879854" y="2281491"/>
            <a:ext cx="1034415" cy="483234"/>
            <a:chOff x="1879854" y="2281491"/>
            <a:chExt cx="1034415" cy="483234"/>
          </a:xfrm>
        </p:grpSpPr>
        <p:sp>
          <p:nvSpPr>
            <p:cNvPr id="49" name="object 49"/>
            <p:cNvSpPr/>
            <p:nvPr/>
          </p:nvSpPr>
          <p:spPr>
            <a:xfrm>
              <a:off x="2909074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99144" y="2762059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>
                  <a:moveTo>
                    <a:pt x="0" y="0"/>
                  </a:moveTo>
                  <a:lnTo>
                    <a:pt x="41247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82394" y="2284031"/>
              <a:ext cx="256540" cy="366395"/>
            </a:xfrm>
            <a:custGeom>
              <a:avLst/>
              <a:gdLst/>
              <a:ahLst/>
              <a:cxnLst/>
              <a:rect l="l" t="t" r="r" b="b"/>
              <a:pathLst>
                <a:path w="256539" h="366394">
                  <a:moveTo>
                    <a:pt x="0" y="365772"/>
                  </a:moveTo>
                  <a:lnTo>
                    <a:pt x="0" y="0"/>
                  </a:lnTo>
                </a:path>
                <a:path w="256539" h="366394">
                  <a:moveTo>
                    <a:pt x="0" y="365772"/>
                  </a:moveTo>
                  <a:lnTo>
                    <a:pt x="256032" y="36577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999208" y="251057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906547" y="2284031"/>
            <a:ext cx="222250" cy="368300"/>
            <a:chOff x="2906547" y="2284031"/>
            <a:chExt cx="222250" cy="368300"/>
          </a:xfrm>
        </p:grpSpPr>
        <p:sp>
          <p:nvSpPr>
            <p:cNvPr id="54" name="object 54"/>
            <p:cNvSpPr/>
            <p:nvPr/>
          </p:nvSpPr>
          <p:spPr>
            <a:xfrm>
              <a:off x="3126003" y="2284031"/>
              <a:ext cx="0" cy="366395"/>
            </a:xfrm>
            <a:custGeom>
              <a:avLst/>
              <a:gdLst/>
              <a:ahLst/>
              <a:cxnLst/>
              <a:rect l="l" t="t" r="r" b="b"/>
              <a:pathLst>
                <a:path h="366394">
                  <a:moveTo>
                    <a:pt x="0" y="3657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06547" y="2649804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10">
                  <a:moveTo>
                    <a:pt x="0" y="0"/>
                  </a:moveTo>
                  <a:lnTo>
                    <a:pt x="21945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893847" y="2498558"/>
            <a:ext cx="1303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4800" algn="l"/>
              </a:tabLst>
            </a:pPr>
            <a:r>
              <a:rPr sz="1000" spc="555" dirty="0">
                <a:latin typeface="Cambria"/>
                <a:cs typeface="Cambria"/>
              </a:rPr>
              <a:t>(</a:t>
            </a:r>
            <a:r>
              <a:rPr sz="1000" dirty="0">
                <a:latin typeface="Cambria"/>
                <a:cs typeface="Cambria"/>
              </a:rPr>
              <a:t>	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Circular</a:t>
            </a:r>
            <a:r>
              <a:rPr sz="11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Link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46346" y="3344397"/>
            <a:ext cx="1987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9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3358" y="2676704"/>
            <a:ext cx="3181350" cy="422909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9530" algn="ctr">
              <a:lnSpc>
                <a:spcPct val="100000"/>
              </a:lnSpc>
              <a:spcBef>
                <a:spcPts val="415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Figure</a:t>
            </a:r>
            <a:r>
              <a:rPr sz="1000" spc="-2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3:</a:t>
            </a:r>
            <a:r>
              <a:rPr sz="1000" spc="-2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Demonstration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Creating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First</a:t>
            </a:r>
            <a:r>
              <a:rPr sz="1000" spc="-20" dirty="0">
                <a:latin typeface="Arial MT"/>
                <a:cs typeface="Arial MT"/>
              </a:rPr>
              <a:t> Node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596" y="487602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-55823"/>
            <a:ext cx="2324735" cy="5892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Adding</a:t>
            </a:r>
            <a:r>
              <a:rPr sz="14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Second</a:t>
            </a:r>
            <a:r>
              <a:rPr sz="14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Node</a:t>
            </a:r>
            <a:r>
              <a:rPr sz="14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4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CLL</a:t>
            </a:r>
            <a:endParaRPr sz="1400">
              <a:latin typeface="Arial MT"/>
              <a:cs typeface="Arial MT"/>
            </a:endParaRPr>
          </a:p>
          <a:p>
            <a:pPr marL="799465">
              <a:lnSpc>
                <a:spcPct val="100000"/>
              </a:lnSpc>
              <a:spcBef>
                <a:spcPts val="605"/>
              </a:spcBef>
              <a:tabLst>
                <a:tab pos="1932939" algn="l"/>
              </a:tabLst>
            </a:pPr>
            <a:r>
              <a:rPr sz="1100" b="1" spc="-20" dirty="0">
                <a:latin typeface="Arial"/>
                <a:cs typeface="Arial"/>
              </a:rPr>
              <a:t>head</a:t>
            </a:r>
            <a:r>
              <a:rPr sz="1100" b="1" dirty="0">
                <a:latin typeface="Arial"/>
                <a:cs typeface="Arial"/>
              </a:rPr>
              <a:t>	</a:t>
            </a: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2128" y="526592"/>
            <a:ext cx="3683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7709" y="748588"/>
            <a:ext cx="182880" cy="292735"/>
          </a:xfrm>
          <a:custGeom>
            <a:avLst/>
            <a:gdLst/>
            <a:ahLst/>
            <a:cxnLst/>
            <a:rect l="l" t="t" r="r" b="b"/>
            <a:pathLst>
              <a:path w="182880" h="292734">
                <a:moveTo>
                  <a:pt x="0" y="292607"/>
                </a:moveTo>
                <a:lnTo>
                  <a:pt x="0" y="0"/>
                </a:lnTo>
              </a:path>
              <a:path w="182880" h="292734">
                <a:moveTo>
                  <a:pt x="0" y="292607"/>
                </a:moveTo>
                <a:lnTo>
                  <a:pt x="182880" y="29260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89594" y="746048"/>
            <a:ext cx="187960" cy="297815"/>
            <a:chOff x="1989594" y="746048"/>
            <a:chExt cx="187960" cy="297815"/>
          </a:xfrm>
        </p:grpSpPr>
        <p:sp>
          <p:nvSpPr>
            <p:cNvPr id="9" name="object 9"/>
            <p:cNvSpPr/>
            <p:nvPr/>
          </p:nvSpPr>
          <p:spPr>
            <a:xfrm>
              <a:off x="2175014" y="74858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2134" y="1041196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80">
                  <a:moveTo>
                    <a:pt x="0" y="0"/>
                  </a:moveTo>
                  <a:lnTo>
                    <a:pt x="18288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79434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55534" y="926414"/>
            <a:ext cx="741680" cy="229870"/>
            <a:chOff x="1255534" y="926414"/>
            <a:chExt cx="741680" cy="229870"/>
          </a:xfrm>
        </p:grpSpPr>
        <p:sp>
          <p:nvSpPr>
            <p:cNvPr id="13" name="object 13"/>
            <p:cNvSpPr/>
            <p:nvPr/>
          </p:nvSpPr>
          <p:spPr>
            <a:xfrm>
              <a:off x="1255534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5573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5534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814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5068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946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4814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63122" y="640395"/>
            <a:ext cx="727075" cy="6610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615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L="33655" marR="31750" indent="63500">
              <a:lnSpc>
                <a:spcPct val="101099"/>
              </a:lnSpc>
              <a:spcBef>
                <a:spcPts val="500"/>
              </a:spcBef>
              <a:tabLst>
                <a:tab pos="33210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NULL 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10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Adding</a:t>
            </a:r>
            <a:r>
              <a:rPr spc="70" dirty="0"/>
              <a:t> </a:t>
            </a:r>
            <a:r>
              <a:rPr dirty="0"/>
              <a:t>Second</a:t>
            </a:r>
            <a:r>
              <a:rPr spc="75" dirty="0"/>
              <a:t> </a:t>
            </a:r>
            <a:r>
              <a:rPr dirty="0"/>
              <a:t>Node</a:t>
            </a:r>
            <a:r>
              <a:rPr spc="70" dirty="0"/>
              <a:t> </a:t>
            </a:r>
            <a:r>
              <a:rPr dirty="0"/>
              <a:t>in</a:t>
            </a:r>
            <a:r>
              <a:rPr spc="7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596" y="487602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129" y="341298"/>
            <a:ext cx="135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6175" algn="l"/>
              </a:tabLst>
            </a:pPr>
            <a:r>
              <a:rPr sz="1100" b="1" spc="-20" dirty="0">
                <a:latin typeface="Arial"/>
                <a:cs typeface="Arial"/>
              </a:rPr>
              <a:t>head</a:t>
            </a:r>
            <a:r>
              <a:rPr sz="1100" b="1" dirty="0">
                <a:latin typeface="Arial"/>
                <a:cs typeface="Arial"/>
              </a:rPr>
              <a:t>	</a:t>
            </a: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2128" y="526592"/>
            <a:ext cx="3683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7709" y="748588"/>
            <a:ext cx="182880" cy="292735"/>
          </a:xfrm>
          <a:custGeom>
            <a:avLst/>
            <a:gdLst/>
            <a:ahLst/>
            <a:cxnLst/>
            <a:rect l="l" t="t" r="r" b="b"/>
            <a:pathLst>
              <a:path w="182880" h="292734">
                <a:moveTo>
                  <a:pt x="0" y="292607"/>
                </a:moveTo>
                <a:lnTo>
                  <a:pt x="0" y="0"/>
                </a:lnTo>
              </a:path>
              <a:path w="182880" h="292734">
                <a:moveTo>
                  <a:pt x="0" y="292607"/>
                </a:moveTo>
                <a:lnTo>
                  <a:pt x="182880" y="29260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89594" y="746048"/>
            <a:ext cx="187960" cy="297815"/>
            <a:chOff x="1989594" y="746048"/>
            <a:chExt cx="187960" cy="297815"/>
          </a:xfrm>
        </p:grpSpPr>
        <p:sp>
          <p:nvSpPr>
            <p:cNvPr id="10" name="object 10"/>
            <p:cNvSpPr/>
            <p:nvPr/>
          </p:nvSpPr>
          <p:spPr>
            <a:xfrm>
              <a:off x="2175014" y="74858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92134" y="1041196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80">
                  <a:moveTo>
                    <a:pt x="0" y="0"/>
                  </a:moveTo>
                  <a:lnTo>
                    <a:pt x="18288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79434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55534" y="926414"/>
            <a:ext cx="741680" cy="229870"/>
            <a:chOff x="1255534" y="926414"/>
            <a:chExt cx="741680" cy="229870"/>
          </a:xfrm>
        </p:grpSpPr>
        <p:sp>
          <p:nvSpPr>
            <p:cNvPr id="14" name="object 14"/>
            <p:cNvSpPr/>
            <p:nvPr/>
          </p:nvSpPr>
          <p:spPr>
            <a:xfrm>
              <a:off x="1255534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5573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5534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4814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068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946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814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63122" y="640395"/>
            <a:ext cx="727075" cy="6610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615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L="33655" marR="31750" indent="63500">
              <a:lnSpc>
                <a:spcPct val="101099"/>
              </a:lnSpc>
              <a:spcBef>
                <a:spcPts val="500"/>
              </a:spcBef>
              <a:tabLst>
                <a:tab pos="33210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NULL 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91752" y="926414"/>
            <a:ext cx="741680" cy="229870"/>
            <a:chOff x="2791752" y="926414"/>
            <a:chExt cx="741680" cy="229870"/>
          </a:xfrm>
        </p:grpSpPr>
        <p:sp>
          <p:nvSpPr>
            <p:cNvPr id="24" name="object 24"/>
            <p:cNvSpPr/>
            <p:nvPr/>
          </p:nvSpPr>
          <p:spPr>
            <a:xfrm>
              <a:off x="2791752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9429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196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91752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8437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86900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30879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8437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96819" y="414450"/>
            <a:ext cx="1372235" cy="88709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781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Arial MT"/>
                <a:cs typeface="Arial MT"/>
              </a:rPr>
              <a:t>Assuming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address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  <a:p>
            <a:pPr marL="73025">
              <a:lnSpc>
                <a:spcPts val="1145"/>
              </a:lnSpc>
            </a:pP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  <a:p>
            <a:pPr marL="36195" marR="674370" indent="63500">
              <a:lnSpc>
                <a:spcPct val="101099"/>
              </a:lnSpc>
              <a:spcBef>
                <a:spcPts val="500"/>
              </a:spcBef>
              <a:tabLst>
                <a:tab pos="334645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NULL 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10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Contents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706932"/>
            <a:ext cx="188391" cy="188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934" y="72287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107" y="700607"/>
            <a:ext cx="653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Motivation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81" y="1118489"/>
            <a:ext cx="188391" cy="1883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3934" y="113442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107" y="1112163"/>
            <a:ext cx="749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Introduction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581" y="1530045"/>
            <a:ext cx="188391" cy="1883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3934" y="154514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107" y="1523719"/>
            <a:ext cx="1187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7" action="ppaction://hlinksldjump"/>
              </a:rPr>
              <a:t>Operations</a:t>
            </a:r>
            <a:r>
              <a:rPr sz="1100" spc="-50" dirty="0">
                <a:solidFill>
                  <a:srgbClr val="3333B2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7" action="ppaction://hlinksldjump"/>
              </a:rPr>
              <a:t>on</a:t>
            </a:r>
            <a:r>
              <a:rPr sz="1100" spc="-45" dirty="0">
                <a:solidFill>
                  <a:srgbClr val="3333B2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Arial MT"/>
                <a:cs typeface="Arial MT"/>
                <a:hlinkClick r:id="rId7" action="ppaction://hlinksldjump"/>
              </a:rPr>
              <a:t>CLL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581" y="1941601"/>
            <a:ext cx="188391" cy="18839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3934" y="195753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107" y="1935275"/>
            <a:ext cx="10013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Insertion</a:t>
            </a:r>
            <a:r>
              <a:rPr sz="1100" spc="-15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in</a:t>
            </a:r>
            <a:r>
              <a:rPr sz="1100" spc="-15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CLL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581" y="2353157"/>
            <a:ext cx="188391" cy="18839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33934" y="236731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107" y="2346831"/>
            <a:ext cx="11423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11" action="ppaction://hlinksldjump"/>
              </a:rPr>
              <a:t>Deletion</a:t>
            </a:r>
            <a:r>
              <a:rPr sz="1100" spc="-20" dirty="0">
                <a:solidFill>
                  <a:srgbClr val="3333B2"/>
                </a:solidFill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11" action="ppaction://hlinksldjump"/>
              </a:rPr>
              <a:t>from</a:t>
            </a:r>
            <a:r>
              <a:rPr sz="1100" spc="-15" dirty="0">
                <a:solidFill>
                  <a:srgbClr val="3333B2"/>
                </a:solidFill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Arial MT"/>
                <a:cs typeface="Arial MT"/>
                <a:hlinkClick r:id="rId11" action="ppaction://hlinksldjump"/>
              </a:rPr>
              <a:t>CLL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581" y="2764713"/>
            <a:ext cx="188391" cy="18839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33934" y="277981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2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25107" y="2758388"/>
            <a:ext cx="672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3333B2"/>
                </a:solidFill>
                <a:latin typeface="Arial MT"/>
                <a:cs typeface="Arial MT"/>
                <a:hlinkClick r:id="rId13" action="ppaction://hlinksldjump"/>
              </a:rPr>
              <a:t>Key</a:t>
            </a:r>
            <a:r>
              <a:rPr sz="1100" spc="-45" dirty="0">
                <a:solidFill>
                  <a:srgbClr val="3333B2"/>
                </a:solidFill>
                <a:latin typeface="Arial MT"/>
                <a:cs typeface="Arial MT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13" action="ppaction://hlinksldjump"/>
              </a:rPr>
              <a:t>Points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Adding</a:t>
            </a:r>
            <a:r>
              <a:rPr spc="70" dirty="0"/>
              <a:t> </a:t>
            </a:r>
            <a:r>
              <a:rPr dirty="0"/>
              <a:t>Second</a:t>
            </a:r>
            <a:r>
              <a:rPr spc="75" dirty="0"/>
              <a:t> </a:t>
            </a:r>
            <a:r>
              <a:rPr dirty="0"/>
              <a:t>Node</a:t>
            </a:r>
            <a:r>
              <a:rPr spc="70" dirty="0"/>
              <a:t> </a:t>
            </a:r>
            <a:r>
              <a:rPr dirty="0"/>
              <a:t>in</a:t>
            </a:r>
            <a:r>
              <a:rPr spc="7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596" y="487602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129" y="341298"/>
            <a:ext cx="135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6175" algn="l"/>
              </a:tabLst>
            </a:pPr>
            <a:r>
              <a:rPr sz="1100" b="1" spc="-20" dirty="0">
                <a:latin typeface="Arial"/>
                <a:cs typeface="Arial"/>
              </a:rPr>
              <a:t>head</a:t>
            </a:r>
            <a:r>
              <a:rPr sz="1100" b="1" dirty="0">
                <a:latin typeface="Arial"/>
                <a:cs typeface="Arial"/>
              </a:rPr>
              <a:t>	</a:t>
            </a: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2128" y="526592"/>
            <a:ext cx="3683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7709" y="748588"/>
            <a:ext cx="182880" cy="292735"/>
          </a:xfrm>
          <a:custGeom>
            <a:avLst/>
            <a:gdLst/>
            <a:ahLst/>
            <a:cxnLst/>
            <a:rect l="l" t="t" r="r" b="b"/>
            <a:pathLst>
              <a:path w="182880" h="292734">
                <a:moveTo>
                  <a:pt x="0" y="292607"/>
                </a:moveTo>
                <a:lnTo>
                  <a:pt x="0" y="0"/>
                </a:lnTo>
              </a:path>
              <a:path w="182880" h="292734">
                <a:moveTo>
                  <a:pt x="0" y="292607"/>
                </a:moveTo>
                <a:lnTo>
                  <a:pt x="182880" y="29260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89594" y="746048"/>
            <a:ext cx="187960" cy="297815"/>
            <a:chOff x="1989594" y="746048"/>
            <a:chExt cx="187960" cy="297815"/>
          </a:xfrm>
        </p:grpSpPr>
        <p:sp>
          <p:nvSpPr>
            <p:cNvPr id="10" name="object 10"/>
            <p:cNvSpPr/>
            <p:nvPr/>
          </p:nvSpPr>
          <p:spPr>
            <a:xfrm>
              <a:off x="2175014" y="74858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92134" y="1041196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80">
                  <a:moveTo>
                    <a:pt x="0" y="0"/>
                  </a:moveTo>
                  <a:lnTo>
                    <a:pt x="18288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79434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52994" y="926401"/>
            <a:ext cx="746760" cy="229870"/>
            <a:chOff x="1252994" y="926401"/>
            <a:chExt cx="746760" cy="229870"/>
          </a:xfrm>
        </p:grpSpPr>
        <p:sp>
          <p:nvSpPr>
            <p:cNvPr id="14" name="object 14"/>
            <p:cNvSpPr/>
            <p:nvPr/>
          </p:nvSpPr>
          <p:spPr>
            <a:xfrm>
              <a:off x="1255534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5573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5534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4814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068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63122" y="640395"/>
            <a:ext cx="727075" cy="4914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615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515"/>
              </a:spcBef>
              <a:tabLst>
                <a:tab pos="33210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48142" y="931468"/>
            <a:ext cx="449580" cy="224790"/>
            <a:chOff x="1548142" y="931468"/>
            <a:chExt cx="449580" cy="224790"/>
          </a:xfrm>
        </p:grpSpPr>
        <p:sp>
          <p:nvSpPr>
            <p:cNvPr id="22" name="object 22"/>
            <p:cNvSpPr/>
            <p:nvPr/>
          </p:nvSpPr>
          <p:spPr>
            <a:xfrm>
              <a:off x="19946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814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56729" y="1109407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baseline="-42929" dirty="0">
                <a:latin typeface="Arial"/>
                <a:cs typeface="Arial"/>
              </a:rPr>
              <a:t>head</a:t>
            </a:r>
            <a:r>
              <a:rPr sz="1650" b="1" spc="382" baseline="-42929" dirty="0">
                <a:latin typeface="Arial"/>
                <a:cs typeface="Arial"/>
              </a:rPr>
              <a:t> 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91752" y="926414"/>
            <a:ext cx="741680" cy="229870"/>
            <a:chOff x="2791752" y="926414"/>
            <a:chExt cx="741680" cy="229870"/>
          </a:xfrm>
        </p:grpSpPr>
        <p:sp>
          <p:nvSpPr>
            <p:cNvPr id="26" name="object 26"/>
            <p:cNvSpPr/>
            <p:nvPr/>
          </p:nvSpPr>
          <p:spPr>
            <a:xfrm>
              <a:off x="2791752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9429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196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91752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8437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86900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30879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8437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796819" y="414450"/>
            <a:ext cx="1372235" cy="88709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781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Arial MT"/>
                <a:cs typeface="Arial MT"/>
              </a:rPr>
              <a:t>Assuming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address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  <a:p>
            <a:pPr marL="73025">
              <a:lnSpc>
                <a:spcPts val="1145"/>
              </a:lnSpc>
            </a:pP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  <a:p>
            <a:pPr marL="36195" marR="674370" indent="63500">
              <a:lnSpc>
                <a:spcPct val="101099"/>
              </a:lnSpc>
              <a:spcBef>
                <a:spcPts val="500"/>
              </a:spcBef>
              <a:tabLst>
                <a:tab pos="334645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NULL 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2289" y="1404429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16010" y="121914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92128" y="1404429"/>
            <a:ext cx="3683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14285" y="1626438"/>
            <a:ext cx="146685" cy="292735"/>
          </a:xfrm>
          <a:custGeom>
            <a:avLst/>
            <a:gdLst/>
            <a:ahLst/>
            <a:cxnLst/>
            <a:rect l="l" t="t" r="r" b="b"/>
            <a:pathLst>
              <a:path w="146684" h="292735">
                <a:moveTo>
                  <a:pt x="0" y="292608"/>
                </a:moveTo>
                <a:lnTo>
                  <a:pt x="0" y="0"/>
                </a:lnTo>
              </a:path>
              <a:path w="146684" h="292735">
                <a:moveTo>
                  <a:pt x="0" y="292608"/>
                </a:moveTo>
                <a:lnTo>
                  <a:pt x="146304" y="292608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121371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989594" y="1623885"/>
            <a:ext cx="187960" cy="224790"/>
            <a:chOff x="1989594" y="1623885"/>
            <a:chExt cx="187960" cy="224790"/>
          </a:xfrm>
        </p:grpSpPr>
        <p:sp>
          <p:nvSpPr>
            <p:cNvPr id="41" name="object 41"/>
            <p:cNvSpPr/>
            <p:nvPr/>
          </p:nvSpPr>
          <p:spPr>
            <a:xfrm>
              <a:off x="2175014" y="1626425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92134" y="1845881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80">
                  <a:moveTo>
                    <a:pt x="0" y="0"/>
                  </a:moveTo>
                  <a:lnTo>
                    <a:pt x="18288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979434" y="170665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21041" y="1584907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252994" y="1804238"/>
            <a:ext cx="307975" cy="227329"/>
            <a:chOff x="1252994" y="1804238"/>
            <a:chExt cx="307975" cy="227329"/>
          </a:xfrm>
        </p:grpSpPr>
        <p:sp>
          <p:nvSpPr>
            <p:cNvPr id="46" name="object 46"/>
            <p:cNvSpPr/>
            <p:nvPr/>
          </p:nvSpPr>
          <p:spPr>
            <a:xfrm>
              <a:off x="1255534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580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263122" y="1817838"/>
            <a:ext cx="2851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255534" y="1804250"/>
            <a:ext cx="741680" cy="229870"/>
            <a:chOff x="1255534" y="1804250"/>
            <a:chExt cx="741680" cy="229870"/>
          </a:xfrm>
        </p:grpSpPr>
        <p:sp>
          <p:nvSpPr>
            <p:cNvPr id="50" name="object 50"/>
            <p:cNvSpPr/>
            <p:nvPr/>
          </p:nvSpPr>
          <p:spPr>
            <a:xfrm>
              <a:off x="1555737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55534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48142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5068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946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48142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284465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45194" y="1584907"/>
            <a:ext cx="639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277148" y="1804238"/>
            <a:ext cx="307975" cy="227329"/>
            <a:chOff x="2277148" y="1804238"/>
            <a:chExt cx="307975" cy="227329"/>
          </a:xfrm>
        </p:grpSpPr>
        <p:sp>
          <p:nvSpPr>
            <p:cNvPr id="59" name="object 59"/>
            <p:cNvSpPr/>
            <p:nvPr/>
          </p:nvSpPr>
          <p:spPr>
            <a:xfrm>
              <a:off x="2279688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822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284742" y="1817838"/>
            <a:ext cx="28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279688" y="1804250"/>
            <a:ext cx="741680" cy="229870"/>
            <a:chOff x="2279688" y="1804250"/>
            <a:chExt cx="741680" cy="229870"/>
          </a:xfrm>
        </p:grpSpPr>
        <p:sp>
          <p:nvSpPr>
            <p:cNvPr id="63" name="object 63"/>
            <p:cNvSpPr/>
            <p:nvPr/>
          </p:nvSpPr>
          <p:spPr>
            <a:xfrm>
              <a:off x="2579890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79688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572296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74823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188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72296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308618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10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Adding</a:t>
            </a:r>
            <a:r>
              <a:rPr spc="70" dirty="0"/>
              <a:t> </a:t>
            </a:r>
            <a:r>
              <a:rPr dirty="0"/>
              <a:t>Second</a:t>
            </a:r>
            <a:r>
              <a:rPr spc="75" dirty="0"/>
              <a:t> </a:t>
            </a:r>
            <a:r>
              <a:rPr dirty="0"/>
              <a:t>Node</a:t>
            </a:r>
            <a:r>
              <a:rPr spc="70" dirty="0"/>
              <a:t> </a:t>
            </a:r>
            <a:r>
              <a:rPr dirty="0"/>
              <a:t>in</a:t>
            </a:r>
            <a:r>
              <a:rPr spc="7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596" y="487602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129" y="341298"/>
            <a:ext cx="135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6175" algn="l"/>
              </a:tabLst>
            </a:pPr>
            <a:r>
              <a:rPr sz="1100" b="1" spc="-20" dirty="0">
                <a:latin typeface="Arial"/>
                <a:cs typeface="Arial"/>
              </a:rPr>
              <a:t>head</a:t>
            </a:r>
            <a:r>
              <a:rPr sz="1100" b="1" dirty="0">
                <a:latin typeface="Arial"/>
                <a:cs typeface="Arial"/>
              </a:rPr>
              <a:t>	</a:t>
            </a: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2128" y="526592"/>
            <a:ext cx="3683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7709" y="748588"/>
            <a:ext cx="182880" cy="292735"/>
          </a:xfrm>
          <a:custGeom>
            <a:avLst/>
            <a:gdLst/>
            <a:ahLst/>
            <a:cxnLst/>
            <a:rect l="l" t="t" r="r" b="b"/>
            <a:pathLst>
              <a:path w="182880" h="292734">
                <a:moveTo>
                  <a:pt x="0" y="292607"/>
                </a:moveTo>
                <a:lnTo>
                  <a:pt x="0" y="0"/>
                </a:lnTo>
              </a:path>
              <a:path w="182880" h="292734">
                <a:moveTo>
                  <a:pt x="0" y="292607"/>
                </a:moveTo>
                <a:lnTo>
                  <a:pt x="182880" y="29260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89594" y="746048"/>
            <a:ext cx="187960" cy="297815"/>
            <a:chOff x="1989594" y="746048"/>
            <a:chExt cx="187960" cy="297815"/>
          </a:xfrm>
        </p:grpSpPr>
        <p:sp>
          <p:nvSpPr>
            <p:cNvPr id="10" name="object 10"/>
            <p:cNvSpPr/>
            <p:nvPr/>
          </p:nvSpPr>
          <p:spPr>
            <a:xfrm>
              <a:off x="2175014" y="74858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92134" y="1041196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80">
                  <a:moveTo>
                    <a:pt x="0" y="0"/>
                  </a:moveTo>
                  <a:lnTo>
                    <a:pt x="18288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79434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52994" y="926401"/>
            <a:ext cx="746760" cy="229870"/>
            <a:chOff x="1252994" y="926401"/>
            <a:chExt cx="746760" cy="229870"/>
          </a:xfrm>
        </p:grpSpPr>
        <p:sp>
          <p:nvSpPr>
            <p:cNvPr id="14" name="object 14"/>
            <p:cNvSpPr/>
            <p:nvPr/>
          </p:nvSpPr>
          <p:spPr>
            <a:xfrm>
              <a:off x="1255534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5573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5534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4814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068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63122" y="640395"/>
            <a:ext cx="727075" cy="4914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615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515"/>
              </a:spcBef>
              <a:tabLst>
                <a:tab pos="33210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48142" y="931468"/>
            <a:ext cx="449580" cy="224790"/>
            <a:chOff x="1548142" y="931468"/>
            <a:chExt cx="449580" cy="224790"/>
          </a:xfrm>
        </p:grpSpPr>
        <p:sp>
          <p:nvSpPr>
            <p:cNvPr id="22" name="object 22"/>
            <p:cNvSpPr/>
            <p:nvPr/>
          </p:nvSpPr>
          <p:spPr>
            <a:xfrm>
              <a:off x="19946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814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56729" y="1109407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baseline="-42929" dirty="0">
                <a:latin typeface="Arial"/>
                <a:cs typeface="Arial"/>
              </a:rPr>
              <a:t>head</a:t>
            </a:r>
            <a:r>
              <a:rPr sz="1650" b="1" spc="382" baseline="-42929" dirty="0">
                <a:latin typeface="Arial"/>
                <a:cs typeface="Arial"/>
              </a:rPr>
              <a:t> 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91752" y="926414"/>
            <a:ext cx="741680" cy="229870"/>
            <a:chOff x="2791752" y="926414"/>
            <a:chExt cx="741680" cy="229870"/>
          </a:xfrm>
        </p:grpSpPr>
        <p:sp>
          <p:nvSpPr>
            <p:cNvPr id="26" name="object 26"/>
            <p:cNvSpPr/>
            <p:nvPr/>
          </p:nvSpPr>
          <p:spPr>
            <a:xfrm>
              <a:off x="2791752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9429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196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91752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8437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86900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30879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8437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796819" y="414450"/>
            <a:ext cx="1372235" cy="88709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781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Arial MT"/>
                <a:cs typeface="Arial MT"/>
              </a:rPr>
              <a:t>Assuming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address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  <a:p>
            <a:pPr marL="73025">
              <a:lnSpc>
                <a:spcPts val="1145"/>
              </a:lnSpc>
            </a:pP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  <a:p>
            <a:pPr marL="36195" marR="674370" indent="63500">
              <a:lnSpc>
                <a:spcPct val="101099"/>
              </a:lnSpc>
              <a:spcBef>
                <a:spcPts val="500"/>
              </a:spcBef>
              <a:tabLst>
                <a:tab pos="334645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NULL 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2289" y="1404429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16010" y="121914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92128" y="1404429"/>
            <a:ext cx="3683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14285" y="1626438"/>
            <a:ext cx="146685" cy="292735"/>
          </a:xfrm>
          <a:custGeom>
            <a:avLst/>
            <a:gdLst/>
            <a:ahLst/>
            <a:cxnLst/>
            <a:rect l="l" t="t" r="r" b="b"/>
            <a:pathLst>
              <a:path w="146684" h="292735">
                <a:moveTo>
                  <a:pt x="0" y="292608"/>
                </a:moveTo>
                <a:lnTo>
                  <a:pt x="0" y="0"/>
                </a:lnTo>
              </a:path>
              <a:path w="146684" h="292735">
                <a:moveTo>
                  <a:pt x="0" y="292608"/>
                </a:moveTo>
                <a:lnTo>
                  <a:pt x="146304" y="292608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121371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989594" y="1623885"/>
            <a:ext cx="187960" cy="224790"/>
            <a:chOff x="1989594" y="1623885"/>
            <a:chExt cx="187960" cy="224790"/>
          </a:xfrm>
        </p:grpSpPr>
        <p:sp>
          <p:nvSpPr>
            <p:cNvPr id="41" name="object 41"/>
            <p:cNvSpPr/>
            <p:nvPr/>
          </p:nvSpPr>
          <p:spPr>
            <a:xfrm>
              <a:off x="2175014" y="1626425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92134" y="1845881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80">
                  <a:moveTo>
                    <a:pt x="0" y="0"/>
                  </a:moveTo>
                  <a:lnTo>
                    <a:pt x="18288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979434" y="170665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21041" y="1584907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252994" y="1804238"/>
            <a:ext cx="746760" cy="229870"/>
            <a:chOff x="1252994" y="1804238"/>
            <a:chExt cx="746760" cy="229870"/>
          </a:xfrm>
        </p:grpSpPr>
        <p:sp>
          <p:nvSpPr>
            <p:cNvPr id="46" name="object 46"/>
            <p:cNvSpPr/>
            <p:nvPr/>
          </p:nvSpPr>
          <p:spPr>
            <a:xfrm>
              <a:off x="1255534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580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55737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55534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48142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5068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946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48142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284465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45194" y="1584907"/>
            <a:ext cx="639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277148" y="1804238"/>
            <a:ext cx="307975" cy="227329"/>
            <a:chOff x="2277148" y="1804238"/>
            <a:chExt cx="307975" cy="227329"/>
          </a:xfrm>
        </p:grpSpPr>
        <p:sp>
          <p:nvSpPr>
            <p:cNvPr id="57" name="object 57"/>
            <p:cNvSpPr/>
            <p:nvPr/>
          </p:nvSpPr>
          <p:spPr>
            <a:xfrm>
              <a:off x="2279688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822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284742" y="1817838"/>
            <a:ext cx="28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277148" y="1804238"/>
            <a:ext cx="746760" cy="229870"/>
            <a:chOff x="2277148" y="1804238"/>
            <a:chExt cx="746760" cy="229870"/>
          </a:xfrm>
        </p:grpSpPr>
        <p:sp>
          <p:nvSpPr>
            <p:cNvPr id="61" name="object 61"/>
            <p:cNvSpPr/>
            <p:nvPr/>
          </p:nvSpPr>
          <p:spPr>
            <a:xfrm>
              <a:off x="2579890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79688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572296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74823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188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72296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308618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50596" y="1365451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545602" y="1804238"/>
            <a:ext cx="454659" cy="227329"/>
            <a:chOff x="1545602" y="1804238"/>
            <a:chExt cx="454659" cy="227329"/>
          </a:xfrm>
        </p:grpSpPr>
        <p:sp>
          <p:nvSpPr>
            <p:cNvPr id="70" name="object 70"/>
            <p:cNvSpPr/>
            <p:nvPr/>
          </p:nvSpPr>
          <p:spPr>
            <a:xfrm>
              <a:off x="1548142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5068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263122" y="1817838"/>
            <a:ext cx="727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0"/>
              </a:spcBef>
              <a:tabLst>
                <a:tab pos="35496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548142" y="1809318"/>
            <a:ext cx="736600" cy="224790"/>
            <a:chOff x="1548142" y="1809318"/>
            <a:chExt cx="736600" cy="224790"/>
          </a:xfrm>
        </p:grpSpPr>
        <p:sp>
          <p:nvSpPr>
            <p:cNvPr id="74" name="object 74"/>
            <p:cNvSpPr/>
            <p:nvPr/>
          </p:nvSpPr>
          <p:spPr>
            <a:xfrm>
              <a:off x="19946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48142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92134" y="1919046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60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145512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10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Adding</a:t>
            </a:r>
            <a:r>
              <a:rPr spc="70" dirty="0"/>
              <a:t> </a:t>
            </a:r>
            <a:r>
              <a:rPr dirty="0"/>
              <a:t>Second</a:t>
            </a:r>
            <a:r>
              <a:rPr spc="75" dirty="0"/>
              <a:t> </a:t>
            </a:r>
            <a:r>
              <a:rPr dirty="0"/>
              <a:t>Node</a:t>
            </a:r>
            <a:r>
              <a:rPr spc="70" dirty="0"/>
              <a:t> </a:t>
            </a:r>
            <a:r>
              <a:rPr dirty="0"/>
              <a:t>in</a:t>
            </a:r>
            <a:r>
              <a:rPr spc="7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596" y="487602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129" y="341298"/>
            <a:ext cx="135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6175" algn="l"/>
              </a:tabLst>
            </a:pPr>
            <a:r>
              <a:rPr sz="1100" b="1" spc="-20" dirty="0">
                <a:latin typeface="Arial"/>
                <a:cs typeface="Arial"/>
              </a:rPr>
              <a:t>head</a:t>
            </a:r>
            <a:r>
              <a:rPr sz="1100" b="1" dirty="0">
                <a:latin typeface="Arial"/>
                <a:cs typeface="Arial"/>
              </a:rPr>
              <a:t>	</a:t>
            </a: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2128" y="526592"/>
            <a:ext cx="3683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7709" y="748588"/>
            <a:ext cx="182880" cy="292735"/>
          </a:xfrm>
          <a:custGeom>
            <a:avLst/>
            <a:gdLst/>
            <a:ahLst/>
            <a:cxnLst/>
            <a:rect l="l" t="t" r="r" b="b"/>
            <a:pathLst>
              <a:path w="182880" h="292734">
                <a:moveTo>
                  <a:pt x="0" y="292607"/>
                </a:moveTo>
                <a:lnTo>
                  <a:pt x="0" y="0"/>
                </a:lnTo>
              </a:path>
              <a:path w="182880" h="292734">
                <a:moveTo>
                  <a:pt x="0" y="292607"/>
                </a:moveTo>
                <a:lnTo>
                  <a:pt x="182880" y="29260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89594" y="746048"/>
            <a:ext cx="187960" cy="297815"/>
            <a:chOff x="1989594" y="746048"/>
            <a:chExt cx="187960" cy="297815"/>
          </a:xfrm>
        </p:grpSpPr>
        <p:sp>
          <p:nvSpPr>
            <p:cNvPr id="10" name="object 10"/>
            <p:cNvSpPr/>
            <p:nvPr/>
          </p:nvSpPr>
          <p:spPr>
            <a:xfrm>
              <a:off x="2175014" y="74858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92134" y="1041196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80">
                  <a:moveTo>
                    <a:pt x="0" y="0"/>
                  </a:moveTo>
                  <a:lnTo>
                    <a:pt x="18288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79434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52994" y="926401"/>
            <a:ext cx="746760" cy="229870"/>
            <a:chOff x="1252994" y="926401"/>
            <a:chExt cx="746760" cy="229870"/>
          </a:xfrm>
        </p:grpSpPr>
        <p:sp>
          <p:nvSpPr>
            <p:cNvPr id="14" name="object 14"/>
            <p:cNvSpPr/>
            <p:nvPr/>
          </p:nvSpPr>
          <p:spPr>
            <a:xfrm>
              <a:off x="1255534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5573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5534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4814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068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63122" y="640395"/>
            <a:ext cx="727075" cy="4914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615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515"/>
              </a:spcBef>
              <a:tabLst>
                <a:tab pos="33210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48142" y="931468"/>
            <a:ext cx="449580" cy="224790"/>
            <a:chOff x="1548142" y="931468"/>
            <a:chExt cx="449580" cy="224790"/>
          </a:xfrm>
        </p:grpSpPr>
        <p:sp>
          <p:nvSpPr>
            <p:cNvPr id="22" name="object 22"/>
            <p:cNvSpPr/>
            <p:nvPr/>
          </p:nvSpPr>
          <p:spPr>
            <a:xfrm>
              <a:off x="19946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814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56729" y="1109407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baseline="-42929" dirty="0">
                <a:latin typeface="Arial"/>
                <a:cs typeface="Arial"/>
              </a:rPr>
              <a:t>head</a:t>
            </a:r>
            <a:r>
              <a:rPr sz="1650" b="1" spc="382" baseline="-42929" dirty="0">
                <a:latin typeface="Arial"/>
                <a:cs typeface="Arial"/>
              </a:rPr>
              <a:t> 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91752" y="926414"/>
            <a:ext cx="741680" cy="229870"/>
            <a:chOff x="2791752" y="926414"/>
            <a:chExt cx="741680" cy="229870"/>
          </a:xfrm>
        </p:grpSpPr>
        <p:sp>
          <p:nvSpPr>
            <p:cNvPr id="26" name="object 26"/>
            <p:cNvSpPr/>
            <p:nvPr/>
          </p:nvSpPr>
          <p:spPr>
            <a:xfrm>
              <a:off x="2791752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9429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196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91752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8437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86900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30879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8437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796819" y="414450"/>
            <a:ext cx="1372235" cy="88709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781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Arial MT"/>
                <a:cs typeface="Arial MT"/>
              </a:rPr>
              <a:t>Assuming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address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  <a:p>
            <a:pPr marL="73025">
              <a:lnSpc>
                <a:spcPts val="1145"/>
              </a:lnSpc>
            </a:pP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  <a:p>
            <a:pPr marL="36195" marR="674370" indent="63500">
              <a:lnSpc>
                <a:spcPct val="101099"/>
              </a:lnSpc>
              <a:spcBef>
                <a:spcPts val="500"/>
              </a:spcBef>
              <a:tabLst>
                <a:tab pos="334645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NULL 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87222" y="1401889"/>
            <a:ext cx="381000" cy="227329"/>
            <a:chOff x="887222" y="1401889"/>
            <a:chExt cx="381000" cy="227329"/>
          </a:xfrm>
        </p:grpSpPr>
        <p:sp>
          <p:nvSpPr>
            <p:cNvPr id="36" name="object 36"/>
            <p:cNvSpPr/>
            <p:nvPr/>
          </p:nvSpPr>
          <p:spPr>
            <a:xfrm>
              <a:off x="889762" y="14044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2289" y="1406969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10945" y="1413115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7222" y="1404429"/>
            <a:ext cx="381000" cy="227329"/>
            <a:chOff x="887222" y="1404429"/>
            <a:chExt cx="381000" cy="227329"/>
          </a:xfrm>
        </p:grpSpPr>
        <p:sp>
          <p:nvSpPr>
            <p:cNvPr id="40" name="object 40"/>
            <p:cNvSpPr/>
            <p:nvPr/>
          </p:nvSpPr>
          <p:spPr>
            <a:xfrm>
              <a:off x="1263129" y="1406969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9762" y="162895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016010" y="121914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984527" y="1401889"/>
            <a:ext cx="381000" cy="227329"/>
            <a:chOff x="1984527" y="1401889"/>
            <a:chExt cx="381000" cy="227329"/>
          </a:xfrm>
        </p:grpSpPr>
        <p:sp>
          <p:nvSpPr>
            <p:cNvPr id="44" name="object 44"/>
            <p:cNvSpPr/>
            <p:nvPr/>
          </p:nvSpPr>
          <p:spPr>
            <a:xfrm>
              <a:off x="1987067" y="14044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89594" y="1406969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008251" y="1413115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111745" y="1404429"/>
            <a:ext cx="1254125" cy="517525"/>
            <a:chOff x="1111745" y="1404429"/>
            <a:chExt cx="1254125" cy="517525"/>
          </a:xfrm>
        </p:grpSpPr>
        <p:sp>
          <p:nvSpPr>
            <p:cNvPr id="48" name="object 48"/>
            <p:cNvSpPr/>
            <p:nvPr/>
          </p:nvSpPr>
          <p:spPr>
            <a:xfrm>
              <a:off x="2360422" y="1406969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87067" y="162895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14285" y="162643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5">
                  <a:moveTo>
                    <a:pt x="0" y="292608"/>
                  </a:moveTo>
                  <a:lnTo>
                    <a:pt x="0" y="0"/>
                  </a:lnTo>
                </a:path>
                <a:path w="146684" h="292735">
                  <a:moveTo>
                    <a:pt x="0" y="292608"/>
                  </a:moveTo>
                  <a:lnTo>
                    <a:pt x="146304" y="292608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75014" y="1626425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92134" y="1845881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80">
                  <a:moveTo>
                    <a:pt x="0" y="0"/>
                  </a:moveTo>
                  <a:lnTo>
                    <a:pt x="18288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979434" y="170665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21041" y="1584907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252994" y="1804238"/>
            <a:ext cx="1771014" cy="229870"/>
            <a:chOff x="1252994" y="1804238"/>
            <a:chExt cx="1771014" cy="229870"/>
          </a:xfrm>
        </p:grpSpPr>
        <p:sp>
          <p:nvSpPr>
            <p:cNvPr id="56" name="object 56"/>
            <p:cNvSpPr/>
            <p:nvPr/>
          </p:nvSpPr>
          <p:spPr>
            <a:xfrm>
              <a:off x="1255534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580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55737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55534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48142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5068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946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48142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79688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822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79890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79688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72296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574823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188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572296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548142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5068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284465" y="1817838"/>
            <a:ext cx="655320" cy="361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  <a:tabLst>
                <a:tab pos="334010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50596" y="1312250"/>
            <a:ext cx="448945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9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8 </a:t>
            </a: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545602" y="1806778"/>
            <a:ext cx="741680" cy="227329"/>
            <a:chOff x="1545602" y="1806778"/>
            <a:chExt cx="741680" cy="227329"/>
          </a:xfrm>
        </p:grpSpPr>
        <p:sp>
          <p:nvSpPr>
            <p:cNvPr id="77" name="object 77"/>
            <p:cNvSpPr/>
            <p:nvPr/>
          </p:nvSpPr>
          <p:spPr>
            <a:xfrm>
              <a:off x="1994661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48142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92134" y="1919046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60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145512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569756" y="1804238"/>
            <a:ext cx="454659" cy="227329"/>
            <a:chOff x="2569756" y="1804238"/>
            <a:chExt cx="454659" cy="227329"/>
          </a:xfrm>
        </p:grpSpPr>
        <p:sp>
          <p:nvSpPr>
            <p:cNvPr id="82" name="object 82"/>
            <p:cNvSpPr/>
            <p:nvPr/>
          </p:nvSpPr>
          <p:spPr>
            <a:xfrm>
              <a:off x="2572296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574823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2308618" y="1518231"/>
            <a:ext cx="676275" cy="6610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515"/>
              </a:spcBef>
              <a:tabLst>
                <a:tab pos="334010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038605" y="1809318"/>
            <a:ext cx="2126615" cy="368300"/>
            <a:chOff x="1038605" y="1809318"/>
            <a:chExt cx="2126615" cy="368300"/>
          </a:xfrm>
        </p:grpSpPr>
        <p:sp>
          <p:nvSpPr>
            <p:cNvPr id="86" name="object 86"/>
            <p:cNvSpPr/>
            <p:nvPr/>
          </p:nvSpPr>
          <p:spPr>
            <a:xfrm>
              <a:off x="30188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72296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16275" y="1919046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30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162592" y="1919046"/>
              <a:ext cx="0" cy="256540"/>
            </a:xfrm>
            <a:custGeom>
              <a:avLst/>
              <a:gdLst/>
              <a:ahLst/>
              <a:cxnLst/>
              <a:rect l="l" t="t" r="r" b="b"/>
              <a:pathLst>
                <a:path h="256539">
                  <a:moveTo>
                    <a:pt x="0" y="2560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41133" y="1992198"/>
              <a:ext cx="2121535" cy="182880"/>
            </a:xfrm>
            <a:custGeom>
              <a:avLst/>
              <a:gdLst/>
              <a:ahLst/>
              <a:cxnLst/>
              <a:rect l="l" t="t" r="r" b="b"/>
              <a:pathLst>
                <a:path w="2121535" h="182880">
                  <a:moveTo>
                    <a:pt x="0" y="182880"/>
                  </a:moveTo>
                  <a:lnTo>
                    <a:pt x="2121458" y="182880"/>
                  </a:lnTo>
                </a:path>
                <a:path w="2121535" h="182880">
                  <a:moveTo>
                    <a:pt x="0" y="18288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41133" y="1992198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09">
                  <a:moveTo>
                    <a:pt x="0" y="0"/>
                  </a:moveTo>
                  <a:lnTo>
                    <a:pt x="21945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121371" y="185297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10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Adding</a:t>
            </a:r>
            <a:r>
              <a:rPr spc="70" dirty="0"/>
              <a:t> </a:t>
            </a:r>
            <a:r>
              <a:rPr dirty="0"/>
              <a:t>Second</a:t>
            </a:r>
            <a:r>
              <a:rPr spc="75" dirty="0"/>
              <a:t> </a:t>
            </a:r>
            <a:r>
              <a:rPr dirty="0"/>
              <a:t>Node</a:t>
            </a:r>
            <a:r>
              <a:rPr spc="70" dirty="0"/>
              <a:t> </a:t>
            </a:r>
            <a:r>
              <a:rPr dirty="0"/>
              <a:t>in</a:t>
            </a:r>
            <a:r>
              <a:rPr spc="7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596" y="487602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129" y="341298"/>
            <a:ext cx="135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6175" algn="l"/>
              </a:tabLst>
            </a:pPr>
            <a:r>
              <a:rPr sz="1100" b="1" spc="-20" dirty="0">
                <a:latin typeface="Arial"/>
                <a:cs typeface="Arial"/>
              </a:rPr>
              <a:t>head</a:t>
            </a:r>
            <a:r>
              <a:rPr sz="1100" b="1" dirty="0">
                <a:latin typeface="Arial"/>
                <a:cs typeface="Arial"/>
              </a:rPr>
              <a:t>	</a:t>
            </a: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2128" y="526592"/>
            <a:ext cx="3683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7709" y="748588"/>
            <a:ext cx="182880" cy="292735"/>
          </a:xfrm>
          <a:custGeom>
            <a:avLst/>
            <a:gdLst/>
            <a:ahLst/>
            <a:cxnLst/>
            <a:rect l="l" t="t" r="r" b="b"/>
            <a:pathLst>
              <a:path w="182880" h="292734">
                <a:moveTo>
                  <a:pt x="0" y="292607"/>
                </a:moveTo>
                <a:lnTo>
                  <a:pt x="0" y="0"/>
                </a:lnTo>
              </a:path>
              <a:path w="182880" h="292734">
                <a:moveTo>
                  <a:pt x="0" y="292607"/>
                </a:moveTo>
                <a:lnTo>
                  <a:pt x="182880" y="29260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89594" y="746048"/>
            <a:ext cx="187960" cy="297815"/>
            <a:chOff x="1989594" y="746048"/>
            <a:chExt cx="187960" cy="297815"/>
          </a:xfrm>
        </p:grpSpPr>
        <p:sp>
          <p:nvSpPr>
            <p:cNvPr id="10" name="object 10"/>
            <p:cNvSpPr/>
            <p:nvPr/>
          </p:nvSpPr>
          <p:spPr>
            <a:xfrm>
              <a:off x="2175014" y="74858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92134" y="1041196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80">
                  <a:moveTo>
                    <a:pt x="0" y="0"/>
                  </a:moveTo>
                  <a:lnTo>
                    <a:pt x="18288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79434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52994" y="926401"/>
            <a:ext cx="746760" cy="229870"/>
            <a:chOff x="1252994" y="926401"/>
            <a:chExt cx="746760" cy="229870"/>
          </a:xfrm>
        </p:grpSpPr>
        <p:sp>
          <p:nvSpPr>
            <p:cNvPr id="14" name="object 14"/>
            <p:cNvSpPr/>
            <p:nvPr/>
          </p:nvSpPr>
          <p:spPr>
            <a:xfrm>
              <a:off x="1255534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5573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5534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4814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068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63122" y="640395"/>
            <a:ext cx="727075" cy="4914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615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515"/>
              </a:spcBef>
              <a:tabLst>
                <a:tab pos="33210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48142" y="931468"/>
            <a:ext cx="449580" cy="224790"/>
            <a:chOff x="1548142" y="931468"/>
            <a:chExt cx="449580" cy="224790"/>
          </a:xfrm>
        </p:grpSpPr>
        <p:sp>
          <p:nvSpPr>
            <p:cNvPr id="22" name="object 22"/>
            <p:cNvSpPr/>
            <p:nvPr/>
          </p:nvSpPr>
          <p:spPr>
            <a:xfrm>
              <a:off x="19946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814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56729" y="1109407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baseline="-42929" dirty="0">
                <a:latin typeface="Arial"/>
                <a:cs typeface="Arial"/>
              </a:rPr>
              <a:t>head</a:t>
            </a:r>
            <a:r>
              <a:rPr sz="1650" b="1" spc="382" baseline="-42929" dirty="0">
                <a:latin typeface="Arial"/>
                <a:cs typeface="Arial"/>
              </a:rPr>
              <a:t> 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91752" y="926414"/>
            <a:ext cx="741680" cy="229870"/>
            <a:chOff x="2791752" y="926414"/>
            <a:chExt cx="741680" cy="229870"/>
          </a:xfrm>
        </p:grpSpPr>
        <p:sp>
          <p:nvSpPr>
            <p:cNvPr id="26" name="object 26"/>
            <p:cNvSpPr/>
            <p:nvPr/>
          </p:nvSpPr>
          <p:spPr>
            <a:xfrm>
              <a:off x="2791752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9429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196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91752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8437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86900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30879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8437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796819" y="414450"/>
            <a:ext cx="1372235" cy="88709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781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Arial MT"/>
                <a:cs typeface="Arial MT"/>
              </a:rPr>
              <a:t>Assuming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address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  <a:p>
            <a:pPr marL="73025">
              <a:lnSpc>
                <a:spcPts val="1145"/>
              </a:lnSpc>
            </a:pP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  <a:p>
            <a:pPr marL="36195" marR="674370" indent="63500">
              <a:lnSpc>
                <a:spcPct val="101099"/>
              </a:lnSpc>
              <a:spcBef>
                <a:spcPts val="500"/>
              </a:spcBef>
              <a:tabLst>
                <a:tab pos="334645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NULL 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87222" y="1401889"/>
            <a:ext cx="381000" cy="227329"/>
            <a:chOff x="887222" y="1401889"/>
            <a:chExt cx="381000" cy="227329"/>
          </a:xfrm>
        </p:grpSpPr>
        <p:sp>
          <p:nvSpPr>
            <p:cNvPr id="36" name="object 36"/>
            <p:cNvSpPr/>
            <p:nvPr/>
          </p:nvSpPr>
          <p:spPr>
            <a:xfrm>
              <a:off x="889762" y="14044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2289" y="1406969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10945" y="1413115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7222" y="1404429"/>
            <a:ext cx="381000" cy="227329"/>
            <a:chOff x="887222" y="1404429"/>
            <a:chExt cx="381000" cy="227329"/>
          </a:xfrm>
        </p:grpSpPr>
        <p:sp>
          <p:nvSpPr>
            <p:cNvPr id="40" name="object 40"/>
            <p:cNvSpPr/>
            <p:nvPr/>
          </p:nvSpPr>
          <p:spPr>
            <a:xfrm>
              <a:off x="1263129" y="1406969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9762" y="162895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016010" y="121914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984527" y="1401889"/>
            <a:ext cx="381000" cy="227329"/>
            <a:chOff x="1984527" y="1401889"/>
            <a:chExt cx="381000" cy="227329"/>
          </a:xfrm>
        </p:grpSpPr>
        <p:sp>
          <p:nvSpPr>
            <p:cNvPr id="44" name="object 44"/>
            <p:cNvSpPr/>
            <p:nvPr/>
          </p:nvSpPr>
          <p:spPr>
            <a:xfrm>
              <a:off x="1987067" y="14044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89594" y="1406969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008251" y="1413115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111745" y="1404429"/>
            <a:ext cx="1254125" cy="517525"/>
            <a:chOff x="1111745" y="1404429"/>
            <a:chExt cx="1254125" cy="517525"/>
          </a:xfrm>
        </p:grpSpPr>
        <p:sp>
          <p:nvSpPr>
            <p:cNvPr id="48" name="object 48"/>
            <p:cNvSpPr/>
            <p:nvPr/>
          </p:nvSpPr>
          <p:spPr>
            <a:xfrm>
              <a:off x="2360422" y="1406969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87067" y="162895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14285" y="162643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5">
                  <a:moveTo>
                    <a:pt x="0" y="292608"/>
                  </a:moveTo>
                  <a:lnTo>
                    <a:pt x="0" y="0"/>
                  </a:lnTo>
                </a:path>
                <a:path w="146684" h="292735">
                  <a:moveTo>
                    <a:pt x="0" y="292608"/>
                  </a:moveTo>
                  <a:lnTo>
                    <a:pt x="146304" y="292608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75014" y="1626425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92134" y="1845881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80">
                  <a:moveTo>
                    <a:pt x="0" y="0"/>
                  </a:moveTo>
                  <a:lnTo>
                    <a:pt x="18288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979434" y="170665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21041" y="1584907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252994" y="1804238"/>
            <a:ext cx="1771014" cy="229870"/>
            <a:chOff x="1252994" y="1804238"/>
            <a:chExt cx="1771014" cy="229870"/>
          </a:xfrm>
        </p:grpSpPr>
        <p:sp>
          <p:nvSpPr>
            <p:cNvPr id="56" name="object 56"/>
            <p:cNvSpPr/>
            <p:nvPr/>
          </p:nvSpPr>
          <p:spPr>
            <a:xfrm>
              <a:off x="1255534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580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55737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55534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48142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5068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946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48142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79688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822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79890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79688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72296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574823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188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572296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548142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5068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284465" y="1817838"/>
            <a:ext cx="655320" cy="361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  <a:tabLst>
                <a:tab pos="334010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50596" y="1312250"/>
            <a:ext cx="448945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9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8 </a:t>
            </a: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545602" y="1806778"/>
            <a:ext cx="741680" cy="227329"/>
            <a:chOff x="1545602" y="1806778"/>
            <a:chExt cx="741680" cy="227329"/>
          </a:xfrm>
        </p:grpSpPr>
        <p:sp>
          <p:nvSpPr>
            <p:cNvPr id="77" name="object 77"/>
            <p:cNvSpPr/>
            <p:nvPr/>
          </p:nvSpPr>
          <p:spPr>
            <a:xfrm>
              <a:off x="1994661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48142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92134" y="1919046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60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145512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569756" y="1804238"/>
            <a:ext cx="454659" cy="227329"/>
            <a:chOff x="2569756" y="1804238"/>
            <a:chExt cx="454659" cy="227329"/>
          </a:xfrm>
        </p:grpSpPr>
        <p:sp>
          <p:nvSpPr>
            <p:cNvPr id="82" name="object 82"/>
            <p:cNvSpPr/>
            <p:nvPr/>
          </p:nvSpPr>
          <p:spPr>
            <a:xfrm>
              <a:off x="2572296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574823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2308618" y="1518231"/>
            <a:ext cx="676275" cy="6610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515"/>
              </a:spcBef>
              <a:tabLst>
                <a:tab pos="334010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038593" y="1806778"/>
            <a:ext cx="2126615" cy="370840"/>
            <a:chOff x="1038593" y="1806778"/>
            <a:chExt cx="2126615" cy="370840"/>
          </a:xfrm>
        </p:grpSpPr>
        <p:sp>
          <p:nvSpPr>
            <p:cNvPr id="86" name="object 86"/>
            <p:cNvSpPr/>
            <p:nvPr/>
          </p:nvSpPr>
          <p:spPr>
            <a:xfrm>
              <a:off x="30188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72296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16275" y="1919046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30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162592" y="1919046"/>
              <a:ext cx="0" cy="256540"/>
            </a:xfrm>
            <a:custGeom>
              <a:avLst/>
              <a:gdLst/>
              <a:ahLst/>
              <a:cxnLst/>
              <a:rect l="l" t="t" r="r" b="b"/>
              <a:pathLst>
                <a:path h="256539">
                  <a:moveTo>
                    <a:pt x="0" y="2560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41133" y="1992198"/>
              <a:ext cx="2121535" cy="182880"/>
            </a:xfrm>
            <a:custGeom>
              <a:avLst/>
              <a:gdLst/>
              <a:ahLst/>
              <a:cxnLst/>
              <a:rect l="l" t="t" r="r" b="b"/>
              <a:pathLst>
                <a:path w="2121535" h="182880">
                  <a:moveTo>
                    <a:pt x="0" y="182880"/>
                  </a:moveTo>
                  <a:lnTo>
                    <a:pt x="2121458" y="182880"/>
                  </a:lnTo>
                </a:path>
                <a:path w="2121535" h="182880">
                  <a:moveTo>
                    <a:pt x="0" y="18288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41133" y="1992198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09">
                  <a:moveTo>
                    <a:pt x="0" y="0"/>
                  </a:moveTo>
                  <a:lnTo>
                    <a:pt x="21945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121371" y="185297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321041" y="2170136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887222" y="2206587"/>
            <a:ext cx="381000" cy="227329"/>
            <a:chOff x="887222" y="2206587"/>
            <a:chExt cx="381000" cy="227329"/>
          </a:xfrm>
        </p:grpSpPr>
        <p:sp>
          <p:nvSpPr>
            <p:cNvPr id="95" name="object 95"/>
            <p:cNvSpPr/>
            <p:nvPr/>
          </p:nvSpPr>
          <p:spPr>
            <a:xfrm>
              <a:off x="889762" y="22091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92289" y="22116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910945" y="221779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887222" y="2209114"/>
            <a:ext cx="1112520" cy="629920"/>
            <a:chOff x="887222" y="2209114"/>
            <a:chExt cx="1112520" cy="629920"/>
          </a:xfrm>
        </p:grpSpPr>
        <p:sp>
          <p:nvSpPr>
            <p:cNvPr id="99" name="object 99"/>
            <p:cNvSpPr/>
            <p:nvPr/>
          </p:nvSpPr>
          <p:spPr>
            <a:xfrm>
              <a:off x="1263129" y="22116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89762" y="2433650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55534" y="2611463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58062" y="2614003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555737" y="2614003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55534" y="2835986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548142" y="2611463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550682" y="2614003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994661" y="2614003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548142" y="2835986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1284465" y="2622536"/>
            <a:ext cx="655320" cy="361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  <a:tabLst>
                <a:tab pos="334010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1111745" y="2428582"/>
            <a:ext cx="1912620" cy="410209"/>
            <a:chOff x="1111745" y="2428582"/>
            <a:chExt cx="1912620" cy="410209"/>
          </a:xfrm>
        </p:grpSpPr>
        <p:sp>
          <p:nvSpPr>
            <p:cNvPr id="111" name="object 111"/>
            <p:cNvSpPr/>
            <p:nvPr/>
          </p:nvSpPr>
          <p:spPr>
            <a:xfrm>
              <a:off x="1114285" y="2431122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5">
                  <a:moveTo>
                    <a:pt x="0" y="292607"/>
                  </a:moveTo>
                  <a:lnTo>
                    <a:pt x="0" y="0"/>
                  </a:lnTo>
                </a:path>
                <a:path w="146684" h="292735">
                  <a:moveTo>
                    <a:pt x="0" y="292607"/>
                  </a:moveTo>
                  <a:lnTo>
                    <a:pt x="146304" y="29260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279688" y="2611462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282215" y="261400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579890" y="261400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279688" y="2835986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572296" y="2611462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574823" y="261400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018815" y="261400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572296" y="2835986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2308618" y="2622536"/>
            <a:ext cx="655320" cy="361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  <a:tabLst>
                <a:tab pos="334010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1992134" y="2723731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2145512" y="258450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1038605" y="2721203"/>
            <a:ext cx="2126615" cy="261620"/>
            <a:chOff x="1038605" y="2721203"/>
            <a:chExt cx="2126615" cy="261620"/>
          </a:xfrm>
        </p:grpSpPr>
        <p:sp>
          <p:nvSpPr>
            <p:cNvPr id="124" name="object 124"/>
            <p:cNvSpPr/>
            <p:nvPr/>
          </p:nvSpPr>
          <p:spPr>
            <a:xfrm>
              <a:off x="3016275" y="2723730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30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162592" y="2723730"/>
              <a:ext cx="0" cy="256540"/>
            </a:xfrm>
            <a:custGeom>
              <a:avLst/>
              <a:gdLst/>
              <a:ahLst/>
              <a:cxnLst/>
              <a:rect l="l" t="t" r="r" b="b"/>
              <a:pathLst>
                <a:path h="256539">
                  <a:moveTo>
                    <a:pt x="0" y="2560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41133" y="2796882"/>
              <a:ext cx="2121535" cy="182880"/>
            </a:xfrm>
            <a:custGeom>
              <a:avLst/>
              <a:gdLst/>
              <a:ahLst/>
              <a:cxnLst/>
              <a:rect l="l" t="t" r="r" b="b"/>
              <a:pathLst>
                <a:path w="2121535" h="182880">
                  <a:moveTo>
                    <a:pt x="0" y="182879"/>
                  </a:moveTo>
                  <a:lnTo>
                    <a:pt x="2121458" y="182879"/>
                  </a:lnTo>
                </a:path>
                <a:path w="2121535" h="182880">
                  <a:moveTo>
                    <a:pt x="0" y="1828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41133" y="2796882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09">
                  <a:moveTo>
                    <a:pt x="0" y="0"/>
                  </a:moveTo>
                  <a:lnTo>
                    <a:pt x="21945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1121371" y="2657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10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Adding</a:t>
            </a:r>
            <a:r>
              <a:rPr spc="70" dirty="0"/>
              <a:t> </a:t>
            </a:r>
            <a:r>
              <a:rPr dirty="0"/>
              <a:t>Second</a:t>
            </a:r>
            <a:r>
              <a:rPr spc="75" dirty="0"/>
              <a:t> </a:t>
            </a:r>
            <a:r>
              <a:rPr dirty="0"/>
              <a:t>Node</a:t>
            </a:r>
            <a:r>
              <a:rPr spc="70" dirty="0"/>
              <a:t> </a:t>
            </a:r>
            <a:r>
              <a:rPr dirty="0"/>
              <a:t>in</a:t>
            </a:r>
            <a:r>
              <a:rPr spc="7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596" y="487602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129" y="341298"/>
            <a:ext cx="135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6175" algn="l"/>
              </a:tabLst>
            </a:pPr>
            <a:r>
              <a:rPr sz="1100" b="1" spc="-20" dirty="0">
                <a:latin typeface="Arial"/>
                <a:cs typeface="Arial"/>
              </a:rPr>
              <a:t>head</a:t>
            </a:r>
            <a:r>
              <a:rPr sz="1100" b="1" dirty="0">
                <a:latin typeface="Arial"/>
                <a:cs typeface="Arial"/>
              </a:rPr>
              <a:t>	</a:t>
            </a: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2128" y="526592"/>
            <a:ext cx="3683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6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7709" y="748588"/>
            <a:ext cx="182880" cy="292735"/>
          </a:xfrm>
          <a:custGeom>
            <a:avLst/>
            <a:gdLst/>
            <a:ahLst/>
            <a:cxnLst/>
            <a:rect l="l" t="t" r="r" b="b"/>
            <a:pathLst>
              <a:path w="182880" h="292734">
                <a:moveTo>
                  <a:pt x="0" y="292607"/>
                </a:moveTo>
                <a:lnTo>
                  <a:pt x="0" y="0"/>
                </a:lnTo>
              </a:path>
              <a:path w="182880" h="292734">
                <a:moveTo>
                  <a:pt x="0" y="292607"/>
                </a:moveTo>
                <a:lnTo>
                  <a:pt x="182880" y="29260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89594" y="746048"/>
            <a:ext cx="187960" cy="297815"/>
            <a:chOff x="1989594" y="746048"/>
            <a:chExt cx="187960" cy="297815"/>
          </a:xfrm>
        </p:grpSpPr>
        <p:sp>
          <p:nvSpPr>
            <p:cNvPr id="10" name="object 10"/>
            <p:cNvSpPr/>
            <p:nvPr/>
          </p:nvSpPr>
          <p:spPr>
            <a:xfrm>
              <a:off x="2175014" y="74858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92134" y="1041196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80">
                  <a:moveTo>
                    <a:pt x="0" y="0"/>
                  </a:moveTo>
                  <a:lnTo>
                    <a:pt x="18288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79434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52994" y="926401"/>
            <a:ext cx="746760" cy="229870"/>
            <a:chOff x="1252994" y="926401"/>
            <a:chExt cx="746760" cy="229870"/>
          </a:xfrm>
        </p:grpSpPr>
        <p:sp>
          <p:nvSpPr>
            <p:cNvPr id="14" name="object 14"/>
            <p:cNvSpPr/>
            <p:nvPr/>
          </p:nvSpPr>
          <p:spPr>
            <a:xfrm>
              <a:off x="1255534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5573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5534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4814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068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63122" y="640395"/>
            <a:ext cx="727075" cy="4914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615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515"/>
              </a:spcBef>
              <a:tabLst>
                <a:tab pos="33210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48142" y="931468"/>
            <a:ext cx="449580" cy="224790"/>
            <a:chOff x="1548142" y="931468"/>
            <a:chExt cx="449580" cy="224790"/>
          </a:xfrm>
        </p:grpSpPr>
        <p:sp>
          <p:nvSpPr>
            <p:cNvPr id="22" name="object 22"/>
            <p:cNvSpPr/>
            <p:nvPr/>
          </p:nvSpPr>
          <p:spPr>
            <a:xfrm>
              <a:off x="19946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814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56729" y="1109407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baseline="-42929" dirty="0">
                <a:latin typeface="Arial"/>
                <a:cs typeface="Arial"/>
              </a:rPr>
              <a:t>head</a:t>
            </a:r>
            <a:r>
              <a:rPr sz="1650" b="1" spc="382" baseline="-42929" dirty="0">
                <a:latin typeface="Arial"/>
                <a:cs typeface="Arial"/>
              </a:rPr>
              <a:t> 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91752" y="926414"/>
            <a:ext cx="741680" cy="229870"/>
            <a:chOff x="2791752" y="926414"/>
            <a:chExt cx="741680" cy="229870"/>
          </a:xfrm>
        </p:grpSpPr>
        <p:sp>
          <p:nvSpPr>
            <p:cNvPr id="26" name="object 26"/>
            <p:cNvSpPr/>
            <p:nvPr/>
          </p:nvSpPr>
          <p:spPr>
            <a:xfrm>
              <a:off x="2791752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9429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196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91752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8437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86900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30879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8437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796819" y="414450"/>
            <a:ext cx="1372235" cy="88709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781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Arial MT"/>
                <a:cs typeface="Arial MT"/>
              </a:rPr>
              <a:t>Assuming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address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  <a:p>
            <a:pPr marL="73025">
              <a:lnSpc>
                <a:spcPts val="1145"/>
              </a:lnSpc>
            </a:pP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  <a:p>
            <a:pPr marL="36195" marR="674370" indent="63500">
              <a:lnSpc>
                <a:spcPct val="101099"/>
              </a:lnSpc>
              <a:spcBef>
                <a:spcPts val="500"/>
              </a:spcBef>
              <a:tabLst>
                <a:tab pos="334645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NULL 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87222" y="1401889"/>
            <a:ext cx="381000" cy="227329"/>
            <a:chOff x="887222" y="1401889"/>
            <a:chExt cx="381000" cy="227329"/>
          </a:xfrm>
        </p:grpSpPr>
        <p:sp>
          <p:nvSpPr>
            <p:cNvPr id="36" name="object 36"/>
            <p:cNvSpPr/>
            <p:nvPr/>
          </p:nvSpPr>
          <p:spPr>
            <a:xfrm>
              <a:off x="889762" y="14044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2289" y="1406969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10945" y="1413115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7222" y="1404429"/>
            <a:ext cx="381000" cy="227329"/>
            <a:chOff x="887222" y="1404429"/>
            <a:chExt cx="381000" cy="227329"/>
          </a:xfrm>
        </p:grpSpPr>
        <p:sp>
          <p:nvSpPr>
            <p:cNvPr id="40" name="object 40"/>
            <p:cNvSpPr/>
            <p:nvPr/>
          </p:nvSpPr>
          <p:spPr>
            <a:xfrm>
              <a:off x="1263129" y="1406969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9762" y="162895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016010" y="121914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984527" y="1401889"/>
            <a:ext cx="381000" cy="227329"/>
            <a:chOff x="1984527" y="1401889"/>
            <a:chExt cx="381000" cy="227329"/>
          </a:xfrm>
        </p:grpSpPr>
        <p:sp>
          <p:nvSpPr>
            <p:cNvPr id="44" name="object 44"/>
            <p:cNvSpPr/>
            <p:nvPr/>
          </p:nvSpPr>
          <p:spPr>
            <a:xfrm>
              <a:off x="1987067" y="14044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89594" y="1406969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008251" y="1413115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111745" y="1404429"/>
            <a:ext cx="1254125" cy="517525"/>
            <a:chOff x="1111745" y="1404429"/>
            <a:chExt cx="1254125" cy="517525"/>
          </a:xfrm>
        </p:grpSpPr>
        <p:sp>
          <p:nvSpPr>
            <p:cNvPr id="48" name="object 48"/>
            <p:cNvSpPr/>
            <p:nvPr/>
          </p:nvSpPr>
          <p:spPr>
            <a:xfrm>
              <a:off x="2360422" y="1406969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87067" y="162895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14285" y="162643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5">
                  <a:moveTo>
                    <a:pt x="0" y="292608"/>
                  </a:moveTo>
                  <a:lnTo>
                    <a:pt x="0" y="0"/>
                  </a:lnTo>
                </a:path>
                <a:path w="146684" h="292735">
                  <a:moveTo>
                    <a:pt x="0" y="292608"/>
                  </a:moveTo>
                  <a:lnTo>
                    <a:pt x="146304" y="292608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75014" y="1626425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92134" y="1845881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80">
                  <a:moveTo>
                    <a:pt x="0" y="0"/>
                  </a:moveTo>
                  <a:lnTo>
                    <a:pt x="18288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979434" y="170665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21041" y="1584907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252994" y="1804238"/>
            <a:ext cx="1771014" cy="229870"/>
            <a:chOff x="1252994" y="1804238"/>
            <a:chExt cx="1771014" cy="229870"/>
          </a:xfrm>
        </p:grpSpPr>
        <p:sp>
          <p:nvSpPr>
            <p:cNvPr id="56" name="object 56"/>
            <p:cNvSpPr/>
            <p:nvPr/>
          </p:nvSpPr>
          <p:spPr>
            <a:xfrm>
              <a:off x="1255534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580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55737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55534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48142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5068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946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48142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79688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822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79890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79688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72296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574823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188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572296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548142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5068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284465" y="1817838"/>
            <a:ext cx="655320" cy="361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  <a:tabLst>
                <a:tab pos="334010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50596" y="1312250"/>
            <a:ext cx="448945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9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8 </a:t>
            </a: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545602" y="1806778"/>
            <a:ext cx="741680" cy="227329"/>
            <a:chOff x="1545602" y="1806778"/>
            <a:chExt cx="741680" cy="227329"/>
          </a:xfrm>
        </p:grpSpPr>
        <p:sp>
          <p:nvSpPr>
            <p:cNvPr id="77" name="object 77"/>
            <p:cNvSpPr/>
            <p:nvPr/>
          </p:nvSpPr>
          <p:spPr>
            <a:xfrm>
              <a:off x="1994661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48142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92134" y="1919046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60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145512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569756" y="1804238"/>
            <a:ext cx="454659" cy="227329"/>
            <a:chOff x="2569756" y="1804238"/>
            <a:chExt cx="454659" cy="227329"/>
          </a:xfrm>
        </p:grpSpPr>
        <p:sp>
          <p:nvSpPr>
            <p:cNvPr id="82" name="object 82"/>
            <p:cNvSpPr/>
            <p:nvPr/>
          </p:nvSpPr>
          <p:spPr>
            <a:xfrm>
              <a:off x="2572296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574823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2308618" y="1518231"/>
            <a:ext cx="676275" cy="6610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515"/>
              </a:spcBef>
              <a:tabLst>
                <a:tab pos="334010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038593" y="1806778"/>
            <a:ext cx="2126615" cy="370840"/>
            <a:chOff x="1038593" y="1806778"/>
            <a:chExt cx="2126615" cy="370840"/>
          </a:xfrm>
        </p:grpSpPr>
        <p:sp>
          <p:nvSpPr>
            <p:cNvPr id="86" name="object 86"/>
            <p:cNvSpPr/>
            <p:nvPr/>
          </p:nvSpPr>
          <p:spPr>
            <a:xfrm>
              <a:off x="30188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72296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16275" y="1919046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30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162592" y="1919046"/>
              <a:ext cx="0" cy="256540"/>
            </a:xfrm>
            <a:custGeom>
              <a:avLst/>
              <a:gdLst/>
              <a:ahLst/>
              <a:cxnLst/>
              <a:rect l="l" t="t" r="r" b="b"/>
              <a:pathLst>
                <a:path h="256539">
                  <a:moveTo>
                    <a:pt x="0" y="2560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41133" y="1992198"/>
              <a:ext cx="2121535" cy="182880"/>
            </a:xfrm>
            <a:custGeom>
              <a:avLst/>
              <a:gdLst/>
              <a:ahLst/>
              <a:cxnLst/>
              <a:rect l="l" t="t" r="r" b="b"/>
              <a:pathLst>
                <a:path w="2121535" h="182880">
                  <a:moveTo>
                    <a:pt x="0" y="182880"/>
                  </a:moveTo>
                  <a:lnTo>
                    <a:pt x="2121458" y="182880"/>
                  </a:lnTo>
                </a:path>
                <a:path w="2121535" h="182880">
                  <a:moveTo>
                    <a:pt x="0" y="18288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41133" y="1992198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09">
                  <a:moveTo>
                    <a:pt x="0" y="0"/>
                  </a:moveTo>
                  <a:lnTo>
                    <a:pt x="21945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121371" y="185297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321041" y="2170136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887222" y="2206587"/>
            <a:ext cx="381000" cy="227329"/>
            <a:chOff x="887222" y="2206587"/>
            <a:chExt cx="381000" cy="227329"/>
          </a:xfrm>
        </p:grpSpPr>
        <p:sp>
          <p:nvSpPr>
            <p:cNvPr id="95" name="object 95"/>
            <p:cNvSpPr/>
            <p:nvPr/>
          </p:nvSpPr>
          <p:spPr>
            <a:xfrm>
              <a:off x="889762" y="22091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92289" y="22116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910945" y="221779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887222" y="2209114"/>
            <a:ext cx="1112520" cy="629920"/>
            <a:chOff x="887222" y="2209114"/>
            <a:chExt cx="1112520" cy="629920"/>
          </a:xfrm>
        </p:grpSpPr>
        <p:sp>
          <p:nvSpPr>
            <p:cNvPr id="99" name="object 99"/>
            <p:cNvSpPr/>
            <p:nvPr/>
          </p:nvSpPr>
          <p:spPr>
            <a:xfrm>
              <a:off x="1263129" y="22116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89762" y="2433650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55534" y="2611463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58062" y="2614003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555737" y="2614003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55534" y="2835986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548142" y="2611463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550682" y="2614003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994661" y="2614003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548142" y="2835986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1284465" y="2622536"/>
            <a:ext cx="655320" cy="361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  <a:tabLst>
                <a:tab pos="334010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1111745" y="2428582"/>
            <a:ext cx="1912620" cy="410209"/>
            <a:chOff x="1111745" y="2428582"/>
            <a:chExt cx="1912620" cy="410209"/>
          </a:xfrm>
        </p:grpSpPr>
        <p:sp>
          <p:nvSpPr>
            <p:cNvPr id="111" name="object 111"/>
            <p:cNvSpPr/>
            <p:nvPr/>
          </p:nvSpPr>
          <p:spPr>
            <a:xfrm>
              <a:off x="1114285" y="2431122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5">
                  <a:moveTo>
                    <a:pt x="0" y="292607"/>
                  </a:moveTo>
                  <a:lnTo>
                    <a:pt x="0" y="0"/>
                  </a:lnTo>
                </a:path>
                <a:path w="146684" h="292735">
                  <a:moveTo>
                    <a:pt x="0" y="292607"/>
                  </a:moveTo>
                  <a:lnTo>
                    <a:pt x="146304" y="29260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279688" y="2611462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282215" y="261400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579890" y="261400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279688" y="2835986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572296" y="2611462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574823" y="261400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018815" y="261400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572296" y="2835986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2308618" y="2622536"/>
            <a:ext cx="655320" cy="361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  <a:tabLst>
                <a:tab pos="334010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1992134" y="2723731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2145512" y="258450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1038593" y="2721191"/>
            <a:ext cx="2126615" cy="261620"/>
            <a:chOff x="1038593" y="2721191"/>
            <a:chExt cx="2126615" cy="261620"/>
          </a:xfrm>
        </p:grpSpPr>
        <p:sp>
          <p:nvSpPr>
            <p:cNvPr id="124" name="object 124"/>
            <p:cNvSpPr/>
            <p:nvPr/>
          </p:nvSpPr>
          <p:spPr>
            <a:xfrm>
              <a:off x="3016275" y="2723731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30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162592" y="2723731"/>
              <a:ext cx="0" cy="256540"/>
            </a:xfrm>
            <a:custGeom>
              <a:avLst/>
              <a:gdLst/>
              <a:ahLst/>
              <a:cxnLst/>
              <a:rect l="l" t="t" r="r" b="b"/>
              <a:pathLst>
                <a:path h="256539">
                  <a:moveTo>
                    <a:pt x="0" y="2560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41133" y="2796883"/>
              <a:ext cx="2121535" cy="182880"/>
            </a:xfrm>
            <a:custGeom>
              <a:avLst/>
              <a:gdLst/>
              <a:ahLst/>
              <a:cxnLst/>
              <a:rect l="l" t="t" r="r" b="b"/>
              <a:pathLst>
                <a:path w="2121535" h="182880">
                  <a:moveTo>
                    <a:pt x="0" y="182879"/>
                  </a:moveTo>
                  <a:lnTo>
                    <a:pt x="2121458" y="182879"/>
                  </a:lnTo>
                </a:path>
                <a:path w="2121535" h="182880">
                  <a:moveTo>
                    <a:pt x="0" y="1828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41133" y="2796883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09">
                  <a:moveTo>
                    <a:pt x="0" y="0"/>
                  </a:moveTo>
                  <a:lnTo>
                    <a:pt x="21945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1121371" y="2657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50596" y="2389605"/>
            <a:ext cx="52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25" dirty="0"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259620" y="2023832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3228136" y="2206587"/>
            <a:ext cx="381000" cy="227329"/>
            <a:chOff x="3228136" y="2206587"/>
            <a:chExt cx="381000" cy="227329"/>
          </a:xfrm>
        </p:grpSpPr>
        <p:sp>
          <p:nvSpPr>
            <p:cNvPr id="132" name="object 132"/>
            <p:cNvSpPr/>
            <p:nvPr/>
          </p:nvSpPr>
          <p:spPr>
            <a:xfrm>
              <a:off x="3230676" y="22091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233204" y="22116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3251860" y="221779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3016275" y="2211654"/>
            <a:ext cx="590550" cy="441959"/>
            <a:chOff x="3016275" y="2211654"/>
            <a:chExt cx="590550" cy="441959"/>
          </a:xfrm>
        </p:grpSpPr>
        <p:sp>
          <p:nvSpPr>
            <p:cNvPr id="136" name="object 136"/>
            <p:cNvSpPr/>
            <p:nvPr/>
          </p:nvSpPr>
          <p:spPr>
            <a:xfrm>
              <a:off x="3604031" y="22116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230676" y="2433650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418624" y="2431123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016275" y="2650579"/>
              <a:ext cx="402590" cy="0"/>
            </a:xfrm>
            <a:custGeom>
              <a:avLst/>
              <a:gdLst/>
              <a:ahLst/>
              <a:cxnLst/>
              <a:rect l="l" t="t" r="r" b="b"/>
              <a:pathLst>
                <a:path w="402589">
                  <a:moveTo>
                    <a:pt x="0" y="0"/>
                  </a:moveTo>
                  <a:lnTo>
                    <a:pt x="40234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3003575" y="2511354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10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84670" y="3029628"/>
            <a:ext cx="36391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Figure</a:t>
            </a:r>
            <a:r>
              <a:rPr sz="1000" spc="-1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4:</a:t>
            </a:r>
            <a:r>
              <a:rPr sz="1000" spc="-1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Demonstration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Adding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Nodes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(Second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Node)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CLL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Displaying</a:t>
            </a:r>
            <a:r>
              <a:rPr spc="85" dirty="0"/>
              <a:t> </a:t>
            </a:r>
            <a:r>
              <a:rPr spc="-25" dirty="0"/>
              <a:t>CLL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506260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50527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377480"/>
            <a:ext cx="3929379" cy="131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1630">
              <a:lnSpc>
                <a:spcPct val="154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Assign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temp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head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printing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(Node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temp=head) Check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temp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display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“Empty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List”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Exit</a:t>
            </a:r>
            <a:r>
              <a:rPr sz="1100" spc="5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empty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print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b="1" spc="-10" dirty="0">
                <a:latin typeface="Arial"/>
                <a:cs typeface="Arial"/>
              </a:rPr>
              <a:t>temp.info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Arial MT"/>
                <a:cs typeface="Arial MT"/>
              </a:rPr>
              <a:t>Reset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temp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pointing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next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(temp=temp.link)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Arial MT"/>
                <a:cs typeface="Arial MT"/>
              </a:rPr>
              <a:t>Repeat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Step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3-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(while(temp!=tail.link);)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764374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76337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022489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02086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1280591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27960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6705" y="1538706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40106" y="153638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844" y="1754186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Arial MT"/>
                <a:cs typeface="Arial MT"/>
              </a:rPr>
              <a:t>Java</a:t>
            </a:r>
            <a:r>
              <a:rPr sz="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0000"/>
                </a:solidFill>
                <a:latin typeface="Arial MT"/>
                <a:cs typeface="Arial MT"/>
              </a:rPr>
              <a:t>Statement: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6004" y="1895081"/>
            <a:ext cx="4336415" cy="311785"/>
            <a:chOff x="136004" y="1895081"/>
            <a:chExt cx="4336415" cy="311785"/>
          </a:xfrm>
        </p:grpSpPr>
        <p:sp>
          <p:nvSpPr>
            <p:cNvPr id="16" name="object 16"/>
            <p:cNvSpPr/>
            <p:nvPr/>
          </p:nvSpPr>
          <p:spPr>
            <a:xfrm>
              <a:off x="138544" y="1897621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1071" y="190014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6920" y="190014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071" y="193810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66920" y="193810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071" y="2031479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66920" y="2031479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1071" y="2113927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68859" y="1887024"/>
            <a:ext cx="1460500" cy="334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sz="900" dirty="0">
                <a:latin typeface="Courier New"/>
                <a:cs typeface="Courier New"/>
              </a:rPr>
              <a:t>public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void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display()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85750">
              <a:lnSpc>
                <a:spcPts val="875"/>
              </a:lnSpc>
            </a:pPr>
            <a:r>
              <a:rPr sz="900" dirty="0">
                <a:latin typeface="Courier New"/>
                <a:cs typeface="Courier New"/>
              </a:rPr>
              <a:t>Node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temp=head;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8531" y="2111387"/>
            <a:ext cx="4331335" cy="281940"/>
            <a:chOff x="138531" y="2111387"/>
            <a:chExt cx="4331335" cy="281940"/>
          </a:xfrm>
        </p:grpSpPr>
        <p:sp>
          <p:nvSpPr>
            <p:cNvPr id="26" name="object 26"/>
            <p:cNvSpPr/>
            <p:nvPr/>
          </p:nvSpPr>
          <p:spPr>
            <a:xfrm>
              <a:off x="4466920" y="2113927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1071" y="2203881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66920" y="2203881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1071" y="229725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42163" y="2152797"/>
            <a:ext cx="10502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Courier New"/>
                <a:cs typeface="Courier New"/>
              </a:rPr>
              <a:t>if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(temp==null)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5454" y="2246180"/>
            <a:ext cx="3851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Courier New"/>
                <a:cs typeface="Courier New"/>
              </a:rPr>
              <a:t>System.out.println("The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Circular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Linked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List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is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Empty");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38531" y="2294712"/>
            <a:ext cx="4331335" cy="452755"/>
            <a:chOff x="138531" y="2294712"/>
            <a:chExt cx="4331335" cy="452755"/>
          </a:xfrm>
        </p:grpSpPr>
        <p:sp>
          <p:nvSpPr>
            <p:cNvPr id="33" name="object 33"/>
            <p:cNvSpPr/>
            <p:nvPr/>
          </p:nvSpPr>
          <p:spPr>
            <a:xfrm>
              <a:off x="4466920" y="229725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071" y="2390622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66920" y="2390622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1071" y="247523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66920" y="247523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071" y="2557678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66920" y="2557678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071" y="2651061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42163" y="2336134"/>
            <a:ext cx="299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2163" y="2418582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5454" y="2506606"/>
            <a:ext cx="3715385" cy="25590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ct val="68100"/>
              </a:lnSpc>
              <a:spcBef>
                <a:spcPts val="440"/>
              </a:spcBef>
            </a:pPr>
            <a:r>
              <a:rPr sz="900" dirty="0">
                <a:latin typeface="Courier New"/>
                <a:cs typeface="Courier New"/>
              </a:rPr>
              <a:t>System.out.println("The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Circular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Linked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List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is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:-</a:t>
            </a:r>
            <a:r>
              <a:rPr sz="900" spc="-20" dirty="0">
                <a:latin typeface="Courier New"/>
                <a:cs typeface="Courier New"/>
              </a:rPr>
              <a:t>&gt;"); </a:t>
            </a:r>
            <a:r>
              <a:rPr sz="900" spc="-10" dirty="0">
                <a:latin typeface="Courier New"/>
                <a:cs typeface="Courier New"/>
              </a:rPr>
              <a:t>System.out.println("head="+head);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38531" y="2648521"/>
            <a:ext cx="4331335" cy="710565"/>
            <a:chOff x="138531" y="2648521"/>
            <a:chExt cx="4331335" cy="710565"/>
          </a:xfrm>
        </p:grpSpPr>
        <p:sp>
          <p:nvSpPr>
            <p:cNvPr id="45" name="object 45"/>
            <p:cNvSpPr/>
            <p:nvPr/>
          </p:nvSpPr>
          <p:spPr>
            <a:xfrm>
              <a:off x="4466920" y="2651061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1071" y="2744432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66920" y="2744432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1071" y="2829026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66920" y="2829026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1071" y="291148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466920" y="291148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1071" y="3004858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66920" y="3004858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1071" y="3098228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66920" y="3098228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1071" y="3191599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66920" y="3191599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1071" y="327403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15454" y="2689931"/>
            <a:ext cx="1625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Courier New"/>
                <a:cs typeface="Courier New"/>
              </a:rPr>
              <a:t>do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5454" y="2772379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88745" y="2860403"/>
            <a:ext cx="33051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Courier New"/>
                <a:cs typeface="Courier New"/>
              </a:rPr>
              <a:t>System.out.println(temp.info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temp.link);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5454" y="2953773"/>
            <a:ext cx="1665605" cy="255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>
              <a:lnSpc>
                <a:spcPts val="910"/>
              </a:lnSpc>
              <a:spcBef>
                <a:spcPts val="95"/>
              </a:spcBef>
            </a:pPr>
            <a:r>
              <a:rPr sz="900" dirty="0">
                <a:latin typeface="Courier New"/>
                <a:cs typeface="Courier New"/>
              </a:rPr>
              <a:t>temp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temp.link;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910"/>
              </a:lnSpc>
            </a:pPr>
            <a:r>
              <a:rPr sz="900" spc="-10" dirty="0">
                <a:latin typeface="Courier New"/>
                <a:cs typeface="Courier New"/>
              </a:rPr>
              <a:t>}while(temp!=tail.link);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42163" y="3134939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8859" y="3217387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38544" y="3274034"/>
            <a:ext cx="4331335" cy="125730"/>
            <a:chOff x="138544" y="3274034"/>
            <a:chExt cx="4331335" cy="125730"/>
          </a:xfrm>
        </p:grpSpPr>
        <p:sp>
          <p:nvSpPr>
            <p:cNvPr id="66" name="object 66"/>
            <p:cNvSpPr/>
            <p:nvPr/>
          </p:nvSpPr>
          <p:spPr>
            <a:xfrm>
              <a:off x="4466920" y="327403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1071" y="3356483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66920" y="3356483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38544" y="3396970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11</a:t>
            </a:r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008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Traversing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Nodes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CLL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75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193" y="988682"/>
            <a:ext cx="4375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333" y="1265555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8171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99611" y="1263015"/>
            <a:ext cx="188595" cy="280035"/>
            <a:chOff x="3699611" y="1263015"/>
            <a:chExt cx="188595" cy="280035"/>
          </a:xfrm>
        </p:grpSpPr>
        <p:sp>
          <p:nvSpPr>
            <p:cNvPr id="10" name="object 10"/>
            <p:cNvSpPr/>
            <p:nvPr/>
          </p:nvSpPr>
          <p:spPr>
            <a:xfrm>
              <a:off x="3885044" y="126555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02151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89451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2631" y="1397647"/>
            <a:ext cx="381000" cy="282575"/>
            <a:chOff x="1042631" y="1397647"/>
            <a:chExt cx="381000" cy="282575"/>
          </a:xfrm>
        </p:grpSpPr>
        <p:sp>
          <p:nvSpPr>
            <p:cNvPr id="14" name="object 14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75620" y="1438692"/>
            <a:ext cx="335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18" name="object 18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21066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08404" y="1400187"/>
            <a:ext cx="472440" cy="281940"/>
            <a:chOff x="1408404" y="1400187"/>
            <a:chExt cx="472440" cy="281940"/>
          </a:xfrm>
        </p:grpSpPr>
        <p:sp>
          <p:nvSpPr>
            <p:cNvPr id="24" name="object 24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28979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73237" y="1539887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1689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048535" y="1397647"/>
            <a:ext cx="289560" cy="282575"/>
            <a:chOff x="2048535" y="1397647"/>
            <a:chExt cx="289560" cy="282575"/>
          </a:xfrm>
        </p:grpSpPr>
        <p:sp>
          <p:nvSpPr>
            <p:cNvPr id="30" name="object 30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056129" y="1438692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48535" y="1397647"/>
            <a:ext cx="746760" cy="284480"/>
            <a:chOff x="2048535" y="1397647"/>
            <a:chExt cx="746760" cy="284480"/>
          </a:xfrm>
        </p:grpSpPr>
        <p:sp>
          <p:nvSpPr>
            <p:cNvPr id="34" name="object 34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2540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335529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322868" y="1400187"/>
            <a:ext cx="472440" cy="281940"/>
            <a:chOff x="2322868" y="1400187"/>
            <a:chExt cx="472440" cy="281940"/>
          </a:xfrm>
        </p:grpSpPr>
        <p:sp>
          <p:nvSpPr>
            <p:cNvPr id="40" name="object 40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2540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134870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87688" y="1539887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831363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62986" y="1397647"/>
            <a:ext cx="289560" cy="282575"/>
            <a:chOff x="2962986" y="1397647"/>
            <a:chExt cx="289560" cy="282575"/>
          </a:xfrm>
        </p:grpSpPr>
        <p:sp>
          <p:nvSpPr>
            <p:cNvPr id="46" name="object 46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70580" y="1438553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C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962986" y="1397647"/>
            <a:ext cx="746760" cy="284480"/>
            <a:chOff x="2962986" y="1397647"/>
            <a:chExt cx="746760" cy="284480"/>
          </a:xfrm>
        </p:grpSpPr>
        <p:sp>
          <p:nvSpPr>
            <p:cNvPr id="50" name="object 50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3985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249980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237318" y="1400187"/>
            <a:ext cx="472440" cy="281940"/>
            <a:chOff x="3237318" y="1400187"/>
            <a:chExt cx="472440" cy="281940"/>
          </a:xfrm>
        </p:grpSpPr>
        <p:sp>
          <p:nvSpPr>
            <p:cNvPr id="56" name="object 56"/>
            <p:cNvSpPr/>
            <p:nvPr/>
          </p:nvSpPr>
          <p:spPr>
            <a:xfrm>
              <a:off x="37046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3985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049333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864806" y="1628800"/>
            <a:ext cx="3023235" cy="233679"/>
            <a:chOff x="864806" y="1628800"/>
            <a:chExt cx="3023235" cy="233679"/>
          </a:xfrm>
        </p:grpSpPr>
        <p:sp>
          <p:nvSpPr>
            <p:cNvPr id="60" name="object 60"/>
            <p:cNvSpPr/>
            <p:nvPr/>
          </p:nvSpPr>
          <p:spPr>
            <a:xfrm>
              <a:off x="3702151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85044" y="1631340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67333" y="1631340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5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67333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911009" y="149210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12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008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Traversing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Nodes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CLL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75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193" y="988682"/>
            <a:ext cx="4375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333" y="1265555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8171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99611" y="1263015"/>
            <a:ext cx="188595" cy="280035"/>
            <a:chOff x="3699611" y="1263015"/>
            <a:chExt cx="188595" cy="280035"/>
          </a:xfrm>
        </p:grpSpPr>
        <p:sp>
          <p:nvSpPr>
            <p:cNvPr id="10" name="object 10"/>
            <p:cNvSpPr/>
            <p:nvPr/>
          </p:nvSpPr>
          <p:spPr>
            <a:xfrm>
              <a:off x="3885044" y="126555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02151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89451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14" name="object 14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28979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73237" y="1539887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1689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48535" y="1397647"/>
            <a:ext cx="289560" cy="282575"/>
            <a:chOff x="2048535" y="1397647"/>
            <a:chExt cx="289560" cy="282575"/>
          </a:xfrm>
        </p:grpSpPr>
        <p:sp>
          <p:nvSpPr>
            <p:cNvPr id="26" name="object 26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56129" y="1438692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048535" y="1397647"/>
            <a:ext cx="746760" cy="284480"/>
            <a:chOff x="2048535" y="1397647"/>
            <a:chExt cx="746760" cy="284480"/>
          </a:xfrm>
        </p:grpSpPr>
        <p:sp>
          <p:nvSpPr>
            <p:cNvPr id="30" name="object 30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2540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335529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22868" y="1400187"/>
            <a:ext cx="472440" cy="281940"/>
            <a:chOff x="2322868" y="1400187"/>
            <a:chExt cx="472440" cy="281940"/>
          </a:xfrm>
        </p:grpSpPr>
        <p:sp>
          <p:nvSpPr>
            <p:cNvPr id="36" name="object 36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2540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34870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87688" y="1539887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31363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62986" y="1397647"/>
            <a:ext cx="289560" cy="282575"/>
            <a:chOff x="2962986" y="1397647"/>
            <a:chExt cx="289560" cy="282575"/>
          </a:xfrm>
        </p:grpSpPr>
        <p:sp>
          <p:nvSpPr>
            <p:cNvPr id="42" name="object 42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970580" y="1438553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C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62986" y="1397647"/>
            <a:ext cx="746760" cy="284480"/>
            <a:chOff x="2962986" y="1397647"/>
            <a:chExt cx="746760" cy="284480"/>
          </a:xfrm>
        </p:grpSpPr>
        <p:sp>
          <p:nvSpPr>
            <p:cNvPr id="46" name="object 46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3985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249980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237318" y="1400187"/>
            <a:ext cx="472440" cy="281940"/>
            <a:chOff x="3237318" y="1400187"/>
            <a:chExt cx="472440" cy="281940"/>
          </a:xfrm>
        </p:grpSpPr>
        <p:sp>
          <p:nvSpPr>
            <p:cNvPr id="52" name="object 52"/>
            <p:cNvSpPr/>
            <p:nvPr/>
          </p:nvSpPr>
          <p:spPr>
            <a:xfrm>
              <a:off x="37046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3985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049333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64793" y="1628787"/>
            <a:ext cx="3023235" cy="234315"/>
            <a:chOff x="864793" y="1628787"/>
            <a:chExt cx="3023235" cy="234315"/>
          </a:xfrm>
        </p:grpSpPr>
        <p:sp>
          <p:nvSpPr>
            <p:cNvPr id="56" name="object 56"/>
            <p:cNvSpPr/>
            <p:nvPr/>
          </p:nvSpPr>
          <p:spPr>
            <a:xfrm>
              <a:off x="3702151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85044" y="1631340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7333" y="1631340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5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67333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11009" y="149210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37526" y="1891587"/>
            <a:ext cx="799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head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042631" y="1397647"/>
            <a:ext cx="381000" cy="282575"/>
            <a:chOff x="1042631" y="1397647"/>
            <a:chExt cx="381000" cy="282575"/>
          </a:xfrm>
        </p:grpSpPr>
        <p:sp>
          <p:nvSpPr>
            <p:cNvPr id="63" name="object 63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075620" y="1438692"/>
            <a:ext cx="335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FF7F00"/>
                </a:solidFill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67" name="object 67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421066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7F00"/>
                </a:solidFill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410944" y="1402727"/>
            <a:ext cx="467359" cy="279400"/>
            <a:chOff x="1410944" y="1402727"/>
            <a:chExt cx="467359" cy="279400"/>
          </a:xfrm>
        </p:grpSpPr>
        <p:sp>
          <p:nvSpPr>
            <p:cNvPr id="73" name="object 73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12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008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Traversing</a:t>
            </a:r>
            <a:r>
              <a:rPr sz="1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Nodes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CLL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75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193" y="988682"/>
            <a:ext cx="4375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333" y="1265555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8171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99611" y="1263015"/>
            <a:ext cx="188595" cy="280035"/>
            <a:chOff x="3699611" y="1263015"/>
            <a:chExt cx="188595" cy="280035"/>
          </a:xfrm>
        </p:grpSpPr>
        <p:sp>
          <p:nvSpPr>
            <p:cNvPr id="10" name="object 10"/>
            <p:cNvSpPr/>
            <p:nvPr/>
          </p:nvSpPr>
          <p:spPr>
            <a:xfrm>
              <a:off x="3885044" y="126555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02151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89451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14" name="object 14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28979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70697" y="1397647"/>
            <a:ext cx="467995" cy="282575"/>
            <a:chOff x="1870697" y="1397647"/>
            <a:chExt cx="467995" cy="282575"/>
          </a:xfrm>
        </p:grpSpPr>
        <p:sp>
          <p:nvSpPr>
            <p:cNvPr id="24" name="object 24"/>
            <p:cNvSpPr/>
            <p:nvPr/>
          </p:nvSpPr>
          <p:spPr>
            <a:xfrm>
              <a:off x="187323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056129" y="1438692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48535" y="1397647"/>
            <a:ext cx="746760" cy="284480"/>
            <a:chOff x="2048535" y="1397647"/>
            <a:chExt cx="746760" cy="284480"/>
          </a:xfrm>
        </p:grpSpPr>
        <p:sp>
          <p:nvSpPr>
            <p:cNvPr id="29" name="object 29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2540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335529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322868" y="1400187"/>
            <a:ext cx="472440" cy="281940"/>
            <a:chOff x="2322868" y="1400187"/>
            <a:chExt cx="472440" cy="281940"/>
          </a:xfrm>
        </p:grpSpPr>
        <p:sp>
          <p:nvSpPr>
            <p:cNvPr id="35" name="object 35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2540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34870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87688" y="1539887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831363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962986" y="1397647"/>
            <a:ext cx="289560" cy="282575"/>
            <a:chOff x="2962986" y="1397647"/>
            <a:chExt cx="289560" cy="282575"/>
          </a:xfrm>
        </p:grpSpPr>
        <p:sp>
          <p:nvSpPr>
            <p:cNvPr id="41" name="object 41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970580" y="1438553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C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962986" y="1397647"/>
            <a:ext cx="746760" cy="284480"/>
            <a:chOff x="2962986" y="1397647"/>
            <a:chExt cx="746760" cy="284480"/>
          </a:xfrm>
        </p:grpSpPr>
        <p:sp>
          <p:nvSpPr>
            <p:cNvPr id="45" name="object 45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3985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249980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237318" y="1400187"/>
            <a:ext cx="472440" cy="281940"/>
            <a:chOff x="3237318" y="1400187"/>
            <a:chExt cx="472440" cy="281940"/>
          </a:xfrm>
        </p:grpSpPr>
        <p:sp>
          <p:nvSpPr>
            <p:cNvPr id="51" name="object 51"/>
            <p:cNvSpPr/>
            <p:nvPr/>
          </p:nvSpPr>
          <p:spPr>
            <a:xfrm>
              <a:off x="37046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3985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049333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64793" y="1628787"/>
            <a:ext cx="3023235" cy="234315"/>
            <a:chOff x="864793" y="1628787"/>
            <a:chExt cx="3023235" cy="234315"/>
          </a:xfrm>
        </p:grpSpPr>
        <p:sp>
          <p:nvSpPr>
            <p:cNvPr id="55" name="object 55"/>
            <p:cNvSpPr/>
            <p:nvPr/>
          </p:nvSpPr>
          <p:spPr>
            <a:xfrm>
              <a:off x="3702151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85044" y="1631340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67333" y="1631340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5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7333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911009" y="149210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37526" y="1891587"/>
            <a:ext cx="799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head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042631" y="1397647"/>
            <a:ext cx="381000" cy="282575"/>
            <a:chOff x="1042631" y="1397647"/>
            <a:chExt cx="381000" cy="282575"/>
          </a:xfrm>
        </p:grpSpPr>
        <p:sp>
          <p:nvSpPr>
            <p:cNvPr id="62" name="object 62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075620" y="1438692"/>
            <a:ext cx="335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FF7F00"/>
                </a:solidFill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66" name="object 66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421066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7F00"/>
                </a:solidFill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410944" y="1402727"/>
            <a:ext cx="645795" cy="279400"/>
            <a:chOff x="1410944" y="1402727"/>
            <a:chExt cx="645795" cy="279400"/>
          </a:xfrm>
        </p:grpSpPr>
        <p:sp>
          <p:nvSpPr>
            <p:cNvPr id="72" name="object 72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87323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91689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solidFill>
                  <a:srgbClr val="FF7F00"/>
                </a:solidFill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12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Traversing</a:t>
            </a:r>
            <a:r>
              <a:rPr spc="30" dirty="0"/>
              <a:t> </a:t>
            </a:r>
            <a:r>
              <a:rPr dirty="0"/>
              <a:t>Nodes</a:t>
            </a:r>
            <a:r>
              <a:rPr spc="35" dirty="0"/>
              <a:t> </a:t>
            </a:r>
            <a:r>
              <a:rPr dirty="0"/>
              <a:t>in</a:t>
            </a:r>
            <a:r>
              <a:rPr spc="3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75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193" y="988682"/>
            <a:ext cx="4375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333" y="1265555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8171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99611" y="1263015"/>
            <a:ext cx="188595" cy="280035"/>
            <a:chOff x="3699611" y="1263015"/>
            <a:chExt cx="188595" cy="280035"/>
          </a:xfrm>
        </p:grpSpPr>
        <p:sp>
          <p:nvSpPr>
            <p:cNvPr id="10" name="object 10"/>
            <p:cNvSpPr/>
            <p:nvPr/>
          </p:nvSpPr>
          <p:spPr>
            <a:xfrm>
              <a:off x="3885044" y="126555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02151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89451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14" name="object 14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28979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70697" y="1397647"/>
            <a:ext cx="1839595" cy="284480"/>
            <a:chOff x="1870697" y="1397647"/>
            <a:chExt cx="1839595" cy="284480"/>
          </a:xfrm>
        </p:grpSpPr>
        <p:sp>
          <p:nvSpPr>
            <p:cNvPr id="24" name="object 24"/>
            <p:cNvSpPr/>
            <p:nvPr/>
          </p:nvSpPr>
          <p:spPr>
            <a:xfrm>
              <a:off x="187323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540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2540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87688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3985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249980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237318" y="1400187"/>
            <a:ext cx="472440" cy="281940"/>
            <a:chOff x="3237318" y="1400187"/>
            <a:chExt cx="472440" cy="281940"/>
          </a:xfrm>
        </p:grpSpPr>
        <p:sp>
          <p:nvSpPr>
            <p:cNvPr id="42" name="object 42"/>
            <p:cNvSpPr/>
            <p:nvPr/>
          </p:nvSpPr>
          <p:spPr>
            <a:xfrm>
              <a:off x="37046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985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49333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64793" y="1628787"/>
            <a:ext cx="3023235" cy="234315"/>
            <a:chOff x="864793" y="1628787"/>
            <a:chExt cx="3023235" cy="234315"/>
          </a:xfrm>
        </p:grpSpPr>
        <p:sp>
          <p:nvSpPr>
            <p:cNvPr id="46" name="object 46"/>
            <p:cNvSpPr/>
            <p:nvPr/>
          </p:nvSpPr>
          <p:spPr>
            <a:xfrm>
              <a:off x="3702151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85044" y="1631340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7333" y="1631340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5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7333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11009" y="149210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37526" y="1891587"/>
            <a:ext cx="799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head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042631" y="1397647"/>
            <a:ext cx="381000" cy="282575"/>
            <a:chOff x="1042631" y="1397647"/>
            <a:chExt cx="381000" cy="282575"/>
          </a:xfrm>
        </p:grpSpPr>
        <p:sp>
          <p:nvSpPr>
            <p:cNvPr id="53" name="object 53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075620" y="1438692"/>
            <a:ext cx="335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FF7F00"/>
                </a:solidFill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57" name="object 57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421066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7F00"/>
                </a:solidFill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408404" y="1397647"/>
            <a:ext cx="1387475" cy="284480"/>
            <a:chOff x="1408404" y="1397647"/>
            <a:chExt cx="1387475" cy="284480"/>
          </a:xfrm>
        </p:grpSpPr>
        <p:sp>
          <p:nvSpPr>
            <p:cNvPr id="63" name="object 63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7323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32540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860537" y="1160029"/>
            <a:ext cx="1041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temp.link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66099" y="1380665"/>
            <a:ext cx="139954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marR="99695" indent="-218440">
              <a:lnSpc>
                <a:spcPct val="133800"/>
              </a:lnSpc>
              <a:spcBef>
                <a:spcPts val="100"/>
              </a:spcBef>
              <a:tabLst>
                <a:tab pos="577215" algn="l"/>
                <a:tab pos="977900" algn="l"/>
              </a:tabLst>
            </a:pPr>
            <a:r>
              <a:rPr sz="1500" spc="907" baseline="22222" dirty="0">
                <a:solidFill>
                  <a:srgbClr val="FF7F00"/>
                </a:solidFill>
                <a:latin typeface="Cambria"/>
                <a:cs typeface="Cambria"/>
              </a:rPr>
              <a:t>)</a:t>
            </a:r>
            <a:r>
              <a:rPr sz="1500" spc="757" baseline="22222" dirty="0">
                <a:solidFill>
                  <a:srgbClr val="FF7F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FF7F00"/>
                </a:solidFill>
                <a:latin typeface="Arial MT"/>
                <a:cs typeface="Arial MT"/>
              </a:rPr>
              <a:t>B</a:t>
            </a: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	</a:t>
            </a:r>
            <a:r>
              <a:rPr sz="1100" spc="-25" dirty="0">
                <a:solidFill>
                  <a:srgbClr val="FF7F00"/>
                </a:solidFill>
                <a:latin typeface="Arial MT"/>
                <a:cs typeface="Arial MT"/>
              </a:rPr>
              <a:t>300</a:t>
            </a: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	</a:t>
            </a:r>
            <a:r>
              <a:rPr sz="1500" spc="907" baseline="22222" dirty="0">
                <a:latin typeface="Cambria"/>
                <a:cs typeface="Cambria"/>
              </a:rPr>
              <a:t>)</a:t>
            </a:r>
            <a:r>
              <a:rPr sz="1500" spc="712" baseline="22222" dirty="0">
                <a:latin typeface="Cambria"/>
                <a:cs typeface="Cambria"/>
              </a:rPr>
              <a:t> </a:t>
            </a:r>
            <a:r>
              <a:rPr sz="1100" spc="-70" dirty="0">
                <a:latin typeface="Arial MT"/>
                <a:cs typeface="Arial MT"/>
              </a:rPr>
              <a:t>C </a:t>
            </a: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325408" y="1402727"/>
            <a:ext cx="467359" cy="279400"/>
            <a:chOff x="2325408" y="1402727"/>
            <a:chExt cx="467359" cy="279400"/>
          </a:xfrm>
        </p:grpSpPr>
        <p:sp>
          <p:nvSpPr>
            <p:cNvPr id="75" name="object 75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32540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12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Motivation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960018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No</a:t>
            </a:r>
            <a:r>
              <a:rPr spc="-40" dirty="0"/>
              <a:t> </a:t>
            </a:r>
            <a:r>
              <a:rPr dirty="0"/>
              <a:t>requirement</a:t>
            </a:r>
            <a:r>
              <a:rPr spc="-4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NULL</a:t>
            </a:r>
            <a:r>
              <a:rPr spc="-40" dirty="0"/>
              <a:t> </a:t>
            </a:r>
            <a:r>
              <a:rPr dirty="0"/>
              <a:t>assignment</a:t>
            </a:r>
            <a:r>
              <a:rPr spc="-4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20" dirty="0"/>
              <a:t>code</a:t>
            </a:r>
          </a:p>
          <a:p>
            <a:pPr marL="12700" marR="5080">
              <a:lnSpc>
                <a:spcPct val="154000"/>
              </a:lnSpc>
              <a:spcBef>
                <a:spcPts val="30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circular</a:t>
            </a:r>
            <a:r>
              <a:rPr spc="-20" dirty="0"/>
              <a:t> </a:t>
            </a:r>
            <a:r>
              <a:rPr dirty="0"/>
              <a:t>list</a:t>
            </a:r>
            <a:r>
              <a:rPr spc="-20" dirty="0"/>
              <a:t> </a:t>
            </a:r>
            <a:r>
              <a:rPr dirty="0"/>
              <a:t>never</a:t>
            </a:r>
            <a:r>
              <a:rPr spc="-20" dirty="0"/>
              <a:t> </a:t>
            </a:r>
            <a:r>
              <a:rPr dirty="0"/>
              <a:t>points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NULL</a:t>
            </a:r>
            <a:r>
              <a:rPr spc="-20" dirty="0"/>
              <a:t> </a:t>
            </a:r>
            <a:r>
              <a:rPr dirty="0"/>
              <a:t>pointer</a:t>
            </a:r>
            <a:r>
              <a:rPr spc="-20" dirty="0"/>
              <a:t> </a:t>
            </a:r>
            <a:r>
              <a:rPr dirty="0"/>
              <a:t>unless</a:t>
            </a:r>
            <a:r>
              <a:rPr spc="-20" dirty="0"/>
              <a:t> </a:t>
            </a:r>
            <a:r>
              <a:rPr dirty="0"/>
              <a:t>fully</a:t>
            </a:r>
            <a:r>
              <a:rPr spc="-20" dirty="0"/>
              <a:t> </a:t>
            </a:r>
            <a:r>
              <a:rPr spc="-10" dirty="0"/>
              <a:t>deallo- cated</a:t>
            </a:r>
          </a:p>
          <a:p>
            <a:pPr marL="12700" marR="5080">
              <a:lnSpc>
                <a:spcPct val="154000"/>
              </a:lnSpc>
              <a:spcBef>
                <a:spcPts val="295"/>
              </a:spcBef>
            </a:pPr>
            <a:r>
              <a:rPr spc="-10" dirty="0"/>
              <a:t>Circular</a:t>
            </a:r>
            <a:r>
              <a:rPr spc="-35" dirty="0"/>
              <a:t> </a:t>
            </a:r>
            <a:r>
              <a:rPr dirty="0"/>
              <a:t>linked</a:t>
            </a:r>
            <a:r>
              <a:rPr spc="-30" dirty="0"/>
              <a:t> </a:t>
            </a:r>
            <a:r>
              <a:rPr dirty="0"/>
              <a:t>lists</a:t>
            </a:r>
            <a:r>
              <a:rPr spc="-30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spc="-10" dirty="0"/>
              <a:t>advantageous</a:t>
            </a:r>
            <a:r>
              <a:rPr spc="-25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end</a:t>
            </a:r>
            <a:r>
              <a:rPr spc="-30" dirty="0"/>
              <a:t> </a:t>
            </a:r>
            <a:r>
              <a:rPr dirty="0"/>
              <a:t>operations</a:t>
            </a:r>
            <a:r>
              <a:rPr spc="-30" dirty="0"/>
              <a:t> </a:t>
            </a:r>
            <a:r>
              <a:rPr dirty="0"/>
              <a:t>since</a:t>
            </a:r>
            <a:r>
              <a:rPr spc="-30" dirty="0"/>
              <a:t> </a:t>
            </a:r>
            <a:r>
              <a:rPr spc="-25" dirty="0"/>
              <a:t>be- </a:t>
            </a:r>
            <a:r>
              <a:rPr spc="-10" dirty="0"/>
              <a:t>ginning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end</a:t>
            </a:r>
            <a:r>
              <a:rPr spc="-15" dirty="0"/>
              <a:t> </a:t>
            </a:r>
            <a:r>
              <a:rPr spc="-10" dirty="0"/>
              <a:t>coincide</a:t>
            </a:r>
          </a:p>
          <a:p>
            <a:pPr marL="12700" marR="5080">
              <a:lnSpc>
                <a:spcPct val="154000"/>
              </a:lnSpc>
              <a:spcBef>
                <a:spcPts val="300"/>
              </a:spcBef>
            </a:pPr>
            <a:r>
              <a:rPr dirty="0"/>
              <a:t>It</a:t>
            </a:r>
            <a:r>
              <a:rPr spc="90" dirty="0"/>
              <a:t> </a:t>
            </a:r>
            <a:r>
              <a:rPr dirty="0"/>
              <a:t>saves</a:t>
            </a:r>
            <a:r>
              <a:rPr spc="90" dirty="0"/>
              <a:t> </a:t>
            </a:r>
            <a:r>
              <a:rPr dirty="0"/>
              <a:t>time</a:t>
            </a:r>
            <a:r>
              <a:rPr spc="95" dirty="0"/>
              <a:t> </a:t>
            </a:r>
            <a:r>
              <a:rPr dirty="0"/>
              <a:t>when</a:t>
            </a:r>
            <a:r>
              <a:rPr spc="90" dirty="0"/>
              <a:t> </a:t>
            </a:r>
            <a:r>
              <a:rPr dirty="0"/>
              <a:t>we</a:t>
            </a:r>
            <a:r>
              <a:rPr spc="90" dirty="0"/>
              <a:t> </a:t>
            </a:r>
            <a:r>
              <a:rPr dirty="0"/>
              <a:t>have</a:t>
            </a:r>
            <a:r>
              <a:rPr spc="95" dirty="0"/>
              <a:t> </a:t>
            </a:r>
            <a:r>
              <a:rPr dirty="0"/>
              <a:t>to</a:t>
            </a:r>
            <a:r>
              <a:rPr spc="90" dirty="0"/>
              <a:t> </a:t>
            </a:r>
            <a:r>
              <a:rPr dirty="0"/>
              <a:t>go</a:t>
            </a:r>
            <a:r>
              <a:rPr spc="95" dirty="0"/>
              <a:t> </a:t>
            </a:r>
            <a:r>
              <a:rPr dirty="0"/>
              <a:t>to</a:t>
            </a:r>
            <a:r>
              <a:rPr spc="90" dirty="0"/>
              <a:t> </a:t>
            </a:r>
            <a:r>
              <a:rPr dirty="0"/>
              <a:t>the</a:t>
            </a:r>
            <a:r>
              <a:rPr spc="90" dirty="0"/>
              <a:t> </a:t>
            </a:r>
            <a:r>
              <a:rPr dirty="0"/>
              <a:t>first</a:t>
            </a:r>
            <a:r>
              <a:rPr spc="95" dirty="0"/>
              <a:t> </a:t>
            </a:r>
            <a:r>
              <a:rPr dirty="0"/>
              <a:t>node</a:t>
            </a:r>
            <a:r>
              <a:rPr spc="90" dirty="0"/>
              <a:t> </a:t>
            </a:r>
            <a:r>
              <a:rPr dirty="0"/>
              <a:t>from</a:t>
            </a:r>
            <a:r>
              <a:rPr spc="95" dirty="0"/>
              <a:t> </a:t>
            </a:r>
            <a:r>
              <a:rPr dirty="0"/>
              <a:t>the</a:t>
            </a:r>
            <a:r>
              <a:rPr spc="90" dirty="0"/>
              <a:t> </a:t>
            </a:r>
            <a:r>
              <a:rPr spc="-20" dirty="0"/>
              <a:t>last node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256093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810270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2364447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3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Traversing</a:t>
            </a:r>
            <a:r>
              <a:rPr spc="30" dirty="0"/>
              <a:t> </a:t>
            </a:r>
            <a:r>
              <a:rPr dirty="0"/>
              <a:t>Nodes</a:t>
            </a:r>
            <a:r>
              <a:rPr spc="35" dirty="0"/>
              <a:t> </a:t>
            </a:r>
            <a:r>
              <a:rPr dirty="0"/>
              <a:t>in</a:t>
            </a:r>
            <a:r>
              <a:rPr spc="3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75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193" y="988682"/>
            <a:ext cx="4375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333" y="1265555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8171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99611" y="1263015"/>
            <a:ext cx="188595" cy="280035"/>
            <a:chOff x="3699611" y="1263015"/>
            <a:chExt cx="188595" cy="280035"/>
          </a:xfrm>
        </p:grpSpPr>
        <p:sp>
          <p:nvSpPr>
            <p:cNvPr id="10" name="object 10"/>
            <p:cNvSpPr/>
            <p:nvPr/>
          </p:nvSpPr>
          <p:spPr>
            <a:xfrm>
              <a:off x="3885044" y="126555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02151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89451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14" name="object 14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28979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70697" y="1397647"/>
            <a:ext cx="1839595" cy="284480"/>
            <a:chOff x="1870697" y="1397647"/>
            <a:chExt cx="1839595" cy="284480"/>
          </a:xfrm>
        </p:grpSpPr>
        <p:sp>
          <p:nvSpPr>
            <p:cNvPr id="24" name="object 24"/>
            <p:cNvSpPr/>
            <p:nvPr/>
          </p:nvSpPr>
          <p:spPr>
            <a:xfrm>
              <a:off x="187323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540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2540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87688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3985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249980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237318" y="1400187"/>
            <a:ext cx="472440" cy="281940"/>
            <a:chOff x="3237318" y="1400187"/>
            <a:chExt cx="472440" cy="281940"/>
          </a:xfrm>
        </p:grpSpPr>
        <p:sp>
          <p:nvSpPr>
            <p:cNvPr id="42" name="object 42"/>
            <p:cNvSpPr/>
            <p:nvPr/>
          </p:nvSpPr>
          <p:spPr>
            <a:xfrm>
              <a:off x="37046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985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49333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64793" y="1628787"/>
            <a:ext cx="3023235" cy="234315"/>
            <a:chOff x="864793" y="1628787"/>
            <a:chExt cx="3023235" cy="234315"/>
          </a:xfrm>
        </p:grpSpPr>
        <p:sp>
          <p:nvSpPr>
            <p:cNvPr id="46" name="object 46"/>
            <p:cNvSpPr/>
            <p:nvPr/>
          </p:nvSpPr>
          <p:spPr>
            <a:xfrm>
              <a:off x="3702151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85044" y="1631340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7333" y="1631340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5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7333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11009" y="149210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37526" y="1891587"/>
            <a:ext cx="799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head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042631" y="1397647"/>
            <a:ext cx="381000" cy="282575"/>
            <a:chOff x="1042631" y="1397647"/>
            <a:chExt cx="381000" cy="282575"/>
          </a:xfrm>
        </p:grpSpPr>
        <p:sp>
          <p:nvSpPr>
            <p:cNvPr id="53" name="object 53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075620" y="1438692"/>
            <a:ext cx="335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FF7F00"/>
                </a:solidFill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57" name="object 57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421066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7F00"/>
                </a:solidFill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410944" y="1397660"/>
            <a:ext cx="1560195" cy="284480"/>
            <a:chOff x="1410944" y="1397660"/>
            <a:chExt cx="1560195" cy="284480"/>
          </a:xfrm>
        </p:grpSpPr>
        <p:sp>
          <p:nvSpPr>
            <p:cNvPr id="63" name="object 63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7323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32540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2540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787688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860537" y="1160029"/>
            <a:ext cx="1041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temp.link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12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866099" y="1380665"/>
            <a:ext cx="139954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marR="99695" indent="-218440">
              <a:lnSpc>
                <a:spcPct val="133800"/>
              </a:lnSpc>
              <a:spcBef>
                <a:spcPts val="100"/>
              </a:spcBef>
              <a:tabLst>
                <a:tab pos="577215" algn="l"/>
                <a:tab pos="977900" algn="l"/>
              </a:tabLst>
            </a:pPr>
            <a:r>
              <a:rPr sz="1500" spc="907" baseline="22222" dirty="0">
                <a:solidFill>
                  <a:srgbClr val="FF7F00"/>
                </a:solidFill>
                <a:latin typeface="Cambria"/>
                <a:cs typeface="Cambria"/>
              </a:rPr>
              <a:t>)</a:t>
            </a:r>
            <a:r>
              <a:rPr sz="1500" spc="757" baseline="22222" dirty="0">
                <a:solidFill>
                  <a:srgbClr val="FF7F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FF7F00"/>
                </a:solidFill>
                <a:latin typeface="Arial MT"/>
                <a:cs typeface="Arial MT"/>
              </a:rPr>
              <a:t>B</a:t>
            </a: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	</a:t>
            </a:r>
            <a:r>
              <a:rPr sz="1100" spc="-25" dirty="0">
                <a:solidFill>
                  <a:srgbClr val="FF7F00"/>
                </a:solidFill>
                <a:latin typeface="Arial MT"/>
                <a:cs typeface="Arial MT"/>
              </a:rPr>
              <a:t>300</a:t>
            </a: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	</a:t>
            </a:r>
            <a:r>
              <a:rPr sz="1500" spc="907" baseline="22222" dirty="0">
                <a:solidFill>
                  <a:srgbClr val="FF7F00"/>
                </a:solidFill>
                <a:latin typeface="Cambria"/>
                <a:cs typeface="Cambria"/>
              </a:rPr>
              <a:t>)</a:t>
            </a:r>
            <a:r>
              <a:rPr sz="1500" spc="712" baseline="22222" dirty="0">
                <a:solidFill>
                  <a:srgbClr val="FF7F00"/>
                </a:solidFill>
                <a:latin typeface="Cambria"/>
                <a:cs typeface="Cambria"/>
              </a:rPr>
              <a:t> </a:t>
            </a:r>
            <a:r>
              <a:rPr sz="1100" spc="-70" dirty="0">
                <a:latin typeface="Arial MT"/>
                <a:cs typeface="Arial MT"/>
              </a:rPr>
              <a:t>C </a:t>
            </a: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Traversing</a:t>
            </a:r>
            <a:r>
              <a:rPr spc="30" dirty="0"/>
              <a:t> </a:t>
            </a:r>
            <a:r>
              <a:rPr dirty="0"/>
              <a:t>Nodes</a:t>
            </a:r>
            <a:r>
              <a:rPr spc="35" dirty="0"/>
              <a:t> </a:t>
            </a:r>
            <a:r>
              <a:rPr dirty="0"/>
              <a:t>in</a:t>
            </a:r>
            <a:r>
              <a:rPr spc="3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75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193" y="988682"/>
            <a:ext cx="4375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333" y="1265555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8171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99611" y="1263015"/>
            <a:ext cx="188595" cy="280035"/>
            <a:chOff x="3699611" y="1263015"/>
            <a:chExt cx="188595" cy="280035"/>
          </a:xfrm>
        </p:grpSpPr>
        <p:sp>
          <p:nvSpPr>
            <p:cNvPr id="10" name="object 10"/>
            <p:cNvSpPr/>
            <p:nvPr/>
          </p:nvSpPr>
          <p:spPr>
            <a:xfrm>
              <a:off x="3885044" y="126555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02151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89451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14" name="object 14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28979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70697" y="1397647"/>
            <a:ext cx="1839595" cy="284480"/>
            <a:chOff x="1870697" y="1397647"/>
            <a:chExt cx="1839595" cy="284480"/>
          </a:xfrm>
        </p:grpSpPr>
        <p:sp>
          <p:nvSpPr>
            <p:cNvPr id="24" name="object 24"/>
            <p:cNvSpPr/>
            <p:nvPr/>
          </p:nvSpPr>
          <p:spPr>
            <a:xfrm>
              <a:off x="187323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540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2540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87688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3985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046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3985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049333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64793" y="1628787"/>
            <a:ext cx="3023235" cy="234315"/>
            <a:chOff x="864793" y="1628787"/>
            <a:chExt cx="3023235" cy="234315"/>
          </a:xfrm>
        </p:grpSpPr>
        <p:sp>
          <p:nvSpPr>
            <p:cNvPr id="44" name="object 44"/>
            <p:cNvSpPr/>
            <p:nvPr/>
          </p:nvSpPr>
          <p:spPr>
            <a:xfrm>
              <a:off x="3702151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85044" y="1631340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7333" y="1631340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5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7333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1009" y="149210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37526" y="1891587"/>
            <a:ext cx="799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head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42631" y="1397647"/>
            <a:ext cx="381000" cy="282575"/>
            <a:chOff x="1042631" y="1397647"/>
            <a:chExt cx="381000" cy="282575"/>
          </a:xfrm>
        </p:grpSpPr>
        <p:sp>
          <p:nvSpPr>
            <p:cNvPr id="51" name="object 51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075620" y="1438692"/>
            <a:ext cx="335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FF7F00"/>
                </a:solidFill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55" name="object 55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421066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7F00"/>
                </a:solidFill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408404" y="1397647"/>
            <a:ext cx="1844675" cy="284480"/>
            <a:chOff x="1408404" y="1397647"/>
            <a:chExt cx="1844675" cy="284480"/>
          </a:xfrm>
        </p:grpSpPr>
        <p:sp>
          <p:nvSpPr>
            <p:cNvPr id="61" name="object 61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7323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32540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32540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787688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860537" y="1160029"/>
            <a:ext cx="1041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temp.link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866099" y="1380665"/>
            <a:ext cx="139954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marR="99695" indent="-218440">
              <a:lnSpc>
                <a:spcPct val="133800"/>
              </a:lnSpc>
              <a:spcBef>
                <a:spcPts val="100"/>
              </a:spcBef>
              <a:tabLst>
                <a:tab pos="577215" algn="l"/>
                <a:tab pos="977900" algn="l"/>
              </a:tabLst>
            </a:pPr>
            <a:r>
              <a:rPr sz="1500" spc="907" baseline="22222" dirty="0">
                <a:solidFill>
                  <a:srgbClr val="FF7F00"/>
                </a:solidFill>
                <a:latin typeface="Cambria"/>
                <a:cs typeface="Cambria"/>
              </a:rPr>
              <a:t>)</a:t>
            </a:r>
            <a:r>
              <a:rPr sz="1500" spc="757" baseline="22222" dirty="0">
                <a:solidFill>
                  <a:srgbClr val="FF7F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FF7F00"/>
                </a:solidFill>
                <a:latin typeface="Arial MT"/>
                <a:cs typeface="Arial MT"/>
              </a:rPr>
              <a:t>B</a:t>
            </a: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	</a:t>
            </a:r>
            <a:r>
              <a:rPr sz="1100" spc="-25" dirty="0">
                <a:solidFill>
                  <a:srgbClr val="FF7F00"/>
                </a:solidFill>
                <a:latin typeface="Arial MT"/>
                <a:cs typeface="Arial MT"/>
              </a:rPr>
              <a:t>300</a:t>
            </a: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	</a:t>
            </a:r>
            <a:r>
              <a:rPr sz="1500" spc="907" baseline="22222" dirty="0">
                <a:solidFill>
                  <a:srgbClr val="FF7F00"/>
                </a:solidFill>
                <a:latin typeface="Cambria"/>
                <a:cs typeface="Cambria"/>
              </a:rPr>
              <a:t>)</a:t>
            </a:r>
            <a:r>
              <a:rPr sz="1500" spc="712" baseline="22222" dirty="0">
                <a:solidFill>
                  <a:srgbClr val="FF7F00"/>
                </a:solidFill>
                <a:latin typeface="Cambria"/>
                <a:cs typeface="Cambria"/>
              </a:rPr>
              <a:t> </a:t>
            </a:r>
            <a:r>
              <a:rPr sz="1100" spc="-70" dirty="0">
                <a:solidFill>
                  <a:srgbClr val="FF7F00"/>
                </a:solidFill>
                <a:latin typeface="Arial MT"/>
                <a:cs typeface="Arial MT"/>
              </a:rPr>
              <a:t>C </a:t>
            </a: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774988" y="1891587"/>
            <a:ext cx="1041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temp.link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962986" y="1397647"/>
            <a:ext cx="746760" cy="284480"/>
            <a:chOff x="2962986" y="1397647"/>
            <a:chExt cx="746760" cy="284480"/>
          </a:xfrm>
        </p:grpSpPr>
        <p:sp>
          <p:nvSpPr>
            <p:cNvPr id="79" name="object 79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23985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3249980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7F00"/>
                </a:solidFill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239858" y="1402727"/>
            <a:ext cx="467359" cy="279400"/>
            <a:chOff x="3239858" y="1402727"/>
            <a:chExt cx="467359" cy="279400"/>
          </a:xfrm>
        </p:grpSpPr>
        <p:sp>
          <p:nvSpPr>
            <p:cNvPr id="85" name="object 85"/>
            <p:cNvSpPr/>
            <p:nvPr/>
          </p:nvSpPr>
          <p:spPr>
            <a:xfrm>
              <a:off x="37046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23985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12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Traversing</a:t>
            </a:r>
            <a:r>
              <a:rPr spc="30" dirty="0"/>
              <a:t> </a:t>
            </a:r>
            <a:r>
              <a:rPr dirty="0"/>
              <a:t>Nodes</a:t>
            </a:r>
            <a:r>
              <a:rPr spc="35" dirty="0"/>
              <a:t> </a:t>
            </a:r>
            <a:r>
              <a:rPr dirty="0"/>
              <a:t>in</a:t>
            </a:r>
            <a:r>
              <a:rPr spc="3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75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193" y="988682"/>
            <a:ext cx="4375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333" y="1265555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8171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99611" y="1263015"/>
            <a:ext cx="188595" cy="280035"/>
            <a:chOff x="3699611" y="1263015"/>
            <a:chExt cx="188595" cy="280035"/>
          </a:xfrm>
        </p:grpSpPr>
        <p:sp>
          <p:nvSpPr>
            <p:cNvPr id="10" name="object 10"/>
            <p:cNvSpPr/>
            <p:nvPr/>
          </p:nvSpPr>
          <p:spPr>
            <a:xfrm>
              <a:off x="3885044" y="126555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02151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89451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14" name="object 14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28979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70697" y="1397647"/>
            <a:ext cx="1839595" cy="284480"/>
            <a:chOff x="1870697" y="1397647"/>
            <a:chExt cx="1839595" cy="284480"/>
          </a:xfrm>
        </p:grpSpPr>
        <p:sp>
          <p:nvSpPr>
            <p:cNvPr id="24" name="object 24"/>
            <p:cNvSpPr/>
            <p:nvPr/>
          </p:nvSpPr>
          <p:spPr>
            <a:xfrm>
              <a:off x="187323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540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2540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87688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3985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046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3985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049333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64793" y="1397647"/>
            <a:ext cx="3023235" cy="465455"/>
            <a:chOff x="864793" y="1397647"/>
            <a:chExt cx="3023235" cy="465455"/>
          </a:xfrm>
        </p:grpSpPr>
        <p:sp>
          <p:nvSpPr>
            <p:cNvPr id="44" name="object 44"/>
            <p:cNvSpPr/>
            <p:nvPr/>
          </p:nvSpPr>
          <p:spPr>
            <a:xfrm>
              <a:off x="3702151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85044" y="1631340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7333" y="1631340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5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7333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037526" y="1891587"/>
            <a:ext cx="277876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50060" algn="l"/>
              </a:tabLst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head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	temp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temp.link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Finally</a:t>
            </a:r>
            <a:r>
              <a:rPr sz="11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temp</a:t>
            </a:r>
            <a:r>
              <a:rPr sz="11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1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tail.link</a:t>
            </a:r>
            <a:r>
              <a:rPr sz="11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11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process</a:t>
            </a:r>
            <a:r>
              <a:rPr sz="11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stops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10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</a:pP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Figure</a:t>
            </a:r>
            <a:r>
              <a:rPr sz="1000" spc="-2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5:</a:t>
            </a:r>
            <a:r>
              <a:rPr sz="1000" spc="-2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Demonstration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Traversing </a:t>
            </a:r>
            <a:r>
              <a:rPr sz="1000" spc="-25" dirty="0">
                <a:latin typeface="Arial MT"/>
                <a:cs typeface="Arial MT"/>
              </a:rPr>
              <a:t>CLL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75620" y="1438692"/>
            <a:ext cx="335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FF7F00"/>
                </a:solidFill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53" name="object 53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421066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7F00"/>
                </a:solidFill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408404" y="1397647"/>
            <a:ext cx="1844675" cy="284480"/>
            <a:chOff x="1408404" y="1397647"/>
            <a:chExt cx="1844675" cy="284480"/>
          </a:xfrm>
        </p:grpSpPr>
        <p:sp>
          <p:nvSpPr>
            <p:cNvPr id="59" name="object 59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7323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32540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2540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787688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860537" y="1160029"/>
            <a:ext cx="1041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temp.link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866099" y="1380665"/>
            <a:ext cx="139954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marR="99695" indent="-218440">
              <a:lnSpc>
                <a:spcPct val="133800"/>
              </a:lnSpc>
              <a:spcBef>
                <a:spcPts val="100"/>
              </a:spcBef>
              <a:tabLst>
                <a:tab pos="577215" algn="l"/>
                <a:tab pos="977900" algn="l"/>
              </a:tabLst>
            </a:pPr>
            <a:r>
              <a:rPr sz="1500" spc="907" baseline="22222" dirty="0">
                <a:solidFill>
                  <a:srgbClr val="FF7F00"/>
                </a:solidFill>
                <a:latin typeface="Cambria"/>
                <a:cs typeface="Cambria"/>
              </a:rPr>
              <a:t>)</a:t>
            </a:r>
            <a:r>
              <a:rPr sz="1500" spc="757" baseline="22222" dirty="0">
                <a:solidFill>
                  <a:srgbClr val="FF7F00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FF7F00"/>
                </a:solidFill>
                <a:latin typeface="Arial MT"/>
                <a:cs typeface="Arial MT"/>
              </a:rPr>
              <a:t>B</a:t>
            </a: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	</a:t>
            </a:r>
            <a:r>
              <a:rPr sz="1100" spc="-25" dirty="0">
                <a:solidFill>
                  <a:srgbClr val="FF7F00"/>
                </a:solidFill>
                <a:latin typeface="Arial MT"/>
                <a:cs typeface="Arial MT"/>
              </a:rPr>
              <a:t>300</a:t>
            </a:r>
            <a:r>
              <a:rPr sz="1100" dirty="0">
                <a:solidFill>
                  <a:srgbClr val="FF7F00"/>
                </a:solidFill>
                <a:latin typeface="Arial MT"/>
                <a:cs typeface="Arial MT"/>
              </a:rPr>
              <a:t>	</a:t>
            </a:r>
            <a:r>
              <a:rPr sz="1500" spc="907" baseline="22222" dirty="0">
                <a:solidFill>
                  <a:srgbClr val="FF7F00"/>
                </a:solidFill>
                <a:latin typeface="Cambria"/>
                <a:cs typeface="Cambria"/>
              </a:rPr>
              <a:t>)</a:t>
            </a:r>
            <a:r>
              <a:rPr sz="1500" spc="712" baseline="22222" dirty="0">
                <a:solidFill>
                  <a:srgbClr val="FF7F00"/>
                </a:solidFill>
                <a:latin typeface="Cambria"/>
                <a:cs typeface="Cambria"/>
              </a:rPr>
              <a:t> </a:t>
            </a:r>
            <a:r>
              <a:rPr sz="1100" spc="-70" dirty="0">
                <a:solidFill>
                  <a:srgbClr val="FF7F00"/>
                </a:solidFill>
                <a:latin typeface="Arial MT"/>
                <a:cs typeface="Arial MT"/>
              </a:rPr>
              <a:t>C </a:t>
            </a: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962986" y="1397647"/>
            <a:ext cx="746760" cy="284480"/>
            <a:chOff x="2962986" y="1397647"/>
            <a:chExt cx="746760" cy="284480"/>
          </a:xfrm>
        </p:grpSpPr>
        <p:sp>
          <p:nvSpPr>
            <p:cNvPr id="76" name="object 76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23985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3249980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7F00"/>
                </a:solidFill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864806" y="1402727"/>
            <a:ext cx="3023235" cy="460375"/>
            <a:chOff x="864806" y="1402727"/>
            <a:chExt cx="3023235" cy="460375"/>
          </a:xfrm>
        </p:grpSpPr>
        <p:sp>
          <p:nvSpPr>
            <p:cNvPr id="82" name="object 82"/>
            <p:cNvSpPr/>
            <p:nvPr/>
          </p:nvSpPr>
          <p:spPr>
            <a:xfrm>
              <a:off x="37046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23985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702151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885044" y="1631340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67333" y="1631340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5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67333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911009" y="149210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solidFill>
                  <a:srgbClr val="FF0000"/>
                </a:solidFill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12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Counting</a:t>
            </a:r>
            <a:r>
              <a:rPr spc="75" dirty="0"/>
              <a:t> </a:t>
            </a:r>
            <a:r>
              <a:rPr dirty="0"/>
              <a:t>Nodes</a:t>
            </a:r>
            <a:r>
              <a:rPr spc="75" dirty="0"/>
              <a:t> </a:t>
            </a:r>
            <a:r>
              <a:rPr dirty="0"/>
              <a:t>in</a:t>
            </a:r>
            <a:r>
              <a:rPr spc="75" dirty="0"/>
              <a:t> </a:t>
            </a:r>
            <a:r>
              <a:rPr spc="-25" dirty="0"/>
              <a:t>CLL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534390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53340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497457"/>
            <a:ext cx="4079240" cy="1033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Count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initialized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variable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(int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count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0)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54000"/>
              </a:lnSpc>
              <a:spcBef>
                <a:spcPts val="265"/>
              </a:spcBef>
            </a:pPr>
            <a:r>
              <a:rPr sz="1100" spc="-30" dirty="0">
                <a:latin typeface="Arial MT"/>
                <a:cs typeface="Arial MT"/>
              </a:rPr>
              <a:t>Traverse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Display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CLL)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increment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count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every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(count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count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+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1)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100" dirty="0">
                <a:latin typeface="Arial MT"/>
                <a:cs typeface="Arial MT"/>
              </a:rPr>
              <a:t>Return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count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(return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count)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826261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82527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376248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37462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4" y="1619871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Arial MT"/>
                <a:cs typeface="Arial MT"/>
              </a:rPr>
              <a:t>Java</a:t>
            </a:r>
            <a:r>
              <a:rPr sz="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0000"/>
                </a:solidFill>
                <a:latin typeface="Arial MT"/>
                <a:cs typeface="Arial MT"/>
              </a:rPr>
              <a:t>Statement: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6004" y="1783257"/>
            <a:ext cx="4336415" cy="534670"/>
            <a:chOff x="136004" y="1783257"/>
            <a:chExt cx="4336415" cy="534670"/>
          </a:xfrm>
        </p:grpSpPr>
        <p:sp>
          <p:nvSpPr>
            <p:cNvPr id="12" name="object 12"/>
            <p:cNvSpPr/>
            <p:nvPr/>
          </p:nvSpPr>
          <p:spPr>
            <a:xfrm>
              <a:off x="138544" y="1785797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071" y="178832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66920" y="178832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71" y="182628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6920" y="182628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1071" y="1919655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6920" y="1919655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071" y="2002104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66920" y="2002104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071" y="2090127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66920" y="2090127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1071" y="2180082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6920" y="2180082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1071" y="222183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1559" y="1775213"/>
            <a:ext cx="1584325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85"/>
              </a:lnSpc>
              <a:spcBef>
                <a:spcPts val="95"/>
              </a:spcBef>
            </a:pPr>
            <a:r>
              <a:rPr sz="900" dirty="0">
                <a:latin typeface="Courier New"/>
                <a:cs typeface="Courier New"/>
              </a:rPr>
              <a:t>public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int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countNodes()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690"/>
              </a:lnSpc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46100" marR="5080">
              <a:lnSpc>
                <a:spcPct val="61700"/>
              </a:lnSpc>
              <a:spcBef>
                <a:spcPts val="220"/>
              </a:spcBef>
            </a:pPr>
            <a:r>
              <a:rPr sz="900" dirty="0">
                <a:latin typeface="Courier New"/>
                <a:cs typeface="Courier New"/>
              </a:rPr>
              <a:t>int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count=0; </a:t>
            </a:r>
            <a:r>
              <a:rPr sz="900" dirty="0">
                <a:latin typeface="Courier New"/>
                <a:cs typeface="Courier New"/>
              </a:rPr>
              <a:t>Node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temp=head;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1065"/>
              </a:lnSpc>
            </a:pPr>
            <a:r>
              <a:rPr sz="900" dirty="0">
                <a:latin typeface="Courier New"/>
                <a:cs typeface="Courier New"/>
              </a:rPr>
              <a:t>if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(temp==null)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8531" y="2219299"/>
            <a:ext cx="4331335" cy="1015365"/>
            <a:chOff x="138531" y="2219299"/>
            <a:chExt cx="4331335" cy="1015365"/>
          </a:xfrm>
        </p:grpSpPr>
        <p:sp>
          <p:nvSpPr>
            <p:cNvPr id="28" name="object 28"/>
            <p:cNvSpPr/>
            <p:nvPr/>
          </p:nvSpPr>
          <p:spPr>
            <a:xfrm>
              <a:off x="4466920" y="222183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1071" y="2315210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h="77469">
                  <a:moveTo>
                    <a:pt x="0" y="7703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66920" y="2315210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h="77469">
                  <a:moveTo>
                    <a:pt x="0" y="7703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1071" y="2392248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66920" y="2392248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1071" y="247684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66920" y="247684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1071" y="2559291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66920" y="2559291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1071" y="2643898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66920" y="2643898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1071" y="2726347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h="77469">
                  <a:moveTo>
                    <a:pt x="0" y="7703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66920" y="2726347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h="77469">
                  <a:moveTo>
                    <a:pt x="0" y="7703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1071" y="280338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66920" y="280338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1071" y="289675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66920" y="289675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1071" y="2990126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66920" y="2990126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1071" y="3072574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h="77469">
                  <a:moveTo>
                    <a:pt x="0" y="7703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66920" y="3072574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h="77469">
                  <a:moveTo>
                    <a:pt x="0" y="7703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1071" y="314960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274749" y="2253152"/>
            <a:ext cx="9010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Courier New"/>
                <a:cs typeface="Courier New"/>
              </a:rPr>
              <a:t>return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count;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8154" y="2337760"/>
            <a:ext cx="2863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8154" y="2420195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74749" y="2504803"/>
            <a:ext cx="1498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Courier New"/>
                <a:cs typeface="Courier New"/>
              </a:rPr>
              <a:t>do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74749" y="2587251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21332" y="2664277"/>
            <a:ext cx="5594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Courier New"/>
                <a:cs typeface="Courier New"/>
              </a:rPr>
              <a:t>count++;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74749" y="2752300"/>
            <a:ext cx="1720850" cy="255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>
              <a:lnSpc>
                <a:spcPts val="910"/>
              </a:lnSpc>
              <a:spcBef>
                <a:spcPts val="95"/>
              </a:spcBef>
            </a:pPr>
            <a:r>
              <a:rPr sz="900" dirty="0">
                <a:latin typeface="Courier New"/>
                <a:cs typeface="Courier New"/>
              </a:rPr>
              <a:t>temp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temp.link;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910"/>
              </a:lnSpc>
            </a:pPr>
            <a:r>
              <a:rPr sz="900" spc="-10" dirty="0">
                <a:latin typeface="Courier New"/>
                <a:cs typeface="Courier New"/>
              </a:rPr>
              <a:t>}while(temp!=tail.link);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28154" y="2933479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28154" y="3010504"/>
            <a:ext cx="9010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Courier New"/>
                <a:cs typeface="Courier New"/>
              </a:rPr>
              <a:t>return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count;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1559" y="3092953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38544" y="3149600"/>
            <a:ext cx="4331335" cy="125730"/>
            <a:chOff x="138544" y="3149600"/>
            <a:chExt cx="4331335" cy="125730"/>
          </a:xfrm>
        </p:grpSpPr>
        <p:sp>
          <p:nvSpPr>
            <p:cNvPr id="61" name="object 61"/>
            <p:cNvSpPr/>
            <p:nvPr/>
          </p:nvSpPr>
          <p:spPr>
            <a:xfrm>
              <a:off x="4466920" y="314960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1071" y="323204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66920" y="323204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8544" y="3272536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13</a:t>
            </a:r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Searching</a:t>
            </a:r>
            <a:r>
              <a:rPr spc="75" dirty="0"/>
              <a:t> </a:t>
            </a:r>
            <a:r>
              <a:rPr dirty="0"/>
              <a:t>in</a:t>
            </a:r>
            <a:r>
              <a:rPr spc="80" dirty="0"/>
              <a:t> </a:t>
            </a:r>
            <a:r>
              <a:rPr spc="-25" dirty="0"/>
              <a:t>CLL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586841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58585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458048"/>
            <a:ext cx="407924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30" dirty="0">
                <a:latin typeface="Arial MT"/>
                <a:cs typeface="Arial MT"/>
              </a:rPr>
              <a:t>Traverse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Display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CLL)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checking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searched</a:t>
            </a:r>
            <a:r>
              <a:rPr sz="1100" spc="-20" dirty="0">
                <a:latin typeface="Arial MT"/>
                <a:cs typeface="Arial MT"/>
              </a:rPr>
              <a:t> ele- </a:t>
            </a:r>
            <a:r>
              <a:rPr sz="1100" dirty="0">
                <a:latin typeface="Arial MT"/>
                <a:cs typeface="Arial MT"/>
              </a:rPr>
              <a:t>ment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every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(if(temp.info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==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ele))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141018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14003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1104085"/>
            <a:ext cx="3099435" cy="488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found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return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(return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temp)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found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return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NULL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(return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null)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437093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0106" y="143547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1684209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Arial MT"/>
                <a:cs typeface="Arial MT"/>
              </a:rPr>
              <a:t>Java</a:t>
            </a:r>
            <a:r>
              <a:rPr sz="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0000"/>
                </a:solidFill>
                <a:latin typeface="Arial MT"/>
                <a:cs typeface="Arial MT"/>
              </a:rPr>
              <a:t>Statement: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6004" y="1850402"/>
            <a:ext cx="4336415" cy="528955"/>
            <a:chOff x="136004" y="1850402"/>
            <a:chExt cx="4336415" cy="528955"/>
          </a:xfrm>
        </p:grpSpPr>
        <p:sp>
          <p:nvSpPr>
            <p:cNvPr id="13" name="object 13"/>
            <p:cNvSpPr/>
            <p:nvPr/>
          </p:nvSpPr>
          <p:spPr>
            <a:xfrm>
              <a:off x="138544" y="1852942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071" y="185547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66920" y="185547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071" y="1893430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6920" y="1893430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071" y="198680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6920" y="198680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071" y="2069249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66920" y="2069249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071" y="2159203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66920" y="2159203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1071" y="2200960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6920" y="2200960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1071" y="2294331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81559" y="1842345"/>
            <a:ext cx="1858010" cy="557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85"/>
              </a:lnSpc>
              <a:spcBef>
                <a:spcPts val="95"/>
              </a:spcBef>
            </a:pPr>
            <a:r>
              <a:rPr sz="900" dirty="0">
                <a:latin typeface="Courier New"/>
                <a:cs typeface="Courier New"/>
              </a:rPr>
              <a:t>public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Node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search(int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ele)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680"/>
              </a:lnSpc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865"/>
              </a:lnSpc>
            </a:pPr>
            <a:r>
              <a:rPr sz="900" dirty="0">
                <a:latin typeface="Courier New"/>
                <a:cs typeface="Courier New"/>
              </a:rPr>
              <a:t>Node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temp=head;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880"/>
              </a:lnSpc>
            </a:pPr>
            <a:r>
              <a:rPr sz="900" dirty="0">
                <a:latin typeface="Courier New"/>
                <a:cs typeface="Courier New"/>
              </a:rPr>
              <a:t>if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(temp!=null)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885"/>
              </a:lnSpc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8531" y="2291791"/>
            <a:ext cx="4331335" cy="866775"/>
            <a:chOff x="138531" y="2291791"/>
            <a:chExt cx="4331335" cy="866775"/>
          </a:xfrm>
        </p:grpSpPr>
        <p:sp>
          <p:nvSpPr>
            <p:cNvPr id="29" name="object 29"/>
            <p:cNvSpPr/>
            <p:nvPr/>
          </p:nvSpPr>
          <p:spPr>
            <a:xfrm>
              <a:off x="4466920" y="2294331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1071" y="2376767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66920" y="2376767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1071" y="246137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66920" y="246137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071" y="254382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66920" y="254382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1071" y="263719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38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66920" y="263719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38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071" y="2719590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66920" y="2719590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071" y="2812961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66920" y="2812961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1071" y="2906331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66920" y="2906331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1071" y="2988780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66920" y="2988780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1071" y="307337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274749" y="2322278"/>
            <a:ext cx="1498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Courier New"/>
                <a:cs typeface="Courier New"/>
              </a:rPr>
              <a:t>do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74749" y="2404727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21332" y="2492751"/>
            <a:ext cx="13792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Courier New"/>
                <a:cs typeface="Courier New"/>
              </a:rPr>
              <a:t>if(temp.info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==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ele)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74749" y="2575135"/>
            <a:ext cx="1925955" cy="3492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546100" marR="5080" indent="546100">
              <a:lnSpc>
                <a:spcPct val="68100"/>
              </a:lnSpc>
              <a:spcBef>
                <a:spcPts val="440"/>
              </a:spcBef>
            </a:pPr>
            <a:r>
              <a:rPr sz="900" dirty="0">
                <a:latin typeface="Courier New"/>
                <a:cs typeface="Courier New"/>
              </a:rPr>
              <a:t>return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temp; </a:t>
            </a:r>
            <a:r>
              <a:rPr sz="900" dirty="0">
                <a:latin typeface="Courier New"/>
                <a:cs typeface="Courier New"/>
              </a:rPr>
              <a:t>temp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temp.link;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735"/>
              </a:lnSpc>
            </a:pPr>
            <a:r>
              <a:rPr sz="900" spc="-10" dirty="0">
                <a:latin typeface="Courier New"/>
                <a:cs typeface="Courier New"/>
              </a:rPr>
              <a:t>}while(temp!=tail.link);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8154" y="2849671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8154" y="2934279"/>
            <a:ext cx="83311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Courier New"/>
                <a:cs typeface="Courier New"/>
              </a:rPr>
              <a:t>return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null;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1559" y="3016727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38544" y="3073374"/>
            <a:ext cx="4331335" cy="125730"/>
            <a:chOff x="138544" y="3073374"/>
            <a:chExt cx="4331335" cy="125730"/>
          </a:xfrm>
        </p:grpSpPr>
        <p:sp>
          <p:nvSpPr>
            <p:cNvPr id="55" name="object 55"/>
            <p:cNvSpPr/>
            <p:nvPr/>
          </p:nvSpPr>
          <p:spPr>
            <a:xfrm>
              <a:off x="4466920" y="307337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1071" y="3155823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66920" y="3155823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8544" y="3196310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14</a:t>
            </a:r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Insertion</a:t>
            </a:r>
            <a:r>
              <a:rPr spc="95" dirty="0"/>
              <a:t> </a:t>
            </a:r>
            <a:r>
              <a:rPr dirty="0"/>
              <a:t>in</a:t>
            </a:r>
            <a:r>
              <a:rPr spc="95" dirty="0"/>
              <a:t> </a:t>
            </a:r>
            <a:r>
              <a:rPr spc="-25" dirty="0"/>
              <a:t>CLL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971880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1239862"/>
            <a:ext cx="61874" cy="61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581" y="1467612"/>
            <a:ext cx="61874" cy="61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581" y="1695361"/>
            <a:ext cx="61874" cy="6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Three</a:t>
            </a:r>
            <a:r>
              <a:rPr spc="-25" dirty="0"/>
              <a:t> </a:t>
            </a:r>
            <a:r>
              <a:rPr dirty="0"/>
              <a:t>types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insertion</a:t>
            </a:r>
            <a:r>
              <a:rPr spc="-20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spc="-20" dirty="0"/>
              <a:t>done</a:t>
            </a:r>
          </a:p>
          <a:p>
            <a:pPr marL="289560" marR="2566670">
              <a:lnSpc>
                <a:spcPct val="149400"/>
              </a:lnSpc>
              <a:spcBef>
                <a:spcPts val="180"/>
              </a:spcBef>
            </a:pPr>
            <a:r>
              <a:rPr sz="1000" dirty="0"/>
              <a:t>Insertion</a:t>
            </a:r>
            <a:r>
              <a:rPr sz="1000" spc="10" dirty="0"/>
              <a:t> </a:t>
            </a:r>
            <a:r>
              <a:rPr sz="1000" dirty="0"/>
              <a:t>at</a:t>
            </a:r>
            <a:r>
              <a:rPr sz="1000" spc="15" dirty="0"/>
              <a:t> </a:t>
            </a:r>
            <a:r>
              <a:rPr sz="1000" spc="-10" dirty="0"/>
              <a:t>beginning </a:t>
            </a:r>
            <a:r>
              <a:rPr sz="1000" dirty="0"/>
              <a:t>Insertion</a:t>
            </a:r>
            <a:r>
              <a:rPr sz="1000" spc="10" dirty="0"/>
              <a:t> </a:t>
            </a:r>
            <a:r>
              <a:rPr sz="1000" dirty="0"/>
              <a:t>at</a:t>
            </a:r>
            <a:r>
              <a:rPr sz="1000" spc="15" dirty="0"/>
              <a:t> </a:t>
            </a:r>
            <a:r>
              <a:rPr sz="1000" spc="-25" dirty="0"/>
              <a:t>end</a:t>
            </a:r>
            <a:endParaRPr sz="1000"/>
          </a:p>
          <a:p>
            <a:pPr marL="289560">
              <a:lnSpc>
                <a:spcPct val="100000"/>
              </a:lnSpc>
              <a:spcBef>
                <a:spcPts val="595"/>
              </a:spcBef>
            </a:pPr>
            <a:r>
              <a:rPr sz="1000" dirty="0"/>
              <a:t>Insertion</a:t>
            </a:r>
            <a:r>
              <a:rPr sz="1000" spc="-10" dirty="0"/>
              <a:t> </a:t>
            </a:r>
            <a:r>
              <a:rPr sz="1000" dirty="0"/>
              <a:t>at</a:t>
            </a:r>
            <a:r>
              <a:rPr sz="1000" spc="-10" dirty="0"/>
              <a:t> </a:t>
            </a:r>
            <a:r>
              <a:rPr sz="1000" dirty="0"/>
              <a:t>any</a:t>
            </a:r>
            <a:r>
              <a:rPr sz="1000" spc="-10" dirty="0"/>
              <a:t> </a:t>
            </a:r>
            <a:r>
              <a:rPr sz="1000" dirty="0"/>
              <a:t>specific</a:t>
            </a:r>
            <a:r>
              <a:rPr sz="1000" spc="-10" dirty="0"/>
              <a:t> position</a:t>
            </a:r>
            <a:endParaRPr sz="1000"/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/>
              <a:t>Insertion</a:t>
            </a:r>
            <a:r>
              <a:rPr spc="-20" dirty="0"/>
              <a:t> </a:t>
            </a:r>
            <a:r>
              <a:rPr dirty="0"/>
              <a:t>at</a:t>
            </a:r>
            <a:r>
              <a:rPr spc="-20" dirty="0"/>
              <a:t> </a:t>
            </a:r>
            <a:r>
              <a:rPr dirty="0"/>
              <a:t>any</a:t>
            </a:r>
            <a:r>
              <a:rPr spc="-20" dirty="0"/>
              <a:t> </a:t>
            </a:r>
            <a:r>
              <a:rPr spc="-10" dirty="0"/>
              <a:t>specific</a:t>
            </a:r>
            <a:r>
              <a:rPr spc="-20" dirty="0"/>
              <a:t> </a:t>
            </a:r>
            <a:r>
              <a:rPr spc="-10" dirty="0"/>
              <a:t>position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CLL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same</a:t>
            </a:r>
            <a:r>
              <a:rPr spc="-20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spc="-25" dirty="0"/>
              <a:t>SLL</a:t>
            </a:r>
          </a:p>
          <a:p>
            <a:pPr marL="12700" marR="5080">
              <a:lnSpc>
                <a:spcPct val="154000"/>
              </a:lnSpc>
              <a:spcBef>
                <a:spcPts val="295"/>
              </a:spcBef>
            </a:pPr>
            <a:r>
              <a:rPr dirty="0"/>
              <a:t>Insertion</a:t>
            </a:r>
            <a:r>
              <a:rPr spc="-45" dirty="0"/>
              <a:t> </a:t>
            </a:r>
            <a:r>
              <a:rPr dirty="0"/>
              <a:t>at</a:t>
            </a:r>
            <a:r>
              <a:rPr spc="-45" dirty="0"/>
              <a:t> </a:t>
            </a:r>
            <a:r>
              <a:rPr spc="-10" dirty="0"/>
              <a:t>beginning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end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CLL</a:t>
            </a:r>
            <a:r>
              <a:rPr spc="-45" dirty="0"/>
              <a:t> </a:t>
            </a:r>
            <a:r>
              <a:rPr spc="-10" dirty="0"/>
              <a:t>requires</a:t>
            </a:r>
            <a:r>
              <a:rPr spc="-45" dirty="0"/>
              <a:t> </a:t>
            </a:r>
            <a:r>
              <a:rPr spc="-10" dirty="0"/>
              <a:t>additionally</a:t>
            </a:r>
            <a:r>
              <a:rPr spc="-40" dirty="0"/>
              <a:t> </a:t>
            </a:r>
            <a:r>
              <a:rPr spc="-10" dirty="0"/>
              <a:t>manag- </a:t>
            </a:r>
            <a:r>
              <a:rPr dirty="0"/>
              <a:t>ing</a:t>
            </a:r>
            <a:r>
              <a:rPr spc="-30" dirty="0"/>
              <a:t> </a:t>
            </a:r>
            <a:r>
              <a:rPr dirty="0"/>
              <a:t>tail</a:t>
            </a:r>
            <a:r>
              <a:rPr spc="-25" dirty="0"/>
              <a:t> </a:t>
            </a:r>
            <a:r>
              <a:rPr dirty="0"/>
              <a:t>node</a:t>
            </a:r>
            <a:r>
              <a:rPr spc="-30" dirty="0"/>
              <a:t> </a:t>
            </a:r>
            <a:r>
              <a:rPr dirty="0"/>
              <a:t>than</a:t>
            </a:r>
            <a:r>
              <a:rPr spc="-25" dirty="0"/>
              <a:t> </a:t>
            </a:r>
            <a:r>
              <a:rPr dirty="0"/>
              <a:t>that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SLL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1976501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557" y="2272563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</a:t>
            </a:r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Insertion</a:t>
            </a:r>
            <a:r>
              <a:rPr spc="85" dirty="0"/>
              <a:t> </a:t>
            </a:r>
            <a:r>
              <a:rPr dirty="0"/>
              <a:t>at</a:t>
            </a:r>
            <a:r>
              <a:rPr spc="90" dirty="0"/>
              <a:t> </a:t>
            </a:r>
            <a:r>
              <a:rPr dirty="0"/>
              <a:t>Beginning</a:t>
            </a:r>
            <a:r>
              <a:rPr spc="85" dirty="0"/>
              <a:t> </a:t>
            </a:r>
            <a:r>
              <a:rPr dirty="0"/>
              <a:t>of</a:t>
            </a:r>
            <a:r>
              <a:rPr spc="90" dirty="0"/>
              <a:t> </a:t>
            </a:r>
            <a:r>
              <a:rPr spc="-25" dirty="0"/>
              <a:t>CLL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864704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86370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827759"/>
            <a:ext cx="3242310" cy="753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Create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new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temp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(Node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temp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new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Node())</a:t>
            </a:r>
            <a:endParaRPr sz="1100">
              <a:latin typeface="Arial MT"/>
              <a:cs typeface="Arial MT"/>
            </a:endParaRPr>
          </a:p>
          <a:p>
            <a:pPr marL="12700" marR="677545">
              <a:lnSpc>
                <a:spcPct val="158500"/>
              </a:lnSpc>
              <a:spcBef>
                <a:spcPts val="240"/>
              </a:spcBef>
            </a:pPr>
            <a:r>
              <a:rPr sz="1100" spc="-10" dirty="0">
                <a:latin typeface="Arial MT"/>
                <a:cs typeface="Arial MT"/>
              </a:rPr>
              <a:t>Initialize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both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link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node </a:t>
            </a:r>
            <a:r>
              <a:rPr sz="1100" spc="-10" dirty="0">
                <a:latin typeface="Arial MT"/>
                <a:cs typeface="Arial MT"/>
              </a:rPr>
              <a:t>Check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empty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(if(head==null))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160767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15978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426476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42485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901" y="1683613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88302" y="167580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0034" y="1654611"/>
            <a:ext cx="2965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Assign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head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tail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node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temp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(head=tail=temp)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6705" y="1945233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194423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1908288"/>
            <a:ext cx="6496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Otherwise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4901" y="2202370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88302" y="219456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0034" y="2097462"/>
            <a:ext cx="3051175" cy="7086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000" dirty="0">
                <a:latin typeface="Arial MT"/>
                <a:cs typeface="Arial MT"/>
              </a:rPr>
              <a:t>Set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link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temp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head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spc="-10" dirty="0">
                <a:latin typeface="Arial MT"/>
                <a:cs typeface="Arial MT"/>
              </a:rPr>
              <a:t>(temp.link=head)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000" dirty="0">
                <a:latin typeface="Arial MT"/>
                <a:cs typeface="Arial MT"/>
              </a:rPr>
              <a:t>Set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link of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tail </a:t>
            </a:r>
            <a:r>
              <a:rPr sz="1000" dirty="0">
                <a:latin typeface="Arial MT"/>
                <a:cs typeface="Arial MT"/>
              </a:rPr>
              <a:t>to </a:t>
            </a:r>
            <a:r>
              <a:rPr sz="1000" b="1" dirty="0">
                <a:latin typeface="Arial"/>
                <a:cs typeface="Arial"/>
              </a:rPr>
              <a:t>temp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 MT"/>
                <a:cs typeface="Arial MT"/>
              </a:rPr>
              <a:t>(tail.link=temp)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//Managing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tail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000" dirty="0">
                <a:latin typeface="Arial MT"/>
                <a:cs typeface="Arial MT"/>
              </a:rPr>
              <a:t>Set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head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temp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(head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=</a:t>
            </a:r>
            <a:r>
              <a:rPr sz="1000" spc="-10" dirty="0">
                <a:latin typeface="Arial MT"/>
                <a:cs typeface="Arial MT"/>
              </a:rPr>
              <a:t> temp)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4901" y="2430106"/>
            <a:ext cx="134416" cy="13441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88302" y="242918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4901" y="2657855"/>
            <a:ext cx="134416" cy="1344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90435" y="2650050"/>
            <a:ext cx="63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16</a:t>
            </a:r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Code</a:t>
            </a:r>
            <a:r>
              <a:rPr spc="70" dirty="0"/>
              <a:t> </a:t>
            </a:r>
            <a:r>
              <a:rPr dirty="0"/>
              <a:t>for</a:t>
            </a:r>
            <a:r>
              <a:rPr spc="70" dirty="0"/>
              <a:t> </a:t>
            </a:r>
            <a:r>
              <a:rPr dirty="0"/>
              <a:t>Insertion</a:t>
            </a:r>
            <a:r>
              <a:rPr spc="70" dirty="0"/>
              <a:t> </a:t>
            </a:r>
            <a:r>
              <a:rPr dirty="0"/>
              <a:t>at</a:t>
            </a:r>
            <a:r>
              <a:rPr spc="75" dirty="0"/>
              <a:t> </a:t>
            </a:r>
            <a:r>
              <a:rPr dirty="0"/>
              <a:t>Beginning</a:t>
            </a:r>
            <a:r>
              <a:rPr spc="70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64868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Arial MT"/>
                <a:cs typeface="Arial MT"/>
              </a:rPr>
              <a:t>Java</a:t>
            </a:r>
            <a:r>
              <a:rPr sz="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0000"/>
                </a:solidFill>
                <a:latin typeface="Arial MT"/>
                <a:cs typeface="Arial MT"/>
              </a:rPr>
              <a:t>Statement: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004" y="1131062"/>
            <a:ext cx="4336415" cy="721360"/>
            <a:chOff x="136004" y="1131062"/>
            <a:chExt cx="4336415" cy="721360"/>
          </a:xfrm>
        </p:grpSpPr>
        <p:sp>
          <p:nvSpPr>
            <p:cNvPr id="5" name="object 5"/>
            <p:cNvSpPr/>
            <p:nvPr/>
          </p:nvSpPr>
          <p:spPr>
            <a:xfrm>
              <a:off x="138544" y="1133602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71" y="1136129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6920" y="1136129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071" y="117408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66920" y="117408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071" y="126746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66920" y="126746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71" y="1349908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66920" y="1349908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071" y="143987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66920" y="143987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071" y="153324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6920" y="153324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071" y="1626616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6920" y="1626616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071" y="1668373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66920" y="1668373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071" y="175639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81559" y="1123017"/>
            <a:ext cx="2131060" cy="744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85"/>
              </a:lnSpc>
              <a:spcBef>
                <a:spcPts val="95"/>
              </a:spcBef>
            </a:pPr>
            <a:r>
              <a:rPr sz="900" dirty="0">
                <a:latin typeface="Courier New"/>
                <a:cs typeface="Courier New"/>
              </a:rPr>
              <a:t>public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void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insBeg(int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ele)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680"/>
              </a:lnSpc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46100" marR="5080">
              <a:lnSpc>
                <a:spcPct val="68100"/>
              </a:lnSpc>
              <a:spcBef>
                <a:spcPts val="140"/>
              </a:spcBef>
            </a:pPr>
            <a:r>
              <a:rPr sz="900" dirty="0">
                <a:latin typeface="Courier New"/>
                <a:cs typeface="Courier New"/>
              </a:rPr>
              <a:t>Node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temp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new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Node(); </a:t>
            </a:r>
            <a:r>
              <a:rPr sz="900" dirty="0">
                <a:latin typeface="Courier New"/>
                <a:cs typeface="Courier New"/>
              </a:rPr>
              <a:t>temp.info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ele; </a:t>
            </a:r>
            <a:r>
              <a:rPr sz="900" spc="-10" dirty="0">
                <a:latin typeface="Courier New"/>
                <a:cs typeface="Courier New"/>
              </a:rPr>
              <a:t>temp.link=null;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869"/>
              </a:lnSpc>
            </a:pPr>
            <a:r>
              <a:rPr sz="900" spc="-10" dirty="0">
                <a:latin typeface="Courier New"/>
                <a:cs typeface="Courier New"/>
              </a:rPr>
              <a:t>if(head==null)</a:t>
            </a:r>
            <a:endParaRPr sz="900">
              <a:latin typeface="Courier New"/>
              <a:cs typeface="Courier New"/>
            </a:endParaRPr>
          </a:p>
          <a:p>
            <a:pPr marL="1092835">
              <a:lnSpc>
                <a:spcPts val="885"/>
              </a:lnSpc>
            </a:pPr>
            <a:r>
              <a:rPr sz="900" spc="-10" dirty="0">
                <a:latin typeface="Courier New"/>
                <a:cs typeface="Courier New"/>
              </a:rPr>
              <a:t>head=tail=temp;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8531" y="1753857"/>
            <a:ext cx="4331335" cy="707390"/>
            <a:chOff x="138531" y="1753857"/>
            <a:chExt cx="4331335" cy="707390"/>
          </a:xfrm>
        </p:grpSpPr>
        <p:sp>
          <p:nvSpPr>
            <p:cNvPr id="25" name="object 25"/>
            <p:cNvSpPr/>
            <p:nvPr/>
          </p:nvSpPr>
          <p:spPr>
            <a:xfrm>
              <a:off x="4466920" y="175639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1071" y="1849767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66920" y="1849767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1071" y="1934375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66920" y="1934375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1071" y="2016823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66920" y="2016823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1071" y="2110194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66920" y="2110194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071" y="2203564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66920" y="2203564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1071" y="2293518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66920" y="2293518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071" y="2375966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28154" y="1795279"/>
            <a:ext cx="2863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8154" y="1877715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74749" y="1965739"/>
            <a:ext cx="213106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910"/>
              </a:lnSpc>
              <a:spcBef>
                <a:spcPts val="95"/>
              </a:spcBef>
            </a:pPr>
            <a:r>
              <a:rPr sz="900" spc="-10" dirty="0">
                <a:latin typeface="Courier New"/>
                <a:cs typeface="Courier New"/>
              </a:rPr>
              <a:t>temp.link=head;</a:t>
            </a:r>
            <a:endParaRPr sz="900">
              <a:latin typeface="Courier New"/>
              <a:cs typeface="Courier New"/>
            </a:endParaRPr>
          </a:p>
          <a:p>
            <a:pPr marR="5080">
              <a:lnSpc>
                <a:spcPct val="65600"/>
              </a:lnSpc>
              <a:spcBef>
                <a:spcPts val="200"/>
              </a:spcBef>
            </a:pPr>
            <a:r>
              <a:rPr sz="900" dirty="0">
                <a:latin typeface="Courier New"/>
                <a:cs typeface="Courier New"/>
              </a:rPr>
              <a:t>tail.link=temp;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//Managing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tail </a:t>
            </a:r>
            <a:r>
              <a:rPr sz="900" spc="-10" dirty="0">
                <a:latin typeface="Courier New"/>
                <a:cs typeface="Courier New"/>
              </a:rPr>
              <a:t>head=temp;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8154" y="2236871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1559" y="2319307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38544" y="2375966"/>
            <a:ext cx="4331335" cy="125730"/>
            <a:chOff x="138544" y="2375966"/>
            <a:chExt cx="4331335" cy="125730"/>
          </a:xfrm>
        </p:grpSpPr>
        <p:sp>
          <p:nvSpPr>
            <p:cNvPr id="45" name="object 45"/>
            <p:cNvSpPr/>
            <p:nvPr/>
          </p:nvSpPr>
          <p:spPr>
            <a:xfrm>
              <a:off x="4466920" y="2375966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1071" y="2458402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66920" y="2458402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8544" y="2498902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</a:t>
            </a:r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3223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Insertion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Node</a:t>
            </a:r>
            <a:r>
              <a:rPr sz="14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Beginning</a:t>
            </a:r>
            <a:r>
              <a:rPr sz="14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CLL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637830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6427" y="832269"/>
            <a:ext cx="46037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375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8786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100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64793" y="1106601"/>
            <a:ext cx="2931795" cy="600075"/>
            <a:chOff x="864793" y="1106601"/>
            <a:chExt cx="2931795" cy="600075"/>
          </a:xfrm>
        </p:grpSpPr>
        <p:sp>
          <p:nvSpPr>
            <p:cNvPr id="10" name="object 10"/>
            <p:cNvSpPr/>
            <p:nvPr/>
          </p:nvSpPr>
          <p:spPr>
            <a:xfrm>
              <a:off x="3793591" y="1109141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0698" y="133775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0698" y="1474914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02151" y="1474927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7333" y="1474927"/>
              <a:ext cx="2835275" cy="229235"/>
            </a:xfrm>
            <a:custGeom>
              <a:avLst/>
              <a:gdLst/>
              <a:ahLst/>
              <a:cxnLst/>
              <a:rect l="l" t="t" r="r" b="b"/>
              <a:pathLst>
                <a:path w="2835275" h="229235">
                  <a:moveTo>
                    <a:pt x="0" y="228612"/>
                  </a:moveTo>
                  <a:lnTo>
                    <a:pt x="2834805" y="228612"/>
                  </a:lnTo>
                </a:path>
                <a:path w="2835275"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7333" y="147491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1009" y="133568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2631" y="1241234"/>
            <a:ext cx="746760" cy="284480"/>
            <a:chOff x="1042631" y="1241234"/>
            <a:chExt cx="746760" cy="284480"/>
          </a:xfrm>
        </p:grpSpPr>
        <p:sp>
          <p:nvSpPr>
            <p:cNvPr id="18" name="object 18"/>
            <p:cNvSpPr/>
            <p:nvPr/>
          </p:nvSpPr>
          <p:spPr>
            <a:xfrm>
              <a:off x="104517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76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70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517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1950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2031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50226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16964" y="1243774"/>
            <a:ext cx="472440" cy="281940"/>
            <a:chOff x="1316964" y="1243774"/>
            <a:chExt cx="472440" cy="281940"/>
          </a:xfrm>
        </p:grpSpPr>
        <p:sp>
          <p:nvSpPr>
            <p:cNvPr id="26" name="object 26"/>
            <p:cNvSpPr/>
            <p:nvPr/>
          </p:nvSpPr>
          <p:spPr>
            <a:xfrm>
              <a:off x="17843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1950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2897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81797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57082" y="1241234"/>
            <a:ext cx="746760" cy="284480"/>
            <a:chOff x="1957082" y="1241234"/>
            <a:chExt cx="746760" cy="284480"/>
          </a:xfrm>
        </p:grpSpPr>
        <p:sp>
          <p:nvSpPr>
            <p:cNvPr id="32" name="object 32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964677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231415" y="1243774"/>
            <a:ext cx="472440" cy="281940"/>
            <a:chOff x="2231415" y="1243774"/>
            <a:chExt cx="472440" cy="281940"/>
          </a:xfrm>
        </p:grpSpPr>
        <p:sp>
          <p:nvSpPr>
            <p:cNvPr id="40" name="object 40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04342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96248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874073" y="1241247"/>
            <a:ext cx="742315" cy="284480"/>
            <a:chOff x="2874073" y="1241247"/>
            <a:chExt cx="742315" cy="284480"/>
          </a:xfrm>
        </p:grpSpPr>
        <p:sp>
          <p:nvSpPr>
            <p:cNvPr id="46" name="object 46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879140" y="1198529"/>
            <a:ext cx="883919" cy="499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780" algn="r">
              <a:lnSpc>
                <a:spcPts val="925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  <a:p>
            <a:pPr marL="86995">
              <a:lnSpc>
                <a:spcPts val="1045"/>
              </a:lnSpc>
              <a:tabLst>
                <a:tab pos="348615" algn="l"/>
              </a:tabLst>
            </a:pPr>
            <a:r>
              <a:rPr sz="1100" spc="-50" dirty="0">
                <a:latin typeface="Arial MT"/>
                <a:cs typeface="Arial MT"/>
              </a:rPr>
              <a:t>C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445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18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Insertion</a:t>
            </a:r>
            <a:r>
              <a:rPr spc="65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dirty="0"/>
              <a:t>a</a:t>
            </a:r>
            <a:r>
              <a:rPr spc="65" dirty="0"/>
              <a:t> </a:t>
            </a:r>
            <a:r>
              <a:rPr dirty="0"/>
              <a:t>Node</a:t>
            </a:r>
            <a:r>
              <a:rPr spc="70" dirty="0"/>
              <a:t> </a:t>
            </a:r>
            <a:r>
              <a:rPr dirty="0"/>
              <a:t>at</a:t>
            </a:r>
            <a:r>
              <a:rPr spc="65" dirty="0"/>
              <a:t> </a:t>
            </a:r>
            <a:r>
              <a:rPr dirty="0"/>
              <a:t>Beginning</a:t>
            </a:r>
            <a:r>
              <a:rPr spc="70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637830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6427" y="832269"/>
            <a:ext cx="46037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375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8786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100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64793" y="1106601"/>
            <a:ext cx="2931795" cy="600075"/>
            <a:chOff x="864793" y="1106601"/>
            <a:chExt cx="2931795" cy="600075"/>
          </a:xfrm>
        </p:grpSpPr>
        <p:sp>
          <p:nvSpPr>
            <p:cNvPr id="10" name="object 10"/>
            <p:cNvSpPr/>
            <p:nvPr/>
          </p:nvSpPr>
          <p:spPr>
            <a:xfrm>
              <a:off x="3793591" y="1109141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0698" y="133775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0698" y="1474914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02151" y="1474927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7333" y="1474927"/>
              <a:ext cx="2835275" cy="229235"/>
            </a:xfrm>
            <a:custGeom>
              <a:avLst/>
              <a:gdLst/>
              <a:ahLst/>
              <a:cxnLst/>
              <a:rect l="l" t="t" r="r" b="b"/>
              <a:pathLst>
                <a:path w="2835275" h="229235">
                  <a:moveTo>
                    <a:pt x="0" y="228612"/>
                  </a:moveTo>
                  <a:lnTo>
                    <a:pt x="2834805" y="228612"/>
                  </a:lnTo>
                </a:path>
                <a:path w="2835275"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7333" y="147491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1009" y="133568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2631" y="1241234"/>
            <a:ext cx="746760" cy="284480"/>
            <a:chOff x="1042631" y="1241234"/>
            <a:chExt cx="746760" cy="284480"/>
          </a:xfrm>
        </p:grpSpPr>
        <p:sp>
          <p:nvSpPr>
            <p:cNvPr id="18" name="object 18"/>
            <p:cNvSpPr/>
            <p:nvPr/>
          </p:nvSpPr>
          <p:spPr>
            <a:xfrm>
              <a:off x="104517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76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70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517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1950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2031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50226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16964" y="1243774"/>
            <a:ext cx="472440" cy="281940"/>
            <a:chOff x="1316964" y="1243774"/>
            <a:chExt cx="472440" cy="281940"/>
          </a:xfrm>
        </p:grpSpPr>
        <p:sp>
          <p:nvSpPr>
            <p:cNvPr id="26" name="object 26"/>
            <p:cNvSpPr/>
            <p:nvPr/>
          </p:nvSpPr>
          <p:spPr>
            <a:xfrm>
              <a:off x="17843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1950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2897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81797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57082" y="1241234"/>
            <a:ext cx="746760" cy="284480"/>
            <a:chOff x="1957082" y="1241234"/>
            <a:chExt cx="746760" cy="284480"/>
          </a:xfrm>
        </p:grpSpPr>
        <p:sp>
          <p:nvSpPr>
            <p:cNvPr id="32" name="object 32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964677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231415" y="1243774"/>
            <a:ext cx="472440" cy="281940"/>
            <a:chOff x="2231415" y="1243774"/>
            <a:chExt cx="472440" cy="281940"/>
          </a:xfrm>
        </p:grpSpPr>
        <p:sp>
          <p:nvSpPr>
            <p:cNvPr id="40" name="object 40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04342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96248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874073" y="1241247"/>
            <a:ext cx="742315" cy="284480"/>
            <a:chOff x="2874073" y="1241247"/>
            <a:chExt cx="742315" cy="284480"/>
          </a:xfrm>
        </p:grpSpPr>
        <p:sp>
          <p:nvSpPr>
            <p:cNvPr id="46" name="object 46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879140" y="1198529"/>
            <a:ext cx="883919" cy="499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780" algn="r">
              <a:lnSpc>
                <a:spcPts val="925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  <a:p>
            <a:pPr marL="86995">
              <a:lnSpc>
                <a:spcPts val="1045"/>
              </a:lnSpc>
              <a:tabLst>
                <a:tab pos="348615" algn="l"/>
              </a:tabLst>
            </a:pPr>
            <a:r>
              <a:rPr sz="1100" spc="-50" dirty="0">
                <a:latin typeface="Arial MT"/>
                <a:cs typeface="Arial MT"/>
              </a:rPr>
              <a:t>C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445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3075" y="1598014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11061" y="2064245"/>
            <a:ext cx="747395" cy="284480"/>
            <a:chOff x="311061" y="2064245"/>
            <a:chExt cx="747395" cy="284480"/>
          </a:xfrm>
        </p:grpSpPr>
        <p:sp>
          <p:nvSpPr>
            <p:cNvPr id="57" name="object 57"/>
            <p:cNvSpPr/>
            <p:nvPr/>
          </p:nvSpPr>
          <p:spPr>
            <a:xfrm>
              <a:off x="313601" y="206678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6141" y="20693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95528" y="20693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3601" y="234618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7946" y="20667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0473" y="20693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18668" y="1805658"/>
            <a:ext cx="732155" cy="4914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15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515"/>
              </a:spcBef>
              <a:tabLst>
                <a:tab pos="325755" algn="l"/>
              </a:tabLst>
            </a:pPr>
            <a:r>
              <a:rPr sz="1100" spc="-50" dirty="0">
                <a:latin typeface="Arial MT"/>
                <a:cs typeface="Arial MT"/>
              </a:rPr>
              <a:t>D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87946" y="2069325"/>
            <a:ext cx="467359" cy="279400"/>
            <a:chOff x="587946" y="2069325"/>
            <a:chExt cx="467359" cy="279400"/>
          </a:xfrm>
        </p:grpSpPr>
        <p:sp>
          <p:nvSpPr>
            <p:cNvPr id="65" name="object 65"/>
            <p:cNvSpPr/>
            <p:nvPr/>
          </p:nvSpPr>
          <p:spPr>
            <a:xfrm>
              <a:off x="1052753" y="20693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7946" y="23461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71753" y="2329572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4000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18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266139" y="1992881"/>
            <a:ext cx="24669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9100"/>
              </a:lnSpc>
              <a:spcBef>
                <a:spcPts val="100"/>
              </a:spcBef>
            </a:pP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temp</a:t>
            </a:r>
            <a:r>
              <a:rPr sz="11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node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assumed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address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4000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data</a:t>
            </a:r>
            <a:r>
              <a:rPr sz="11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be</a:t>
            </a:r>
            <a:r>
              <a:rPr sz="11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inserted</a:t>
            </a:r>
            <a:r>
              <a:rPr sz="11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as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Arial MT"/>
                <a:cs typeface="Arial MT"/>
              </a:rPr>
              <a:t>D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Circular</a:t>
            </a:r>
            <a:r>
              <a:rPr spc="65" dirty="0"/>
              <a:t> </a:t>
            </a:r>
            <a:r>
              <a:rPr dirty="0"/>
              <a:t>Linked</a:t>
            </a:r>
            <a:r>
              <a:rPr spc="70" dirty="0"/>
              <a:t> </a:t>
            </a:r>
            <a:r>
              <a:rPr dirty="0"/>
              <a:t>List</a:t>
            </a:r>
            <a:r>
              <a:rPr spc="70" dirty="0"/>
              <a:t> </a:t>
            </a:r>
            <a:r>
              <a:rPr spc="-10" dirty="0"/>
              <a:t>(CLL)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22655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54607"/>
            <a:ext cx="2105025" cy="55054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00" dirty="0">
                <a:latin typeface="Arial MT"/>
                <a:cs typeface="Arial MT"/>
              </a:rPr>
              <a:t>Link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successor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Node</a:t>
            </a:r>
            <a:endParaRPr sz="1100">
              <a:latin typeface="Arial MT"/>
              <a:cs typeface="Arial MT"/>
            </a:endParaRPr>
          </a:p>
          <a:p>
            <a:pPr marL="1334135">
              <a:lnSpc>
                <a:spcPct val="100000"/>
              </a:lnSpc>
              <a:spcBef>
                <a:spcPts val="750"/>
              </a:spcBef>
            </a:pPr>
            <a:r>
              <a:rPr sz="1100" b="1" dirty="0">
                <a:latin typeface="Arial"/>
                <a:cs typeface="Arial"/>
              </a:rPr>
              <a:t>Node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38401" y="1050759"/>
            <a:ext cx="1113155" cy="193040"/>
            <a:chOff x="1638401" y="1050759"/>
            <a:chExt cx="1113155" cy="193040"/>
          </a:xfrm>
        </p:grpSpPr>
        <p:sp>
          <p:nvSpPr>
            <p:cNvPr id="6" name="object 6"/>
            <p:cNvSpPr/>
            <p:nvPr/>
          </p:nvSpPr>
          <p:spPr>
            <a:xfrm>
              <a:off x="1640941" y="1053299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3468" y="10558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97201" y="10558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941" y="1241247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89619" y="1053299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2146" y="10558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45996" y="1045945"/>
            <a:ext cx="956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0"/>
              </a:spcBef>
              <a:tabLst>
                <a:tab pos="688975" algn="l"/>
              </a:tabLst>
            </a:pPr>
            <a:r>
              <a:rPr sz="1100" spc="-20" dirty="0">
                <a:latin typeface="Arial MT"/>
                <a:cs typeface="Arial MT"/>
              </a:rPr>
              <a:t>INFO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i="1" spc="-20" dirty="0">
                <a:latin typeface="Arial"/>
                <a:cs typeface="Arial"/>
              </a:rPr>
              <a:t>Link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89619" y="1055827"/>
            <a:ext cx="828675" cy="187960"/>
            <a:chOff x="2189619" y="1055827"/>
            <a:chExt cx="828675" cy="187960"/>
          </a:xfrm>
        </p:grpSpPr>
        <p:sp>
          <p:nvSpPr>
            <p:cNvPr id="14" name="object 14"/>
            <p:cNvSpPr/>
            <p:nvPr/>
          </p:nvSpPr>
          <p:spPr>
            <a:xfrm>
              <a:off x="2745879" y="10558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9619" y="1241247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1899" y="1147280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4">
                  <a:moveTo>
                    <a:pt x="0" y="0"/>
                  </a:moveTo>
                  <a:lnTo>
                    <a:pt x="3657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78454" y="1008054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46346" y="3344397"/>
            <a:ext cx="1987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4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7508" y="1151407"/>
            <a:ext cx="2767330" cy="4838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39750">
              <a:lnSpc>
                <a:spcPct val="100000"/>
              </a:lnSpc>
              <a:spcBef>
                <a:spcPts val="665"/>
              </a:spcBef>
            </a:pP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Address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Figure</a:t>
            </a:r>
            <a:r>
              <a:rPr sz="1000" spc="-2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1:</a:t>
            </a:r>
            <a:r>
              <a:rPr sz="1000" spc="-1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Structure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Circular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Linked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List</a:t>
            </a:r>
            <a:r>
              <a:rPr sz="1000" spc="-20" dirty="0">
                <a:latin typeface="Arial MT"/>
                <a:cs typeface="Arial MT"/>
              </a:rPr>
              <a:t> Node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3223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Insertion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Node</a:t>
            </a:r>
            <a:r>
              <a:rPr sz="14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Beginning</a:t>
            </a:r>
            <a:r>
              <a:rPr sz="14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CLL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19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5106" y="986155"/>
            <a:ext cx="467359" cy="284480"/>
            <a:chOff x="725106" y="986155"/>
            <a:chExt cx="467359" cy="284480"/>
          </a:xfrm>
        </p:grpSpPr>
        <p:sp>
          <p:nvSpPr>
            <p:cNvPr id="5" name="object 5"/>
            <p:cNvSpPr/>
            <p:nvPr/>
          </p:nvSpPr>
          <p:spPr>
            <a:xfrm>
              <a:off x="725106" y="9886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7633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9926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5106" y="12680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3565" y="988682"/>
            <a:ext cx="483234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75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08158" y="1263015"/>
            <a:ext cx="188595" cy="234315"/>
            <a:chOff x="3608158" y="1263015"/>
            <a:chExt cx="188595" cy="234315"/>
          </a:xfrm>
        </p:grpSpPr>
        <p:sp>
          <p:nvSpPr>
            <p:cNvPr id="12" name="object 12"/>
            <p:cNvSpPr/>
            <p:nvPr/>
          </p:nvSpPr>
          <p:spPr>
            <a:xfrm>
              <a:off x="3793591" y="1265555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0698" y="149416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97998" y="135494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2631" y="1397647"/>
            <a:ext cx="289560" cy="282575"/>
            <a:chOff x="1042631" y="1397647"/>
            <a:chExt cx="289560" cy="282575"/>
          </a:xfrm>
        </p:grpSpPr>
        <p:sp>
          <p:nvSpPr>
            <p:cNvPr id="16" name="object 16"/>
            <p:cNvSpPr/>
            <p:nvPr/>
          </p:nvSpPr>
          <p:spPr>
            <a:xfrm>
              <a:off x="1045171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438692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42631" y="1397647"/>
            <a:ext cx="746760" cy="284480"/>
            <a:chOff x="1042631" y="1397647"/>
            <a:chExt cx="746760" cy="284480"/>
          </a:xfrm>
        </p:grpSpPr>
        <p:sp>
          <p:nvSpPr>
            <p:cNvPr id="20" name="object 20"/>
            <p:cNvSpPr/>
            <p:nvPr/>
          </p:nvSpPr>
          <p:spPr>
            <a:xfrm>
              <a:off x="13270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5171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1950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20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29626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16964" y="1400187"/>
            <a:ext cx="472440" cy="281940"/>
            <a:chOff x="1316964" y="1400187"/>
            <a:chExt cx="472440" cy="281940"/>
          </a:xfrm>
        </p:grpSpPr>
        <p:sp>
          <p:nvSpPr>
            <p:cNvPr id="26" name="object 26"/>
            <p:cNvSpPr/>
            <p:nvPr/>
          </p:nvSpPr>
          <p:spPr>
            <a:xfrm>
              <a:off x="178432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1950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28979" y="1662974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81797" y="1539887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2545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57082" y="1397647"/>
            <a:ext cx="289560" cy="282575"/>
            <a:chOff x="1957082" y="1397647"/>
            <a:chExt cx="289560" cy="282575"/>
          </a:xfrm>
        </p:grpSpPr>
        <p:sp>
          <p:nvSpPr>
            <p:cNvPr id="32" name="object 32"/>
            <p:cNvSpPr/>
            <p:nvPr/>
          </p:nvSpPr>
          <p:spPr>
            <a:xfrm>
              <a:off x="1959622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6214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964677" y="1438692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957082" y="1397647"/>
            <a:ext cx="746760" cy="284480"/>
            <a:chOff x="1957082" y="1397647"/>
            <a:chExt cx="746760" cy="284480"/>
          </a:xfrm>
        </p:grpSpPr>
        <p:sp>
          <p:nvSpPr>
            <p:cNvPr id="36" name="object 36"/>
            <p:cNvSpPr/>
            <p:nvPr/>
          </p:nvSpPr>
          <p:spPr>
            <a:xfrm>
              <a:off x="224154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59622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33955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3649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244077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231415" y="1400187"/>
            <a:ext cx="472440" cy="281940"/>
            <a:chOff x="2231415" y="1400187"/>
            <a:chExt cx="472440" cy="281940"/>
          </a:xfrm>
        </p:grpSpPr>
        <p:sp>
          <p:nvSpPr>
            <p:cNvPr id="42" name="object 42"/>
            <p:cNvSpPr/>
            <p:nvPr/>
          </p:nvSpPr>
          <p:spPr>
            <a:xfrm>
              <a:off x="269877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33955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043429" y="1662974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696248" y="1539887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739910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871533" y="1397647"/>
            <a:ext cx="289560" cy="282575"/>
            <a:chOff x="2871533" y="1397647"/>
            <a:chExt cx="289560" cy="282575"/>
          </a:xfrm>
        </p:grpSpPr>
        <p:sp>
          <p:nvSpPr>
            <p:cNvPr id="48" name="object 48"/>
            <p:cNvSpPr/>
            <p:nvPr/>
          </p:nvSpPr>
          <p:spPr>
            <a:xfrm>
              <a:off x="2874073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7661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879140" y="1438553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C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874073" y="1397660"/>
            <a:ext cx="742315" cy="284480"/>
            <a:chOff x="2874073" y="1397660"/>
            <a:chExt cx="742315" cy="284480"/>
          </a:xfrm>
        </p:grpSpPr>
        <p:sp>
          <p:nvSpPr>
            <p:cNvPr id="52" name="object 52"/>
            <p:cNvSpPr/>
            <p:nvPr/>
          </p:nvSpPr>
          <p:spPr>
            <a:xfrm>
              <a:off x="3156000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74073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4841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509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1323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4841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957880" y="1662974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7408" y="1754427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13601" y="1946338"/>
            <a:ext cx="742315" cy="284480"/>
            <a:chOff x="313601" y="1946338"/>
            <a:chExt cx="742315" cy="284480"/>
          </a:xfrm>
        </p:grpSpPr>
        <p:sp>
          <p:nvSpPr>
            <p:cNvPr id="61" name="object 61"/>
            <p:cNvSpPr/>
            <p:nvPr/>
          </p:nvSpPr>
          <p:spPr>
            <a:xfrm>
              <a:off x="313601" y="194886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6141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5528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3601" y="222826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7946" y="19488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0473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52753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87946" y="22282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18668" y="1929318"/>
            <a:ext cx="687070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545"/>
              </a:spcBef>
            </a:pPr>
            <a:r>
              <a:rPr sz="1100" spc="-50" dirty="0">
                <a:latin typeface="Arial MT"/>
                <a:cs typeface="Arial MT"/>
              </a:rPr>
              <a:t>D</a:t>
            </a:r>
            <a:endParaRPr sz="1100">
              <a:latin typeface="Arial MT"/>
              <a:cs typeface="Arial MT"/>
            </a:endParaRPr>
          </a:p>
          <a:p>
            <a:pPr marL="365760">
              <a:lnSpc>
                <a:spcPct val="100000"/>
              </a:lnSpc>
              <a:spcBef>
                <a:spcPts val="450"/>
              </a:spcBef>
            </a:pPr>
            <a:r>
              <a:rPr sz="1100" spc="-20" dirty="0">
                <a:latin typeface="Arial MT"/>
                <a:cs typeface="Arial MT"/>
              </a:rPr>
              <a:t>4000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19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Insertion</a:t>
            </a:r>
            <a:r>
              <a:rPr spc="65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dirty="0"/>
              <a:t>a</a:t>
            </a:r>
            <a:r>
              <a:rPr spc="65" dirty="0"/>
              <a:t> </a:t>
            </a:r>
            <a:r>
              <a:rPr dirty="0"/>
              <a:t>Node</a:t>
            </a:r>
            <a:r>
              <a:rPr spc="70" dirty="0"/>
              <a:t> </a:t>
            </a:r>
            <a:r>
              <a:rPr dirty="0"/>
              <a:t>at</a:t>
            </a:r>
            <a:r>
              <a:rPr spc="65" dirty="0"/>
              <a:t> </a:t>
            </a:r>
            <a:r>
              <a:rPr dirty="0"/>
              <a:t>Beginning</a:t>
            </a:r>
            <a:r>
              <a:rPr spc="70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19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5106" y="986155"/>
            <a:ext cx="467359" cy="284480"/>
            <a:chOff x="725106" y="986155"/>
            <a:chExt cx="467359" cy="284480"/>
          </a:xfrm>
        </p:grpSpPr>
        <p:sp>
          <p:nvSpPr>
            <p:cNvPr id="5" name="object 5"/>
            <p:cNvSpPr/>
            <p:nvPr/>
          </p:nvSpPr>
          <p:spPr>
            <a:xfrm>
              <a:off x="725106" y="9886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7633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9926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5106" y="12680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3565" y="988682"/>
            <a:ext cx="483234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75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08158" y="1263015"/>
            <a:ext cx="188595" cy="234315"/>
            <a:chOff x="3608158" y="1263015"/>
            <a:chExt cx="188595" cy="234315"/>
          </a:xfrm>
        </p:grpSpPr>
        <p:sp>
          <p:nvSpPr>
            <p:cNvPr id="12" name="object 12"/>
            <p:cNvSpPr/>
            <p:nvPr/>
          </p:nvSpPr>
          <p:spPr>
            <a:xfrm>
              <a:off x="3793591" y="1265555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0698" y="149416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97998" y="135494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2631" y="1397647"/>
            <a:ext cx="289560" cy="282575"/>
            <a:chOff x="1042631" y="1397647"/>
            <a:chExt cx="289560" cy="282575"/>
          </a:xfrm>
        </p:grpSpPr>
        <p:sp>
          <p:nvSpPr>
            <p:cNvPr id="16" name="object 16"/>
            <p:cNvSpPr/>
            <p:nvPr/>
          </p:nvSpPr>
          <p:spPr>
            <a:xfrm>
              <a:off x="1045171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2753" y="1438692"/>
            <a:ext cx="267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42631" y="1397647"/>
            <a:ext cx="746760" cy="284480"/>
            <a:chOff x="1042631" y="1397647"/>
            <a:chExt cx="746760" cy="284480"/>
          </a:xfrm>
        </p:grpSpPr>
        <p:sp>
          <p:nvSpPr>
            <p:cNvPr id="20" name="object 20"/>
            <p:cNvSpPr/>
            <p:nvPr/>
          </p:nvSpPr>
          <p:spPr>
            <a:xfrm>
              <a:off x="13270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5171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1950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20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29626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16964" y="1400187"/>
            <a:ext cx="650875" cy="281940"/>
            <a:chOff x="1316964" y="1400187"/>
            <a:chExt cx="650875" cy="281940"/>
          </a:xfrm>
        </p:grpSpPr>
        <p:sp>
          <p:nvSpPr>
            <p:cNvPr id="26" name="object 26"/>
            <p:cNvSpPr/>
            <p:nvPr/>
          </p:nvSpPr>
          <p:spPr>
            <a:xfrm>
              <a:off x="178432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1950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8179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82545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957082" y="1397647"/>
            <a:ext cx="289560" cy="282575"/>
            <a:chOff x="1957082" y="1397647"/>
            <a:chExt cx="289560" cy="282575"/>
          </a:xfrm>
        </p:grpSpPr>
        <p:sp>
          <p:nvSpPr>
            <p:cNvPr id="31" name="object 31"/>
            <p:cNvSpPr/>
            <p:nvPr/>
          </p:nvSpPr>
          <p:spPr>
            <a:xfrm>
              <a:off x="1959622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6214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964677" y="1438692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957082" y="1397647"/>
            <a:ext cx="746760" cy="284480"/>
            <a:chOff x="1957082" y="1397647"/>
            <a:chExt cx="746760" cy="284480"/>
          </a:xfrm>
        </p:grpSpPr>
        <p:sp>
          <p:nvSpPr>
            <p:cNvPr id="35" name="object 35"/>
            <p:cNvSpPr/>
            <p:nvPr/>
          </p:nvSpPr>
          <p:spPr>
            <a:xfrm>
              <a:off x="224154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59622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33955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3649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244077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231415" y="1400187"/>
            <a:ext cx="650875" cy="281940"/>
            <a:chOff x="2231415" y="1400187"/>
            <a:chExt cx="650875" cy="281940"/>
          </a:xfrm>
        </p:grpSpPr>
        <p:sp>
          <p:nvSpPr>
            <p:cNvPr id="41" name="object 41"/>
            <p:cNvSpPr/>
            <p:nvPr/>
          </p:nvSpPr>
          <p:spPr>
            <a:xfrm>
              <a:off x="269877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33955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96248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739910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871533" y="1397647"/>
            <a:ext cx="289560" cy="282575"/>
            <a:chOff x="2871533" y="1397647"/>
            <a:chExt cx="289560" cy="282575"/>
          </a:xfrm>
        </p:grpSpPr>
        <p:sp>
          <p:nvSpPr>
            <p:cNvPr id="46" name="object 46"/>
            <p:cNvSpPr/>
            <p:nvPr/>
          </p:nvSpPr>
          <p:spPr>
            <a:xfrm>
              <a:off x="2874073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661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879140" y="1438553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C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871533" y="1397647"/>
            <a:ext cx="747395" cy="284480"/>
            <a:chOff x="2871533" y="1397647"/>
            <a:chExt cx="747395" cy="284480"/>
          </a:xfrm>
        </p:grpSpPr>
        <p:sp>
          <p:nvSpPr>
            <p:cNvPr id="50" name="object 50"/>
            <p:cNvSpPr/>
            <p:nvPr/>
          </p:nvSpPr>
          <p:spPr>
            <a:xfrm>
              <a:off x="3156000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74073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4841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509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1323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4841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957880" y="1662974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11061" y="1946325"/>
            <a:ext cx="747395" cy="284480"/>
            <a:chOff x="311061" y="1946325"/>
            <a:chExt cx="747395" cy="284480"/>
          </a:xfrm>
        </p:grpSpPr>
        <p:sp>
          <p:nvSpPr>
            <p:cNvPr id="58" name="object 58"/>
            <p:cNvSpPr/>
            <p:nvPr/>
          </p:nvSpPr>
          <p:spPr>
            <a:xfrm>
              <a:off x="313601" y="194886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16141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95528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3601" y="222826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7946" y="19488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0473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52753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7946" y="22282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71753" y="2211652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4000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64793" y="1537347"/>
            <a:ext cx="280035" cy="554355"/>
            <a:chOff x="864793" y="1537347"/>
            <a:chExt cx="280035" cy="554355"/>
          </a:xfrm>
        </p:grpSpPr>
        <p:sp>
          <p:nvSpPr>
            <p:cNvPr id="68" name="object 68"/>
            <p:cNvSpPr/>
            <p:nvPr/>
          </p:nvSpPr>
          <p:spPr>
            <a:xfrm>
              <a:off x="1050226" y="2088565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41679" y="1859953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67333" y="1539900"/>
              <a:ext cx="274955" cy="320675"/>
            </a:xfrm>
            <a:custGeom>
              <a:avLst/>
              <a:gdLst/>
              <a:ahLst/>
              <a:cxnLst/>
              <a:rect l="l" t="t" r="r" b="b"/>
              <a:pathLst>
                <a:path w="274955" h="320675">
                  <a:moveTo>
                    <a:pt x="0" y="320052"/>
                  </a:moveTo>
                  <a:lnTo>
                    <a:pt x="0" y="0"/>
                  </a:lnTo>
                </a:path>
                <a:path w="274955" h="320675">
                  <a:moveTo>
                    <a:pt x="0" y="320052"/>
                  </a:moveTo>
                  <a:lnTo>
                    <a:pt x="274332" y="32005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67333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28979" y="1600616"/>
            <a:ext cx="1512570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926465" algn="l"/>
              </a:tabLst>
            </a:pPr>
            <a:r>
              <a:rPr sz="1100" spc="-20" dirty="0">
                <a:latin typeface="Arial MT"/>
                <a:cs typeface="Arial MT"/>
              </a:rPr>
              <a:t>1000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  <a:p>
            <a:pPr marL="57785">
              <a:lnSpc>
                <a:spcPct val="100000"/>
              </a:lnSpc>
              <a:spcBef>
                <a:spcPts val="48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dirty="0">
                <a:latin typeface="Arial"/>
                <a:cs typeface="Arial"/>
              </a:rPr>
              <a:t>2: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temp.link=head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85406" y="1946325"/>
            <a:ext cx="472440" cy="281940"/>
            <a:chOff x="585406" y="1946325"/>
            <a:chExt cx="472440" cy="281940"/>
          </a:xfrm>
        </p:grpSpPr>
        <p:sp>
          <p:nvSpPr>
            <p:cNvPr id="75" name="object 75"/>
            <p:cNvSpPr/>
            <p:nvPr/>
          </p:nvSpPr>
          <p:spPr>
            <a:xfrm>
              <a:off x="587946" y="19488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90473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318668" y="1687751"/>
            <a:ext cx="729615" cy="4914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15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515"/>
              </a:spcBef>
              <a:tabLst>
                <a:tab pos="348615" algn="l"/>
              </a:tabLst>
            </a:pPr>
            <a:r>
              <a:rPr sz="1100" spc="-50" dirty="0">
                <a:latin typeface="Arial MT"/>
                <a:cs typeface="Arial MT"/>
              </a:rPr>
              <a:t>D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87946" y="1951393"/>
            <a:ext cx="467359" cy="279400"/>
            <a:chOff x="587946" y="1951393"/>
            <a:chExt cx="467359" cy="279400"/>
          </a:xfrm>
        </p:grpSpPr>
        <p:sp>
          <p:nvSpPr>
            <p:cNvPr id="79" name="object 79"/>
            <p:cNvSpPr/>
            <p:nvPr/>
          </p:nvSpPr>
          <p:spPr>
            <a:xfrm>
              <a:off x="1052753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87946" y="22282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19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Insertion</a:t>
            </a:r>
            <a:r>
              <a:rPr spc="65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dirty="0"/>
              <a:t>a</a:t>
            </a:r>
            <a:r>
              <a:rPr spc="65" dirty="0"/>
              <a:t> </a:t>
            </a:r>
            <a:r>
              <a:rPr dirty="0"/>
              <a:t>Node</a:t>
            </a:r>
            <a:r>
              <a:rPr spc="70" dirty="0"/>
              <a:t> </a:t>
            </a:r>
            <a:r>
              <a:rPr dirty="0"/>
              <a:t>at</a:t>
            </a:r>
            <a:r>
              <a:rPr spc="65" dirty="0"/>
              <a:t> </a:t>
            </a:r>
            <a:r>
              <a:rPr dirty="0"/>
              <a:t>Beginning</a:t>
            </a:r>
            <a:r>
              <a:rPr spc="70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19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5106" y="986155"/>
            <a:ext cx="467359" cy="284480"/>
            <a:chOff x="725106" y="986155"/>
            <a:chExt cx="467359" cy="284480"/>
          </a:xfrm>
        </p:grpSpPr>
        <p:sp>
          <p:nvSpPr>
            <p:cNvPr id="5" name="object 5"/>
            <p:cNvSpPr/>
            <p:nvPr/>
          </p:nvSpPr>
          <p:spPr>
            <a:xfrm>
              <a:off x="725106" y="9886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7633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9926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5106" y="12680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48824" y="986142"/>
            <a:ext cx="472440" cy="282575"/>
            <a:chOff x="3648824" y="986142"/>
            <a:chExt cx="472440" cy="282575"/>
          </a:xfrm>
        </p:grpSpPr>
        <p:sp>
          <p:nvSpPr>
            <p:cNvPr id="11" name="object 11"/>
            <p:cNvSpPr/>
            <p:nvPr/>
          </p:nvSpPr>
          <p:spPr>
            <a:xfrm>
              <a:off x="3651364" y="9886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53891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18280" y="102479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2631" y="988682"/>
            <a:ext cx="3079115" cy="691515"/>
            <a:chOff x="1042631" y="988682"/>
            <a:chExt cx="3079115" cy="691515"/>
          </a:xfrm>
        </p:grpSpPr>
        <p:sp>
          <p:nvSpPr>
            <p:cNvPr id="15" name="object 15"/>
            <p:cNvSpPr/>
            <p:nvPr/>
          </p:nvSpPr>
          <p:spPr>
            <a:xfrm>
              <a:off x="4116184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1364" y="12680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93591" y="1265555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10698" y="149416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5171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28496" y="1438692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42631" y="1397647"/>
            <a:ext cx="746760" cy="284480"/>
            <a:chOff x="1042631" y="1397647"/>
            <a:chExt cx="746760" cy="284480"/>
          </a:xfrm>
        </p:grpSpPr>
        <p:sp>
          <p:nvSpPr>
            <p:cNvPr id="23" name="object 23"/>
            <p:cNvSpPr/>
            <p:nvPr/>
          </p:nvSpPr>
          <p:spPr>
            <a:xfrm>
              <a:off x="13270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45171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950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20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86420" y="1436305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16964" y="1400187"/>
            <a:ext cx="650875" cy="281940"/>
            <a:chOff x="1316964" y="1400187"/>
            <a:chExt cx="650875" cy="281940"/>
          </a:xfrm>
        </p:grpSpPr>
        <p:sp>
          <p:nvSpPr>
            <p:cNvPr id="29" name="object 29"/>
            <p:cNvSpPr/>
            <p:nvPr/>
          </p:nvSpPr>
          <p:spPr>
            <a:xfrm>
              <a:off x="178432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1950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8179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82545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957082" y="1397647"/>
            <a:ext cx="289560" cy="282575"/>
            <a:chOff x="1957082" y="1397647"/>
            <a:chExt cx="289560" cy="282575"/>
          </a:xfrm>
        </p:grpSpPr>
        <p:sp>
          <p:nvSpPr>
            <p:cNvPr id="34" name="object 34"/>
            <p:cNvSpPr/>
            <p:nvPr/>
          </p:nvSpPr>
          <p:spPr>
            <a:xfrm>
              <a:off x="1959622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6214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042947" y="1438692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957082" y="1397647"/>
            <a:ext cx="746760" cy="284480"/>
            <a:chOff x="1957082" y="1397647"/>
            <a:chExt cx="746760" cy="284480"/>
          </a:xfrm>
        </p:grpSpPr>
        <p:sp>
          <p:nvSpPr>
            <p:cNvPr id="38" name="object 38"/>
            <p:cNvSpPr/>
            <p:nvPr/>
          </p:nvSpPr>
          <p:spPr>
            <a:xfrm>
              <a:off x="224154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59622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33955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3649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300871" y="1436305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231415" y="1397647"/>
            <a:ext cx="930275" cy="284480"/>
            <a:chOff x="2231415" y="1397647"/>
            <a:chExt cx="930275" cy="284480"/>
          </a:xfrm>
        </p:grpSpPr>
        <p:sp>
          <p:nvSpPr>
            <p:cNvPr id="44" name="object 44"/>
            <p:cNvSpPr/>
            <p:nvPr/>
          </p:nvSpPr>
          <p:spPr>
            <a:xfrm>
              <a:off x="269877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33955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96248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4073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7661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714510" y="1388642"/>
            <a:ext cx="390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000" spc="605" dirty="0">
                <a:latin typeface="Cambria"/>
                <a:cs typeface="Cambria"/>
              </a:rPr>
              <a:t>)</a:t>
            </a:r>
            <a:r>
              <a:rPr sz="1000" spc="475" dirty="0">
                <a:latin typeface="Cambria"/>
                <a:cs typeface="Cambria"/>
              </a:rPr>
              <a:t> </a:t>
            </a:r>
            <a:r>
              <a:rPr sz="1650" spc="-75" baseline="-20202" dirty="0">
                <a:latin typeface="Arial MT"/>
                <a:cs typeface="Arial MT"/>
              </a:rPr>
              <a:t>C</a:t>
            </a:r>
            <a:endParaRPr sz="1650" baseline="-20202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871533" y="1397647"/>
            <a:ext cx="747395" cy="284480"/>
            <a:chOff x="2871533" y="1397647"/>
            <a:chExt cx="747395" cy="284480"/>
          </a:xfrm>
        </p:grpSpPr>
        <p:sp>
          <p:nvSpPr>
            <p:cNvPr id="51" name="object 51"/>
            <p:cNvSpPr/>
            <p:nvPr/>
          </p:nvSpPr>
          <p:spPr>
            <a:xfrm>
              <a:off x="3156000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74073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4841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509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1323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4841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957880" y="1662974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11061" y="1946325"/>
            <a:ext cx="747395" cy="284480"/>
            <a:chOff x="311061" y="1946325"/>
            <a:chExt cx="747395" cy="284480"/>
          </a:xfrm>
        </p:grpSpPr>
        <p:sp>
          <p:nvSpPr>
            <p:cNvPr id="59" name="object 59"/>
            <p:cNvSpPr/>
            <p:nvPr/>
          </p:nvSpPr>
          <p:spPr>
            <a:xfrm>
              <a:off x="313601" y="194886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6141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5528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3601" y="222826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7946" y="19488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0473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52753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7946" y="22282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71753" y="2211652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4000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864793" y="1537347"/>
            <a:ext cx="280035" cy="554355"/>
            <a:chOff x="864793" y="1537347"/>
            <a:chExt cx="280035" cy="554355"/>
          </a:xfrm>
        </p:grpSpPr>
        <p:sp>
          <p:nvSpPr>
            <p:cNvPr id="69" name="object 69"/>
            <p:cNvSpPr/>
            <p:nvPr/>
          </p:nvSpPr>
          <p:spPr>
            <a:xfrm>
              <a:off x="1050226" y="2088565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41679" y="1859953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67333" y="1539900"/>
              <a:ext cx="274955" cy="320675"/>
            </a:xfrm>
            <a:custGeom>
              <a:avLst/>
              <a:gdLst/>
              <a:ahLst/>
              <a:cxnLst/>
              <a:rect l="l" t="t" r="r" b="b"/>
              <a:pathLst>
                <a:path w="274955" h="320675">
                  <a:moveTo>
                    <a:pt x="0" y="320052"/>
                  </a:moveTo>
                  <a:lnTo>
                    <a:pt x="0" y="0"/>
                  </a:lnTo>
                </a:path>
                <a:path w="274955" h="320675">
                  <a:moveTo>
                    <a:pt x="0" y="320052"/>
                  </a:moveTo>
                  <a:lnTo>
                    <a:pt x="274332" y="32005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333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28979" y="1600616"/>
            <a:ext cx="1512570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926465" algn="l"/>
              </a:tabLst>
            </a:pPr>
            <a:r>
              <a:rPr sz="1100" spc="-20" dirty="0">
                <a:latin typeface="Arial MT"/>
                <a:cs typeface="Arial MT"/>
              </a:rPr>
              <a:t>1000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  <a:p>
            <a:pPr marL="57785">
              <a:lnSpc>
                <a:spcPct val="100000"/>
              </a:lnSpc>
              <a:spcBef>
                <a:spcPts val="48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dirty="0">
                <a:latin typeface="Arial"/>
                <a:cs typeface="Arial"/>
              </a:rPr>
              <a:t>2: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temp.link=head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24675" y="1628787"/>
            <a:ext cx="3480435" cy="782955"/>
            <a:chOff x="224675" y="1628787"/>
            <a:chExt cx="3480435" cy="782955"/>
          </a:xfrm>
        </p:grpSpPr>
        <p:sp>
          <p:nvSpPr>
            <p:cNvPr id="76" name="object 76"/>
            <p:cNvSpPr/>
            <p:nvPr/>
          </p:nvSpPr>
          <p:spPr>
            <a:xfrm>
              <a:off x="587946" y="19488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90473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52753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87946" y="22282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610698" y="163132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702151" y="1631327"/>
              <a:ext cx="0" cy="777875"/>
            </a:xfrm>
            <a:custGeom>
              <a:avLst/>
              <a:gdLst/>
              <a:ahLst/>
              <a:cxnLst/>
              <a:rect l="l" t="t" r="r" b="b"/>
              <a:pathLst>
                <a:path h="777875">
                  <a:moveTo>
                    <a:pt x="0" y="77729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27215" y="2134285"/>
              <a:ext cx="3475354" cy="274955"/>
            </a:xfrm>
            <a:custGeom>
              <a:avLst/>
              <a:gdLst/>
              <a:ahLst/>
              <a:cxnLst/>
              <a:rect l="l" t="t" r="r" b="b"/>
              <a:pathLst>
                <a:path w="3475354" h="274955">
                  <a:moveTo>
                    <a:pt x="0" y="274332"/>
                  </a:moveTo>
                  <a:lnTo>
                    <a:pt x="3474923" y="274332"/>
                  </a:lnTo>
                </a:path>
                <a:path w="3475354"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27215" y="2134285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79438" y="1687751"/>
            <a:ext cx="808990" cy="4914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R="8890" algn="ctr">
              <a:lnSpc>
                <a:spcPct val="100000"/>
              </a:lnSpc>
              <a:spcBef>
                <a:spcPts val="615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15"/>
              </a:spcBef>
              <a:tabLst>
                <a:tab pos="474980" algn="l"/>
              </a:tabLst>
            </a:pPr>
            <a:r>
              <a:rPr sz="1500" spc="907" baseline="2777" dirty="0">
                <a:latin typeface="Cambria"/>
                <a:cs typeface="Cambria"/>
              </a:rPr>
              <a:t>)</a:t>
            </a:r>
            <a:r>
              <a:rPr sz="1500" spc="712" baseline="2777" dirty="0">
                <a:latin typeface="Cambria"/>
                <a:cs typeface="Cambria"/>
              </a:rPr>
              <a:t> </a:t>
            </a:r>
            <a:r>
              <a:rPr sz="1100" spc="-50" dirty="0">
                <a:latin typeface="Arial MT"/>
                <a:cs typeface="Arial MT"/>
              </a:rPr>
              <a:t>D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089150" y="2211652"/>
            <a:ext cx="1341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dirty="0">
                <a:latin typeface="Arial"/>
                <a:cs typeface="Arial"/>
              </a:rPr>
              <a:t>3: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tail.link=temp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145878" y="1397647"/>
            <a:ext cx="472440" cy="282575"/>
            <a:chOff x="3145878" y="1397647"/>
            <a:chExt cx="472440" cy="282575"/>
          </a:xfrm>
        </p:grpSpPr>
        <p:sp>
          <p:nvSpPr>
            <p:cNvPr id="87" name="object 87"/>
            <p:cNvSpPr/>
            <p:nvPr/>
          </p:nvSpPr>
          <p:spPr>
            <a:xfrm>
              <a:off x="314841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1509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189922" y="1436305"/>
            <a:ext cx="585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4000</a:t>
            </a:r>
            <a:r>
              <a:rPr sz="1100" spc="250" dirty="0">
                <a:latin typeface="Arial MT"/>
                <a:cs typeface="Arial MT"/>
              </a:rPr>
              <a:t> </a:t>
            </a:r>
            <a:r>
              <a:rPr sz="1500" spc="817" baseline="41666" dirty="0">
                <a:latin typeface="Cambria"/>
                <a:cs typeface="Cambria"/>
              </a:rPr>
              <a:t>(</a:t>
            </a:r>
            <a:endParaRPr sz="1500" baseline="41666">
              <a:latin typeface="Cambria"/>
              <a:cs typeface="Cambria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3148418" y="1402727"/>
            <a:ext cx="467359" cy="279400"/>
            <a:chOff x="3148418" y="1402727"/>
            <a:chExt cx="467359" cy="279400"/>
          </a:xfrm>
        </p:grpSpPr>
        <p:sp>
          <p:nvSpPr>
            <p:cNvPr id="91" name="object 91"/>
            <p:cNvSpPr/>
            <p:nvPr/>
          </p:nvSpPr>
          <p:spPr>
            <a:xfrm>
              <a:off x="361323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14841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19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Insertion</a:t>
            </a:r>
            <a:r>
              <a:rPr spc="65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dirty="0"/>
              <a:t>a</a:t>
            </a:r>
            <a:r>
              <a:rPr spc="65" dirty="0"/>
              <a:t> </a:t>
            </a:r>
            <a:r>
              <a:rPr dirty="0"/>
              <a:t>Node</a:t>
            </a:r>
            <a:r>
              <a:rPr spc="70" dirty="0"/>
              <a:t> </a:t>
            </a:r>
            <a:r>
              <a:rPr dirty="0"/>
              <a:t>at</a:t>
            </a:r>
            <a:r>
              <a:rPr spc="65" dirty="0"/>
              <a:t> </a:t>
            </a:r>
            <a:r>
              <a:rPr dirty="0"/>
              <a:t>Beginning</a:t>
            </a:r>
            <a:r>
              <a:rPr spc="70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19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566" y="986142"/>
            <a:ext cx="3399154" cy="284480"/>
            <a:chOff x="722566" y="986142"/>
            <a:chExt cx="3399154" cy="284480"/>
          </a:xfrm>
        </p:grpSpPr>
        <p:sp>
          <p:nvSpPr>
            <p:cNvPr id="5" name="object 5"/>
            <p:cNvSpPr/>
            <p:nvPr/>
          </p:nvSpPr>
          <p:spPr>
            <a:xfrm>
              <a:off x="725106" y="9886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7633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9926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5106" y="12680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1364" y="9886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3891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8280" y="102479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2631" y="988682"/>
            <a:ext cx="3079115" cy="691515"/>
            <a:chOff x="1042631" y="988682"/>
            <a:chExt cx="3079115" cy="691515"/>
          </a:xfrm>
        </p:grpSpPr>
        <p:sp>
          <p:nvSpPr>
            <p:cNvPr id="14" name="object 14"/>
            <p:cNvSpPr/>
            <p:nvPr/>
          </p:nvSpPr>
          <p:spPr>
            <a:xfrm>
              <a:off x="4116184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1364" y="12680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591" y="1265555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10698" y="149416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5171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28496" y="1438692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42631" y="1397647"/>
            <a:ext cx="746760" cy="284480"/>
            <a:chOff x="1042631" y="1397647"/>
            <a:chExt cx="746760" cy="284480"/>
          </a:xfrm>
        </p:grpSpPr>
        <p:sp>
          <p:nvSpPr>
            <p:cNvPr id="22" name="object 22"/>
            <p:cNvSpPr/>
            <p:nvPr/>
          </p:nvSpPr>
          <p:spPr>
            <a:xfrm>
              <a:off x="13270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45171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1950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20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86420" y="1436305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16964" y="1400187"/>
            <a:ext cx="650875" cy="281940"/>
            <a:chOff x="1316964" y="1400187"/>
            <a:chExt cx="650875" cy="281940"/>
          </a:xfrm>
        </p:grpSpPr>
        <p:sp>
          <p:nvSpPr>
            <p:cNvPr id="28" name="object 28"/>
            <p:cNvSpPr/>
            <p:nvPr/>
          </p:nvSpPr>
          <p:spPr>
            <a:xfrm>
              <a:off x="178432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1950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8179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82545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57082" y="1397647"/>
            <a:ext cx="289560" cy="282575"/>
            <a:chOff x="1957082" y="1397647"/>
            <a:chExt cx="289560" cy="282575"/>
          </a:xfrm>
        </p:grpSpPr>
        <p:sp>
          <p:nvSpPr>
            <p:cNvPr id="33" name="object 33"/>
            <p:cNvSpPr/>
            <p:nvPr/>
          </p:nvSpPr>
          <p:spPr>
            <a:xfrm>
              <a:off x="1959622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6214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42947" y="1438692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957082" y="1397647"/>
            <a:ext cx="746760" cy="284480"/>
            <a:chOff x="1957082" y="1397647"/>
            <a:chExt cx="746760" cy="284480"/>
          </a:xfrm>
        </p:grpSpPr>
        <p:sp>
          <p:nvSpPr>
            <p:cNvPr id="37" name="object 37"/>
            <p:cNvSpPr/>
            <p:nvPr/>
          </p:nvSpPr>
          <p:spPr>
            <a:xfrm>
              <a:off x="224154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59622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33955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3649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300871" y="1436305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231415" y="1397647"/>
            <a:ext cx="930275" cy="284480"/>
            <a:chOff x="2231415" y="1397647"/>
            <a:chExt cx="930275" cy="284480"/>
          </a:xfrm>
        </p:grpSpPr>
        <p:sp>
          <p:nvSpPr>
            <p:cNvPr id="43" name="object 43"/>
            <p:cNvSpPr/>
            <p:nvPr/>
          </p:nvSpPr>
          <p:spPr>
            <a:xfrm>
              <a:off x="269877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33955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96248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74073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661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714510" y="1388642"/>
            <a:ext cx="390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000" spc="605" dirty="0">
                <a:latin typeface="Cambria"/>
                <a:cs typeface="Cambria"/>
              </a:rPr>
              <a:t>)</a:t>
            </a:r>
            <a:r>
              <a:rPr sz="1000" spc="475" dirty="0">
                <a:latin typeface="Cambria"/>
                <a:cs typeface="Cambria"/>
              </a:rPr>
              <a:t> </a:t>
            </a:r>
            <a:r>
              <a:rPr sz="1650" spc="-75" baseline="-20202" dirty="0">
                <a:latin typeface="Arial MT"/>
                <a:cs typeface="Arial MT"/>
              </a:rPr>
              <a:t>C</a:t>
            </a:r>
            <a:endParaRPr sz="1650" baseline="-20202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871533" y="1397647"/>
            <a:ext cx="747395" cy="284480"/>
            <a:chOff x="2871533" y="1397647"/>
            <a:chExt cx="747395" cy="284480"/>
          </a:xfrm>
        </p:grpSpPr>
        <p:sp>
          <p:nvSpPr>
            <p:cNvPr id="50" name="object 50"/>
            <p:cNvSpPr/>
            <p:nvPr/>
          </p:nvSpPr>
          <p:spPr>
            <a:xfrm>
              <a:off x="3156000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74073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4841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509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1323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4841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957880" y="1662974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7408" y="1754427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11061" y="1946325"/>
            <a:ext cx="747395" cy="284480"/>
            <a:chOff x="311061" y="1946325"/>
            <a:chExt cx="747395" cy="284480"/>
          </a:xfrm>
        </p:grpSpPr>
        <p:sp>
          <p:nvSpPr>
            <p:cNvPr id="59" name="object 59"/>
            <p:cNvSpPr/>
            <p:nvPr/>
          </p:nvSpPr>
          <p:spPr>
            <a:xfrm>
              <a:off x="313601" y="194886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6141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5528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3601" y="222826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7946" y="19488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0473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52753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7946" y="22282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71753" y="2211652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4000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864793" y="1537347"/>
            <a:ext cx="280035" cy="554355"/>
            <a:chOff x="864793" y="1537347"/>
            <a:chExt cx="280035" cy="554355"/>
          </a:xfrm>
        </p:grpSpPr>
        <p:sp>
          <p:nvSpPr>
            <p:cNvPr id="69" name="object 69"/>
            <p:cNvSpPr/>
            <p:nvPr/>
          </p:nvSpPr>
          <p:spPr>
            <a:xfrm>
              <a:off x="1050226" y="2088565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41679" y="1859953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67333" y="1539900"/>
              <a:ext cx="274955" cy="320675"/>
            </a:xfrm>
            <a:custGeom>
              <a:avLst/>
              <a:gdLst/>
              <a:ahLst/>
              <a:cxnLst/>
              <a:rect l="l" t="t" r="r" b="b"/>
              <a:pathLst>
                <a:path w="274955" h="320675">
                  <a:moveTo>
                    <a:pt x="0" y="320052"/>
                  </a:moveTo>
                  <a:lnTo>
                    <a:pt x="0" y="0"/>
                  </a:lnTo>
                </a:path>
                <a:path w="274955" h="320675">
                  <a:moveTo>
                    <a:pt x="0" y="320052"/>
                  </a:moveTo>
                  <a:lnTo>
                    <a:pt x="274332" y="32005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7333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28979" y="1600616"/>
            <a:ext cx="1512570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926465" algn="l"/>
              </a:tabLst>
            </a:pPr>
            <a:r>
              <a:rPr sz="1100" spc="-20" dirty="0">
                <a:latin typeface="Arial MT"/>
                <a:cs typeface="Arial MT"/>
              </a:rPr>
              <a:t>1000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  <a:p>
            <a:pPr marL="57785">
              <a:lnSpc>
                <a:spcPct val="100000"/>
              </a:lnSpc>
              <a:spcBef>
                <a:spcPts val="48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dirty="0">
                <a:latin typeface="Arial"/>
                <a:cs typeface="Arial"/>
              </a:rPr>
              <a:t>2: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temp.link=head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24675" y="1628787"/>
            <a:ext cx="3480435" cy="782955"/>
            <a:chOff x="224675" y="1628787"/>
            <a:chExt cx="3480435" cy="782955"/>
          </a:xfrm>
        </p:grpSpPr>
        <p:sp>
          <p:nvSpPr>
            <p:cNvPr id="76" name="object 76"/>
            <p:cNvSpPr/>
            <p:nvPr/>
          </p:nvSpPr>
          <p:spPr>
            <a:xfrm>
              <a:off x="587946" y="19488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90473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52753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87946" y="22282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610698" y="163132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702151" y="1631327"/>
              <a:ext cx="0" cy="777875"/>
            </a:xfrm>
            <a:custGeom>
              <a:avLst/>
              <a:gdLst/>
              <a:ahLst/>
              <a:cxnLst/>
              <a:rect l="l" t="t" r="r" b="b"/>
              <a:pathLst>
                <a:path h="777875">
                  <a:moveTo>
                    <a:pt x="0" y="77729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27215" y="2134285"/>
              <a:ext cx="3475354" cy="274955"/>
            </a:xfrm>
            <a:custGeom>
              <a:avLst/>
              <a:gdLst/>
              <a:ahLst/>
              <a:cxnLst/>
              <a:rect l="l" t="t" r="r" b="b"/>
              <a:pathLst>
                <a:path w="3475354" h="274955">
                  <a:moveTo>
                    <a:pt x="0" y="274332"/>
                  </a:moveTo>
                  <a:lnTo>
                    <a:pt x="3474923" y="274332"/>
                  </a:lnTo>
                </a:path>
                <a:path w="3475354"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27215" y="2134285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79438" y="1987358"/>
            <a:ext cx="808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7680" algn="l"/>
              </a:tabLst>
            </a:pPr>
            <a:r>
              <a:rPr sz="1500" spc="907" baseline="2777" dirty="0">
                <a:latin typeface="Cambria"/>
                <a:cs typeface="Cambria"/>
              </a:rPr>
              <a:t>)</a:t>
            </a:r>
            <a:r>
              <a:rPr sz="1500" spc="712" baseline="2777" dirty="0">
                <a:latin typeface="Cambria"/>
                <a:cs typeface="Cambria"/>
              </a:rPr>
              <a:t> </a:t>
            </a:r>
            <a:r>
              <a:rPr sz="1100" spc="-50" dirty="0">
                <a:latin typeface="Arial MT"/>
                <a:cs typeface="Arial MT"/>
              </a:rPr>
              <a:t>D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089150" y="2211652"/>
            <a:ext cx="1341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dirty="0">
                <a:latin typeface="Arial"/>
                <a:cs typeface="Arial"/>
              </a:rPr>
              <a:t>3: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tail.link=temp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145878" y="1397647"/>
            <a:ext cx="472440" cy="282575"/>
            <a:chOff x="3145878" y="1397647"/>
            <a:chExt cx="472440" cy="282575"/>
          </a:xfrm>
        </p:grpSpPr>
        <p:sp>
          <p:nvSpPr>
            <p:cNvPr id="87" name="object 87"/>
            <p:cNvSpPr/>
            <p:nvPr/>
          </p:nvSpPr>
          <p:spPr>
            <a:xfrm>
              <a:off x="314841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1509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189922" y="1436305"/>
            <a:ext cx="585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4000</a:t>
            </a:r>
            <a:r>
              <a:rPr sz="1100" spc="250" dirty="0">
                <a:latin typeface="Arial MT"/>
                <a:cs typeface="Arial MT"/>
              </a:rPr>
              <a:t> </a:t>
            </a:r>
            <a:r>
              <a:rPr sz="1500" spc="817" baseline="41666" dirty="0">
                <a:latin typeface="Cambria"/>
                <a:cs typeface="Cambria"/>
              </a:rPr>
              <a:t>(</a:t>
            </a:r>
            <a:endParaRPr sz="1500" baseline="41666">
              <a:latin typeface="Cambria"/>
              <a:cs typeface="Cambria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33235" y="1263015"/>
            <a:ext cx="3485515" cy="782955"/>
            <a:chOff x="133235" y="1263015"/>
            <a:chExt cx="3485515" cy="782955"/>
          </a:xfrm>
        </p:grpSpPr>
        <p:sp>
          <p:nvSpPr>
            <p:cNvPr id="91" name="object 91"/>
            <p:cNvSpPr/>
            <p:nvPr/>
          </p:nvSpPr>
          <p:spPr>
            <a:xfrm>
              <a:off x="361323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14841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67333" y="1265555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35775" y="1356995"/>
              <a:ext cx="732155" cy="0"/>
            </a:xfrm>
            <a:custGeom>
              <a:avLst/>
              <a:gdLst/>
              <a:ahLst/>
              <a:cxnLst/>
              <a:rect l="l" t="t" r="r" b="b"/>
              <a:pathLst>
                <a:path w="732155">
                  <a:moveTo>
                    <a:pt x="0" y="0"/>
                  </a:moveTo>
                  <a:lnTo>
                    <a:pt x="73155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35775" y="1356995"/>
              <a:ext cx="183515" cy="686435"/>
            </a:xfrm>
            <a:custGeom>
              <a:avLst/>
              <a:gdLst/>
              <a:ahLst/>
              <a:cxnLst/>
              <a:rect l="l" t="t" r="r" b="b"/>
              <a:pathLst>
                <a:path w="183515" h="686435">
                  <a:moveTo>
                    <a:pt x="0" y="685838"/>
                  </a:moveTo>
                  <a:lnTo>
                    <a:pt x="0" y="0"/>
                  </a:lnTo>
                </a:path>
                <a:path w="183515" h="686435">
                  <a:moveTo>
                    <a:pt x="0" y="685838"/>
                  </a:moveTo>
                  <a:lnTo>
                    <a:pt x="182892" y="685838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79438" y="190360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68795" y="1342922"/>
            <a:ext cx="495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25" dirty="0">
                <a:latin typeface="Arial"/>
                <a:cs typeface="Arial"/>
              </a:rPr>
              <a:t>4: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23075" y="1525814"/>
            <a:ext cx="7226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head=temp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722566" y="986142"/>
            <a:ext cx="472440" cy="282575"/>
            <a:chOff x="722566" y="986142"/>
            <a:chExt cx="472440" cy="282575"/>
          </a:xfrm>
        </p:grpSpPr>
        <p:sp>
          <p:nvSpPr>
            <p:cNvPr id="100" name="object 100"/>
            <p:cNvSpPr/>
            <p:nvPr/>
          </p:nvSpPr>
          <p:spPr>
            <a:xfrm>
              <a:off x="725106" y="9886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7633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92022" y="102479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4000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725106" y="991222"/>
            <a:ext cx="467359" cy="279400"/>
            <a:chOff x="725106" y="991222"/>
            <a:chExt cx="467359" cy="279400"/>
          </a:xfrm>
        </p:grpSpPr>
        <p:sp>
          <p:nvSpPr>
            <p:cNvPr id="104" name="object 104"/>
            <p:cNvSpPr/>
            <p:nvPr/>
          </p:nvSpPr>
          <p:spPr>
            <a:xfrm>
              <a:off x="1189926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5106" y="12680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707097" y="2652920"/>
            <a:ext cx="3194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Figure</a:t>
            </a:r>
            <a:r>
              <a:rPr sz="1000" spc="-1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6:</a:t>
            </a:r>
            <a:r>
              <a:rPr sz="1000" spc="-1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Demonstration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Insertion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Beginning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CLL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19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Insertion</a:t>
            </a:r>
            <a:r>
              <a:rPr spc="65" dirty="0"/>
              <a:t> </a:t>
            </a:r>
            <a:r>
              <a:rPr dirty="0"/>
              <a:t>at</a:t>
            </a:r>
            <a:r>
              <a:rPr spc="70" dirty="0"/>
              <a:t> </a:t>
            </a:r>
            <a:r>
              <a:rPr dirty="0"/>
              <a:t>End</a:t>
            </a:r>
            <a:r>
              <a:rPr spc="70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spc="-25" dirty="0"/>
              <a:t>CLL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864704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86370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827759"/>
            <a:ext cx="3242310" cy="753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Create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new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temp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(Node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temp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new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Node())</a:t>
            </a:r>
            <a:endParaRPr sz="1100">
              <a:latin typeface="Arial MT"/>
              <a:cs typeface="Arial MT"/>
            </a:endParaRPr>
          </a:p>
          <a:p>
            <a:pPr marL="12700" marR="677545">
              <a:lnSpc>
                <a:spcPct val="158500"/>
              </a:lnSpc>
              <a:spcBef>
                <a:spcPts val="240"/>
              </a:spcBef>
            </a:pPr>
            <a:r>
              <a:rPr sz="1100" spc="-10" dirty="0">
                <a:latin typeface="Arial MT"/>
                <a:cs typeface="Arial MT"/>
              </a:rPr>
              <a:t>Initialize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both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link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node </a:t>
            </a:r>
            <a:r>
              <a:rPr sz="1100" spc="-10" dirty="0">
                <a:latin typeface="Arial MT"/>
                <a:cs typeface="Arial MT"/>
              </a:rPr>
              <a:t>Check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empty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(if(head==null))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160767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15978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426476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42485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901" y="1683613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88302" y="167580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0034" y="1654611"/>
            <a:ext cx="2965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Assign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head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tail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node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temp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(head=tail=temp)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6705" y="1945233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194423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1908288"/>
            <a:ext cx="1663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Otherwise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(Managing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tail)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4901" y="2202370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88302" y="219456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0034" y="2097462"/>
            <a:ext cx="2366645" cy="7086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000" dirty="0">
                <a:latin typeface="Arial MT"/>
                <a:cs typeface="Arial MT"/>
              </a:rPr>
              <a:t>Set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link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tail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temp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spc="-10" dirty="0">
                <a:latin typeface="Arial MT"/>
                <a:cs typeface="Arial MT"/>
              </a:rPr>
              <a:t>(tail.link=temp)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494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Set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link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temp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head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spc="-10" dirty="0">
                <a:latin typeface="Arial MT"/>
                <a:cs typeface="Arial MT"/>
              </a:rPr>
              <a:t>(temp.link=head) </a:t>
            </a:r>
            <a:r>
              <a:rPr sz="1000" dirty="0">
                <a:latin typeface="Arial MT"/>
                <a:cs typeface="Arial MT"/>
              </a:rPr>
              <a:t>Set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tail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temp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(tail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=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temp)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4901" y="2430106"/>
            <a:ext cx="134416" cy="13441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88302" y="242918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4901" y="2657855"/>
            <a:ext cx="134416" cy="1344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90435" y="2650050"/>
            <a:ext cx="63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20</a:t>
            </a:r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Code</a:t>
            </a:r>
            <a:r>
              <a:rPr spc="55" dirty="0"/>
              <a:t> </a:t>
            </a:r>
            <a:r>
              <a:rPr dirty="0"/>
              <a:t>for</a:t>
            </a:r>
            <a:r>
              <a:rPr spc="60" dirty="0"/>
              <a:t> </a:t>
            </a:r>
            <a:r>
              <a:rPr dirty="0"/>
              <a:t>Insertion</a:t>
            </a:r>
            <a:r>
              <a:rPr spc="60" dirty="0"/>
              <a:t> </a:t>
            </a:r>
            <a:r>
              <a:rPr dirty="0"/>
              <a:t>at</a:t>
            </a:r>
            <a:r>
              <a:rPr spc="60" dirty="0"/>
              <a:t> </a:t>
            </a:r>
            <a:r>
              <a:rPr dirty="0"/>
              <a:t>End</a:t>
            </a:r>
            <a:r>
              <a:rPr spc="60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60004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Arial MT"/>
                <a:cs typeface="Arial MT"/>
              </a:rPr>
              <a:t>Java</a:t>
            </a:r>
            <a:r>
              <a:rPr sz="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0000"/>
                </a:solidFill>
                <a:latin typeface="Arial MT"/>
                <a:cs typeface="Arial MT"/>
              </a:rPr>
              <a:t>Statement: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004" y="1126185"/>
            <a:ext cx="4336415" cy="1177290"/>
            <a:chOff x="136004" y="1126185"/>
            <a:chExt cx="4336415" cy="1177290"/>
          </a:xfrm>
        </p:grpSpPr>
        <p:sp>
          <p:nvSpPr>
            <p:cNvPr id="5" name="object 5"/>
            <p:cNvSpPr/>
            <p:nvPr/>
          </p:nvSpPr>
          <p:spPr>
            <a:xfrm>
              <a:off x="138544" y="1128725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71" y="1131252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6920" y="1131252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071" y="116922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66920" y="116922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071" y="126258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66920" y="126258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71" y="1345044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66920" y="1345044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071" y="1434998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66920" y="1434998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071" y="1528368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6920" y="1528368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071" y="1621739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6920" y="1621739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071" y="1663496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66920" y="1663496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071" y="1751520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66920" y="1751520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1071" y="1844903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6920" y="1844903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1071" y="1938261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66920" y="1938261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1071" y="202070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66920" y="202070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1071" y="211409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66920" y="211409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1071" y="2207463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81559" y="1118141"/>
            <a:ext cx="2131060" cy="1200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85"/>
              </a:lnSpc>
              <a:spcBef>
                <a:spcPts val="95"/>
              </a:spcBef>
            </a:pPr>
            <a:r>
              <a:rPr sz="900" dirty="0">
                <a:latin typeface="Courier New"/>
                <a:cs typeface="Courier New"/>
              </a:rPr>
              <a:t>public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void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insEnd(int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ele)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680"/>
              </a:lnSpc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46100" marR="5080">
              <a:lnSpc>
                <a:spcPct val="68100"/>
              </a:lnSpc>
              <a:spcBef>
                <a:spcPts val="140"/>
              </a:spcBef>
            </a:pPr>
            <a:r>
              <a:rPr sz="900" dirty="0">
                <a:latin typeface="Courier New"/>
                <a:cs typeface="Courier New"/>
              </a:rPr>
              <a:t>Node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temp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new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Node(); temp.info=ele; temp.link=null;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869"/>
              </a:lnSpc>
            </a:pPr>
            <a:r>
              <a:rPr sz="900" spc="-10" dirty="0">
                <a:latin typeface="Courier New"/>
                <a:cs typeface="Courier New"/>
              </a:rPr>
              <a:t>if(head==null)</a:t>
            </a:r>
            <a:endParaRPr sz="900">
              <a:latin typeface="Courier New"/>
              <a:cs typeface="Courier New"/>
            </a:endParaRPr>
          </a:p>
          <a:p>
            <a:pPr marL="1092835">
              <a:lnSpc>
                <a:spcPts val="715"/>
              </a:lnSpc>
            </a:pPr>
            <a:r>
              <a:rPr sz="900" spc="-10" dirty="0">
                <a:latin typeface="Courier New"/>
                <a:cs typeface="Courier New"/>
              </a:rPr>
              <a:t>head=tail=temp;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715"/>
              </a:lnSpc>
            </a:pPr>
            <a:r>
              <a:rPr sz="900" dirty="0">
                <a:latin typeface="Courier New"/>
                <a:cs typeface="Courier New"/>
              </a:rPr>
              <a:t>else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//Managing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tail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690"/>
              </a:lnSpc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092835" marR="5080" algn="just">
              <a:lnSpc>
                <a:spcPct val="68100"/>
              </a:lnSpc>
              <a:spcBef>
                <a:spcPts val="150"/>
              </a:spcBef>
            </a:pPr>
            <a:r>
              <a:rPr sz="900" spc="-10" dirty="0">
                <a:latin typeface="Courier New"/>
                <a:cs typeface="Courier New"/>
              </a:rPr>
              <a:t>tail.link=temp; temp.link=head; tail=temp;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38531" y="2204923"/>
            <a:ext cx="4331335" cy="263525"/>
            <a:chOff x="138531" y="2204923"/>
            <a:chExt cx="4331335" cy="263525"/>
          </a:xfrm>
        </p:grpSpPr>
        <p:sp>
          <p:nvSpPr>
            <p:cNvPr id="35" name="object 35"/>
            <p:cNvSpPr/>
            <p:nvPr/>
          </p:nvSpPr>
          <p:spPr>
            <a:xfrm>
              <a:off x="4466920" y="2207463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1071" y="230083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66920" y="230083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071" y="2383269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28154" y="2244173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1559" y="2326622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38544" y="2383269"/>
            <a:ext cx="4331335" cy="125730"/>
            <a:chOff x="138544" y="2383269"/>
            <a:chExt cx="4331335" cy="125730"/>
          </a:xfrm>
        </p:grpSpPr>
        <p:sp>
          <p:nvSpPr>
            <p:cNvPr id="42" name="object 42"/>
            <p:cNvSpPr/>
            <p:nvPr/>
          </p:nvSpPr>
          <p:spPr>
            <a:xfrm>
              <a:off x="4466920" y="2383269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1071" y="2465717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66920" y="2465717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8544" y="2506205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21</a:t>
            </a:r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736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Insertion</a:t>
            </a:r>
            <a:r>
              <a:rPr sz="14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Node</a:t>
            </a:r>
            <a:r>
              <a:rPr sz="14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4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End</a:t>
            </a:r>
            <a:r>
              <a:rPr sz="1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CLL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637830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6427" y="832269"/>
            <a:ext cx="46037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375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8786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100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64793" y="1106601"/>
            <a:ext cx="2931795" cy="600075"/>
            <a:chOff x="864793" y="1106601"/>
            <a:chExt cx="2931795" cy="600075"/>
          </a:xfrm>
        </p:grpSpPr>
        <p:sp>
          <p:nvSpPr>
            <p:cNvPr id="10" name="object 10"/>
            <p:cNvSpPr/>
            <p:nvPr/>
          </p:nvSpPr>
          <p:spPr>
            <a:xfrm>
              <a:off x="3793591" y="1109141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0698" y="133775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0698" y="1474914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02151" y="1474927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7333" y="1474927"/>
              <a:ext cx="2835275" cy="229235"/>
            </a:xfrm>
            <a:custGeom>
              <a:avLst/>
              <a:gdLst/>
              <a:ahLst/>
              <a:cxnLst/>
              <a:rect l="l" t="t" r="r" b="b"/>
              <a:pathLst>
                <a:path w="2835275" h="229235">
                  <a:moveTo>
                    <a:pt x="0" y="228612"/>
                  </a:moveTo>
                  <a:lnTo>
                    <a:pt x="2834805" y="228612"/>
                  </a:lnTo>
                </a:path>
                <a:path w="2835275"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7333" y="147491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1009" y="133568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2631" y="1241234"/>
            <a:ext cx="746760" cy="284480"/>
            <a:chOff x="1042631" y="1241234"/>
            <a:chExt cx="746760" cy="284480"/>
          </a:xfrm>
        </p:grpSpPr>
        <p:sp>
          <p:nvSpPr>
            <p:cNvPr id="18" name="object 18"/>
            <p:cNvSpPr/>
            <p:nvPr/>
          </p:nvSpPr>
          <p:spPr>
            <a:xfrm>
              <a:off x="104517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76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70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517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1950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2031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50226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16964" y="1243774"/>
            <a:ext cx="472440" cy="281940"/>
            <a:chOff x="1316964" y="1243774"/>
            <a:chExt cx="472440" cy="281940"/>
          </a:xfrm>
        </p:grpSpPr>
        <p:sp>
          <p:nvSpPr>
            <p:cNvPr id="26" name="object 26"/>
            <p:cNvSpPr/>
            <p:nvPr/>
          </p:nvSpPr>
          <p:spPr>
            <a:xfrm>
              <a:off x="17843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1950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2897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81797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57082" y="1241234"/>
            <a:ext cx="746760" cy="284480"/>
            <a:chOff x="1957082" y="1241234"/>
            <a:chExt cx="746760" cy="284480"/>
          </a:xfrm>
        </p:grpSpPr>
        <p:sp>
          <p:nvSpPr>
            <p:cNvPr id="32" name="object 32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964677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231415" y="1243774"/>
            <a:ext cx="472440" cy="281940"/>
            <a:chOff x="2231415" y="1243774"/>
            <a:chExt cx="472440" cy="281940"/>
          </a:xfrm>
        </p:grpSpPr>
        <p:sp>
          <p:nvSpPr>
            <p:cNvPr id="40" name="object 40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04342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96248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874073" y="1241247"/>
            <a:ext cx="742315" cy="284480"/>
            <a:chOff x="2874073" y="1241247"/>
            <a:chExt cx="742315" cy="284480"/>
          </a:xfrm>
        </p:grpSpPr>
        <p:sp>
          <p:nvSpPr>
            <p:cNvPr id="46" name="object 46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879140" y="1198529"/>
            <a:ext cx="883919" cy="499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780" algn="r">
              <a:lnSpc>
                <a:spcPts val="925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  <a:p>
            <a:pPr marL="86995">
              <a:lnSpc>
                <a:spcPts val="1045"/>
              </a:lnSpc>
              <a:tabLst>
                <a:tab pos="348615" algn="l"/>
              </a:tabLst>
            </a:pPr>
            <a:r>
              <a:rPr sz="1100" spc="-50" dirty="0">
                <a:latin typeface="Arial MT"/>
                <a:cs typeface="Arial MT"/>
              </a:rPr>
              <a:t>C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445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22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Insertion</a:t>
            </a:r>
            <a:r>
              <a:rPr spc="55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dirty="0"/>
              <a:t>a</a:t>
            </a:r>
            <a:r>
              <a:rPr spc="60" dirty="0"/>
              <a:t> </a:t>
            </a:r>
            <a:r>
              <a:rPr dirty="0"/>
              <a:t>Node</a:t>
            </a:r>
            <a:r>
              <a:rPr spc="55" dirty="0"/>
              <a:t> </a:t>
            </a:r>
            <a:r>
              <a:rPr dirty="0"/>
              <a:t>at</a:t>
            </a:r>
            <a:r>
              <a:rPr spc="55" dirty="0"/>
              <a:t> </a:t>
            </a:r>
            <a:r>
              <a:rPr dirty="0"/>
              <a:t>End</a:t>
            </a:r>
            <a:r>
              <a:rPr spc="60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637830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6427" y="832269"/>
            <a:ext cx="46037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375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8786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100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64793" y="1106601"/>
            <a:ext cx="2931795" cy="600075"/>
            <a:chOff x="864793" y="1106601"/>
            <a:chExt cx="2931795" cy="600075"/>
          </a:xfrm>
        </p:grpSpPr>
        <p:sp>
          <p:nvSpPr>
            <p:cNvPr id="10" name="object 10"/>
            <p:cNvSpPr/>
            <p:nvPr/>
          </p:nvSpPr>
          <p:spPr>
            <a:xfrm>
              <a:off x="3793591" y="1109141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0698" y="133775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0698" y="1474914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02151" y="1474927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7333" y="1474927"/>
              <a:ext cx="2835275" cy="229235"/>
            </a:xfrm>
            <a:custGeom>
              <a:avLst/>
              <a:gdLst/>
              <a:ahLst/>
              <a:cxnLst/>
              <a:rect l="l" t="t" r="r" b="b"/>
              <a:pathLst>
                <a:path w="2835275" h="229235">
                  <a:moveTo>
                    <a:pt x="0" y="228612"/>
                  </a:moveTo>
                  <a:lnTo>
                    <a:pt x="2834805" y="228612"/>
                  </a:lnTo>
                </a:path>
                <a:path w="2835275"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7333" y="147491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1009" y="133568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2631" y="1241234"/>
            <a:ext cx="746760" cy="284480"/>
            <a:chOff x="1042631" y="1241234"/>
            <a:chExt cx="746760" cy="284480"/>
          </a:xfrm>
        </p:grpSpPr>
        <p:sp>
          <p:nvSpPr>
            <p:cNvPr id="18" name="object 18"/>
            <p:cNvSpPr/>
            <p:nvPr/>
          </p:nvSpPr>
          <p:spPr>
            <a:xfrm>
              <a:off x="104517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76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70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517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1950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2031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50226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16964" y="1243774"/>
            <a:ext cx="650875" cy="281940"/>
            <a:chOff x="1316964" y="1243774"/>
            <a:chExt cx="650875" cy="281940"/>
          </a:xfrm>
        </p:grpSpPr>
        <p:sp>
          <p:nvSpPr>
            <p:cNvPr id="26" name="object 26"/>
            <p:cNvSpPr/>
            <p:nvPr/>
          </p:nvSpPr>
          <p:spPr>
            <a:xfrm>
              <a:off x="17843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1950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81797" y="138347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957082" y="1241234"/>
            <a:ext cx="746760" cy="284480"/>
            <a:chOff x="1957082" y="1241234"/>
            <a:chExt cx="746760" cy="284480"/>
          </a:xfrm>
        </p:grpSpPr>
        <p:sp>
          <p:nvSpPr>
            <p:cNvPr id="31" name="object 31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964677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231415" y="1243774"/>
            <a:ext cx="472440" cy="281940"/>
            <a:chOff x="2231415" y="1243774"/>
            <a:chExt cx="472440" cy="281940"/>
          </a:xfrm>
        </p:grpSpPr>
        <p:sp>
          <p:nvSpPr>
            <p:cNvPr id="39" name="object 39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128979" y="1506561"/>
            <a:ext cx="1248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6465" algn="l"/>
              </a:tabLst>
            </a:pPr>
            <a:r>
              <a:rPr sz="1100" spc="-20" dirty="0">
                <a:latin typeface="Arial MT"/>
                <a:cs typeface="Arial MT"/>
              </a:rPr>
              <a:t>1000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696248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874073" y="1241247"/>
            <a:ext cx="742315" cy="284480"/>
            <a:chOff x="2874073" y="1241247"/>
            <a:chExt cx="742315" cy="284480"/>
          </a:xfrm>
        </p:grpSpPr>
        <p:sp>
          <p:nvSpPr>
            <p:cNvPr id="45" name="object 45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879140" y="1198529"/>
            <a:ext cx="883919" cy="499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780" algn="r">
              <a:lnSpc>
                <a:spcPts val="925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  <a:p>
            <a:pPr marL="86995">
              <a:lnSpc>
                <a:spcPts val="1045"/>
              </a:lnSpc>
              <a:tabLst>
                <a:tab pos="348615" algn="l"/>
              </a:tabLst>
            </a:pPr>
            <a:r>
              <a:rPr sz="1100" spc="-50" dirty="0">
                <a:latin typeface="Arial MT"/>
                <a:cs typeface="Arial MT"/>
              </a:rPr>
              <a:t>C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445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3075" y="1826627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35171" y="1598014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420211" y="1789912"/>
            <a:ext cx="746760" cy="284480"/>
            <a:chOff x="3420211" y="1789912"/>
            <a:chExt cx="746760" cy="284480"/>
          </a:xfrm>
        </p:grpSpPr>
        <p:sp>
          <p:nvSpPr>
            <p:cNvPr id="57" name="object 57"/>
            <p:cNvSpPr/>
            <p:nvPr/>
          </p:nvSpPr>
          <p:spPr>
            <a:xfrm>
              <a:off x="3422751" y="179245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25279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04679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22751" y="207183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97084" y="17924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99624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707206" y="1829814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697084" y="1794979"/>
            <a:ext cx="467359" cy="279400"/>
            <a:chOff x="3697084" y="1794979"/>
            <a:chExt cx="467359" cy="279400"/>
          </a:xfrm>
        </p:grpSpPr>
        <p:sp>
          <p:nvSpPr>
            <p:cNvPr id="65" name="object 65"/>
            <p:cNvSpPr/>
            <p:nvPr/>
          </p:nvSpPr>
          <p:spPr>
            <a:xfrm>
              <a:off x="4161904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697084" y="207183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689451" y="205523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4000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22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63193" y="1818625"/>
            <a:ext cx="2934335" cy="382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74295" indent="-457834">
              <a:lnSpc>
                <a:spcPct val="106500"/>
              </a:lnSpc>
              <a:spcBef>
                <a:spcPts val="100"/>
              </a:spcBef>
              <a:tabLst>
                <a:tab pos="2751455" algn="l"/>
              </a:tabLst>
            </a:pPr>
            <a:r>
              <a:rPr sz="1650" b="1" baseline="2525" dirty="0">
                <a:solidFill>
                  <a:srgbClr val="0000FF"/>
                </a:solidFill>
                <a:latin typeface="Arial"/>
                <a:cs typeface="Arial"/>
              </a:rPr>
              <a:t>temp</a:t>
            </a:r>
            <a:r>
              <a:rPr sz="1650" b="1" spc="-60" baseline="25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0000FF"/>
                </a:solidFill>
                <a:latin typeface="Arial MT"/>
                <a:cs typeface="Arial MT"/>
              </a:rPr>
              <a:t>node</a:t>
            </a:r>
            <a:r>
              <a:rPr sz="1650" spc="-60" baseline="25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50" baseline="2525" dirty="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sz="1650" spc="-60" baseline="25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50" baseline="2525" dirty="0">
                <a:solidFill>
                  <a:srgbClr val="0000FF"/>
                </a:solidFill>
                <a:latin typeface="Arial MT"/>
                <a:cs typeface="Arial MT"/>
              </a:rPr>
              <a:t>assumed</a:t>
            </a:r>
            <a:r>
              <a:rPr sz="1650" spc="-60" baseline="25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50" baseline="2525" dirty="0">
                <a:solidFill>
                  <a:srgbClr val="0000FF"/>
                </a:solidFill>
                <a:latin typeface="Arial MT"/>
                <a:cs typeface="Arial MT"/>
              </a:rPr>
              <a:t>address</a:t>
            </a:r>
            <a:r>
              <a:rPr sz="1650" spc="-60" baseline="25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50" spc="-30" baseline="2525" dirty="0">
                <a:solidFill>
                  <a:srgbClr val="0000FF"/>
                </a:solidFill>
                <a:latin typeface="Arial MT"/>
                <a:cs typeface="Arial MT"/>
              </a:rPr>
              <a:t>4000</a:t>
            </a:r>
            <a:r>
              <a:rPr sz="1650" baseline="2525" dirty="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D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data</a:t>
            </a:r>
            <a:r>
              <a:rPr sz="11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be</a:t>
            </a:r>
            <a:r>
              <a:rPr sz="11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inserted</a:t>
            </a:r>
            <a:r>
              <a:rPr sz="11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as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Arial MT"/>
                <a:cs typeface="Arial MT"/>
              </a:rPr>
              <a:t>D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736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Insertion</a:t>
            </a:r>
            <a:r>
              <a:rPr sz="14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Node</a:t>
            </a:r>
            <a:r>
              <a:rPr sz="14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4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End</a:t>
            </a:r>
            <a:r>
              <a:rPr sz="1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CLL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19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8786" y="1265555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51364" y="986155"/>
            <a:ext cx="467359" cy="284480"/>
            <a:chOff x="3651364" y="986155"/>
            <a:chExt cx="467359" cy="284480"/>
          </a:xfrm>
        </p:grpSpPr>
        <p:sp>
          <p:nvSpPr>
            <p:cNvPr id="9" name="object 9"/>
            <p:cNvSpPr/>
            <p:nvPr/>
          </p:nvSpPr>
          <p:spPr>
            <a:xfrm>
              <a:off x="3651364" y="9886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3891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6184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51364" y="12680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42631" y="1397647"/>
            <a:ext cx="289560" cy="282575"/>
            <a:chOff x="1042631" y="1397647"/>
            <a:chExt cx="289560" cy="282575"/>
          </a:xfrm>
        </p:grpSpPr>
        <p:sp>
          <p:nvSpPr>
            <p:cNvPr id="14" name="object 14"/>
            <p:cNvSpPr/>
            <p:nvPr/>
          </p:nvSpPr>
          <p:spPr>
            <a:xfrm>
              <a:off x="1045171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50226" y="1438692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2631" y="1397647"/>
            <a:ext cx="746760" cy="284480"/>
            <a:chOff x="1042631" y="1397647"/>
            <a:chExt cx="746760" cy="284480"/>
          </a:xfrm>
        </p:grpSpPr>
        <p:sp>
          <p:nvSpPr>
            <p:cNvPr id="18" name="object 18"/>
            <p:cNvSpPr/>
            <p:nvPr/>
          </p:nvSpPr>
          <p:spPr>
            <a:xfrm>
              <a:off x="13270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5171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1950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20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29626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16964" y="1400187"/>
            <a:ext cx="472440" cy="281940"/>
            <a:chOff x="1316964" y="1400187"/>
            <a:chExt cx="472440" cy="281940"/>
          </a:xfrm>
        </p:grpSpPr>
        <p:sp>
          <p:nvSpPr>
            <p:cNvPr id="24" name="object 24"/>
            <p:cNvSpPr/>
            <p:nvPr/>
          </p:nvSpPr>
          <p:spPr>
            <a:xfrm>
              <a:off x="178432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950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28979" y="1662974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81797" y="1539887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2545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957082" y="1397647"/>
            <a:ext cx="289560" cy="282575"/>
            <a:chOff x="1957082" y="1397647"/>
            <a:chExt cx="289560" cy="282575"/>
          </a:xfrm>
        </p:grpSpPr>
        <p:sp>
          <p:nvSpPr>
            <p:cNvPr id="30" name="object 30"/>
            <p:cNvSpPr/>
            <p:nvPr/>
          </p:nvSpPr>
          <p:spPr>
            <a:xfrm>
              <a:off x="1959622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6214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964677" y="1438692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957082" y="1397647"/>
            <a:ext cx="746760" cy="284480"/>
            <a:chOff x="1957082" y="1397647"/>
            <a:chExt cx="746760" cy="284480"/>
          </a:xfrm>
        </p:grpSpPr>
        <p:sp>
          <p:nvSpPr>
            <p:cNvPr id="34" name="object 34"/>
            <p:cNvSpPr/>
            <p:nvPr/>
          </p:nvSpPr>
          <p:spPr>
            <a:xfrm>
              <a:off x="224154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59622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33955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3649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244077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231415" y="1400187"/>
            <a:ext cx="472440" cy="281940"/>
            <a:chOff x="2231415" y="1400187"/>
            <a:chExt cx="472440" cy="281940"/>
          </a:xfrm>
        </p:grpSpPr>
        <p:sp>
          <p:nvSpPr>
            <p:cNvPr id="40" name="object 40"/>
            <p:cNvSpPr/>
            <p:nvPr/>
          </p:nvSpPr>
          <p:spPr>
            <a:xfrm>
              <a:off x="269877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33955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043429" y="1662974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96248" y="1539887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739910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871533" y="1397647"/>
            <a:ext cx="289560" cy="282575"/>
            <a:chOff x="2871533" y="1397647"/>
            <a:chExt cx="289560" cy="282575"/>
          </a:xfrm>
        </p:grpSpPr>
        <p:sp>
          <p:nvSpPr>
            <p:cNvPr id="46" name="object 46"/>
            <p:cNvSpPr/>
            <p:nvPr/>
          </p:nvSpPr>
          <p:spPr>
            <a:xfrm>
              <a:off x="2874073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661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879140" y="1438553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C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874073" y="1397660"/>
            <a:ext cx="742315" cy="284480"/>
            <a:chOff x="2874073" y="1397660"/>
            <a:chExt cx="742315" cy="284480"/>
          </a:xfrm>
        </p:grpSpPr>
        <p:sp>
          <p:nvSpPr>
            <p:cNvPr id="50" name="object 50"/>
            <p:cNvSpPr/>
            <p:nvPr/>
          </p:nvSpPr>
          <p:spPr>
            <a:xfrm>
              <a:off x="3156000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74073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4841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509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1323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4841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957880" y="1662974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60838" y="1754427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422751" y="1946338"/>
            <a:ext cx="741680" cy="284480"/>
            <a:chOff x="3422751" y="1946338"/>
            <a:chExt cx="741680" cy="284480"/>
          </a:xfrm>
        </p:grpSpPr>
        <p:sp>
          <p:nvSpPr>
            <p:cNvPr id="59" name="object 59"/>
            <p:cNvSpPr/>
            <p:nvPr/>
          </p:nvSpPr>
          <p:spPr>
            <a:xfrm>
              <a:off x="3422751" y="194886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25278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04678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22751" y="222826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97084" y="19488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99624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61904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697084" y="22282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427806" y="1929318"/>
            <a:ext cx="595630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545"/>
              </a:spcBef>
            </a:pPr>
            <a:r>
              <a:rPr sz="1100" spc="-50" dirty="0">
                <a:latin typeface="Arial MT"/>
                <a:cs typeface="Arial MT"/>
              </a:rPr>
              <a:t>D</a:t>
            </a:r>
            <a:endParaRPr sz="1100">
              <a:latin typeface="Arial MT"/>
              <a:cs typeface="Arial MT"/>
            </a:endParaRPr>
          </a:p>
          <a:p>
            <a:pPr marL="274320">
              <a:lnSpc>
                <a:spcPct val="100000"/>
              </a:lnSpc>
              <a:spcBef>
                <a:spcPts val="450"/>
              </a:spcBef>
            </a:pPr>
            <a:r>
              <a:rPr sz="1100" spc="-20" dirty="0">
                <a:latin typeface="Arial MT"/>
                <a:cs typeface="Arial MT"/>
              </a:rPr>
              <a:t>4000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23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Insertion</a:t>
            </a:r>
            <a:r>
              <a:rPr spc="55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dirty="0"/>
              <a:t>a</a:t>
            </a:r>
            <a:r>
              <a:rPr spc="60" dirty="0"/>
              <a:t> </a:t>
            </a:r>
            <a:r>
              <a:rPr dirty="0"/>
              <a:t>Node</a:t>
            </a:r>
            <a:r>
              <a:rPr spc="55" dirty="0"/>
              <a:t> </a:t>
            </a:r>
            <a:r>
              <a:rPr dirty="0"/>
              <a:t>at</a:t>
            </a:r>
            <a:r>
              <a:rPr spc="55" dirty="0"/>
              <a:t> </a:t>
            </a:r>
            <a:r>
              <a:rPr dirty="0"/>
              <a:t>End</a:t>
            </a:r>
            <a:r>
              <a:rPr spc="60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19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8786" y="1265555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51364" y="986155"/>
            <a:ext cx="467359" cy="284480"/>
            <a:chOff x="3651364" y="986155"/>
            <a:chExt cx="467359" cy="284480"/>
          </a:xfrm>
        </p:grpSpPr>
        <p:sp>
          <p:nvSpPr>
            <p:cNvPr id="9" name="object 9"/>
            <p:cNvSpPr/>
            <p:nvPr/>
          </p:nvSpPr>
          <p:spPr>
            <a:xfrm>
              <a:off x="3651364" y="9886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3891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6184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51364" y="12680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42631" y="1397647"/>
            <a:ext cx="289560" cy="282575"/>
            <a:chOff x="1042631" y="1397647"/>
            <a:chExt cx="289560" cy="282575"/>
          </a:xfrm>
        </p:grpSpPr>
        <p:sp>
          <p:nvSpPr>
            <p:cNvPr id="14" name="object 14"/>
            <p:cNvSpPr/>
            <p:nvPr/>
          </p:nvSpPr>
          <p:spPr>
            <a:xfrm>
              <a:off x="1045171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50226" y="1438692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2631" y="1397647"/>
            <a:ext cx="746760" cy="284480"/>
            <a:chOff x="1042631" y="1397647"/>
            <a:chExt cx="746760" cy="284480"/>
          </a:xfrm>
        </p:grpSpPr>
        <p:sp>
          <p:nvSpPr>
            <p:cNvPr id="18" name="object 18"/>
            <p:cNvSpPr/>
            <p:nvPr/>
          </p:nvSpPr>
          <p:spPr>
            <a:xfrm>
              <a:off x="13270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5171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1950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20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29626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16964" y="1400187"/>
            <a:ext cx="472440" cy="281940"/>
            <a:chOff x="1316964" y="1400187"/>
            <a:chExt cx="472440" cy="281940"/>
          </a:xfrm>
        </p:grpSpPr>
        <p:sp>
          <p:nvSpPr>
            <p:cNvPr id="24" name="object 24"/>
            <p:cNvSpPr/>
            <p:nvPr/>
          </p:nvSpPr>
          <p:spPr>
            <a:xfrm>
              <a:off x="178432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950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28979" y="1662974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81797" y="1539887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2545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957082" y="1397647"/>
            <a:ext cx="289560" cy="282575"/>
            <a:chOff x="1957082" y="1397647"/>
            <a:chExt cx="289560" cy="282575"/>
          </a:xfrm>
        </p:grpSpPr>
        <p:sp>
          <p:nvSpPr>
            <p:cNvPr id="30" name="object 30"/>
            <p:cNvSpPr/>
            <p:nvPr/>
          </p:nvSpPr>
          <p:spPr>
            <a:xfrm>
              <a:off x="1959622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6214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964677" y="1438692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957082" y="1397647"/>
            <a:ext cx="746760" cy="284480"/>
            <a:chOff x="1957082" y="1397647"/>
            <a:chExt cx="746760" cy="284480"/>
          </a:xfrm>
        </p:grpSpPr>
        <p:sp>
          <p:nvSpPr>
            <p:cNvPr id="34" name="object 34"/>
            <p:cNvSpPr/>
            <p:nvPr/>
          </p:nvSpPr>
          <p:spPr>
            <a:xfrm>
              <a:off x="224154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59622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33955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3649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244077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231415" y="1400187"/>
            <a:ext cx="650875" cy="281940"/>
            <a:chOff x="2231415" y="1400187"/>
            <a:chExt cx="650875" cy="281940"/>
          </a:xfrm>
        </p:grpSpPr>
        <p:sp>
          <p:nvSpPr>
            <p:cNvPr id="40" name="object 40"/>
            <p:cNvSpPr/>
            <p:nvPr/>
          </p:nvSpPr>
          <p:spPr>
            <a:xfrm>
              <a:off x="269877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33955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96248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739910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871533" y="1397647"/>
            <a:ext cx="289560" cy="282575"/>
            <a:chOff x="2871533" y="1397647"/>
            <a:chExt cx="289560" cy="282575"/>
          </a:xfrm>
        </p:grpSpPr>
        <p:sp>
          <p:nvSpPr>
            <p:cNvPr id="45" name="object 45"/>
            <p:cNvSpPr/>
            <p:nvPr/>
          </p:nvSpPr>
          <p:spPr>
            <a:xfrm>
              <a:off x="2874073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7661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879140" y="1438553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C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871533" y="1397647"/>
            <a:ext cx="838835" cy="831215"/>
            <a:chOff x="2871533" y="1397647"/>
            <a:chExt cx="838835" cy="831215"/>
          </a:xfrm>
        </p:grpSpPr>
        <p:sp>
          <p:nvSpPr>
            <p:cNvPr id="49" name="object 49"/>
            <p:cNvSpPr/>
            <p:nvPr/>
          </p:nvSpPr>
          <p:spPr>
            <a:xfrm>
              <a:off x="3156000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74073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4841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509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1323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4841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22751" y="194886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25278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427806" y="1987358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D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420211" y="1946325"/>
            <a:ext cx="746760" cy="284480"/>
            <a:chOff x="3420211" y="1946325"/>
            <a:chExt cx="746760" cy="284480"/>
          </a:xfrm>
        </p:grpSpPr>
        <p:sp>
          <p:nvSpPr>
            <p:cNvPr id="59" name="object 59"/>
            <p:cNvSpPr/>
            <p:nvPr/>
          </p:nvSpPr>
          <p:spPr>
            <a:xfrm>
              <a:off x="3704679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22751" y="222826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97084" y="19488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99624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161904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97084" y="22282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689451" y="2211652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4000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608158" y="1583067"/>
            <a:ext cx="280035" cy="371475"/>
            <a:chOff x="3608158" y="1583067"/>
            <a:chExt cx="280035" cy="371475"/>
          </a:xfrm>
        </p:grpSpPr>
        <p:sp>
          <p:nvSpPr>
            <p:cNvPr id="67" name="object 67"/>
            <p:cNvSpPr/>
            <p:nvPr/>
          </p:nvSpPr>
          <p:spPr>
            <a:xfrm>
              <a:off x="3610698" y="1585607"/>
              <a:ext cx="274955" cy="0"/>
            </a:xfrm>
            <a:custGeom>
              <a:avLst/>
              <a:gdLst/>
              <a:ahLst/>
              <a:cxnLst/>
              <a:rect l="l" t="t" r="r" b="b"/>
              <a:pathLst>
                <a:path w="274954">
                  <a:moveTo>
                    <a:pt x="0" y="0"/>
                  </a:moveTo>
                  <a:lnTo>
                    <a:pt x="27433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85044" y="1585607"/>
              <a:ext cx="0" cy="366395"/>
            </a:xfrm>
            <a:custGeom>
              <a:avLst/>
              <a:gdLst/>
              <a:ahLst/>
              <a:cxnLst/>
              <a:rect l="l" t="t" r="r" b="b"/>
              <a:pathLst>
                <a:path h="366394">
                  <a:moveTo>
                    <a:pt x="0" y="36578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435438" y="1754427"/>
            <a:ext cx="614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temp</a:t>
            </a:r>
            <a:r>
              <a:rPr sz="1100" b="1" spc="290" dirty="0">
                <a:latin typeface="Arial"/>
                <a:cs typeface="Arial"/>
              </a:rPr>
              <a:t> </a:t>
            </a:r>
            <a:r>
              <a:rPr sz="1500" spc="652" baseline="-19444" dirty="0">
                <a:latin typeface="Cambria"/>
                <a:cs typeface="Cambria"/>
              </a:rPr>
              <a:t>v</a:t>
            </a:r>
            <a:endParaRPr sz="1500" baseline="-19444">
              <a:latin typeface="Cambria"/>
              <a:cs typeface="Cambria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145878" y="1397647"/>
            <a:ext cx="472440" cy="282575"/>
            <a:chOff x="3145878" y="1397647"/>
            <a:chExt cx="472440" cy="282575"/>
          </a:xfrm>
        </p:grpSpPr>
        <p:sp>
          <p:nvSpPr>
            <p:cNvPr id="71" name="object 71"/>
            <p:cNvSpPr/>
            <p:nvPr/>
          </p:nvSpPr>
          <p:spPr>
            <a:xfrm>
              <a:off x="314841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1509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3158528" y="143630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4000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148418" y="1402727"/>
            <a:ext cx="467359" cy="279400"/>
            <a:chOff x="3148418" y="1402727"/>
            <a:chExt cx="467359" cy="279400"/>
          </a:xfrm>
        </p:grpSpPr>
        <p:sp>
          <p:nvSpPr>
            <p:cNvPr id="75" name="object 75"/>
            <p:cNvSpPr/>
            <p:nvPr/>
          </p:nvSpPr>
          <p:spPr>
            <a:xfrm>
              <a:off x="361323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14841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860537" y="1600616"/>
            <a:ext cx="1456690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580"/>
              </a:spcBef>
              <a:tabLst>
                <a:tab pos="1109980" algn="l"/>
              </a:tabLst>
            </a:pPr>
            <a:r>
              <a:rPr sz="1100" spc="-20" dirty="0">
                <a:latin typeface="Arial MT"/>
                <a:cs typeface="Arial MT"/>
              </a:rPr>
              <a:t>2000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dirty="0">
                <a:latin typeface="Arial"/>
                <a:cs typeface="Arial"/>
              </a:rPr>
              <a:t>2: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tail.link=</a:t>
            </a:r>
            <a:r>
              <a:rPr sz="11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000FF"/>
                </a:solidFill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23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Circular</a:t>
            </a:r>
            <a:r>
              <a:rPr spc="65" dirty="0"/>
              <a:t> </a:t>
            </a:r>
            <a:r>
              <a:rPr dirty="0"/>
              <a:t>Linked</a:t>
            </a:r>
            <a:r>
              <a:rPr spc="70" dirty="0"/>
              <a:t> </a:t>
            </a:r>
            <a:r>
              <a:rPr dirty="0"/>
              <a:t>List</a:t>
            </a:r>
            <a:r>
              <a:rPr spc="70" dirty="0"/>
              <a:t> </a:t>
            </a:r>
            <a:r>
              <a:rPr spc="-10" dirty="0"/>
              <a:t>(CLL)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22655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54607"/>
            <a:ext cx="2105025" cy="55054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00" dirty="0">
                <a:latin typeface="Arial MT"/>
                <a:cs typeface="Arial MT"/>
              </a:rPr>
              <a:t>Link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successor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Node</a:t>
            </a:r>
            <a:endParaRPr sz="1100">
              <a:latin typeface="Arial MT"/>
              <a:cs typeface="Arial MT"/>
            </a:endParaRPr>
          </a:p>
          <a:p>
            <a:pPr marL="1334135">
              <a:lnSpc>
                <a:spcPct val="100000"/>
              </a:lnSpc>
              <a:spcBef>
                <a:spcPts val="750"/>
              </a:spcBef>
            </a:pPr>
            <a:r>
              <a:rPr sz="1100" b="1" dirty="0">
                <a:latin typeface="Arial"/>
                <a:cs typeface="Arial"/>
              </a:rPr>
              <a:t>Node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38401" y="1050759"/>
            <a:ext cx="1113155" cy="193040"/>
            <a:chOff x="1638401" y="1050759"/>
            <a:chExt cx="1113155" cy="193040"/>
          </a:xfrm>
        </p:grpSpPr>
        <p:sp>
          <p:nvSpPr>
            <p:cNvPr id="6" name="object 6"/>
            <p:cNvSpPr/>
            <p:nvPr/>
          </p:nvSpPr>
          <p:spPr>
            <a:xfrm>
              <a:off x="1640941" y="1053299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3468" y="10558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97201" y="10558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941" y="1241247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89619" y="1053299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2146" y="10558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45996" y="1045945"/>
            <a:ext cx="956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0"/>
              </a:spcBef>
              <a:tabLst>
                <a:tab pos="688975" algn="l"/>
              </a:tabLst>
            </a:pPr>
            <a:r>
              <a:rPr sz="1100" spc="-20" dirty="0">
                <a:latin typeface="Arial MT"/>
                <a:cs typeface="Arial MT"/>
              </a:rPr>
              <a:t>INFO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i="1" spc="-20" dirty="0">
                <a:latin typeface="Arial"/>
                <a:cs typeface="Arial"/>
              </a:rPr>
              <a:t>Link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89619" y="1055827"/>
            <a:ext cx="828675" cy="187960"/>
            <a:chOff x="2189619" y="1055827"/>
            <a:chExt cx="828675" cy="187960"/>
          </a:xfrm>
        </p:grpSpPr>
        <p:sp>
          <p:nvSpPr>
            <p:cNvPr id="14" name="object 14"/>
            <p:cNvSpPr/>
            <p:nvPr/>
          </p:nvSpPr>
          <p:spPr>
            <a:xfrm>
              <a:off x="2745879" y="10558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9619" y="1241247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1899" y="1147280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4">
                  <a:moveTo>
                    <a:pt x="0" y="0"/>
                  </a:moveTo>
                  <a:lnTo>
                    <a:pt x="3657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78454" y="1008054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7508" y="1151407"/>
            <a:ext cx="2767330" cy="4838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39750">
              <a:lnSpc>
                <a:spcPct val="100000"/>
              </a:lnSpc>
              <a:spcBef>
                <a:spcPts val="665"/>
              </a:spcBef>
            </a:pP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Address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Figure</a:t>
            </a:r>
            <a:r>
              <a:rPr sz="1000" spc="-2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1:</a:t>
            </a:r>
            <a:r>
              <a:rPr sz="1000" spc="-1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Structure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Circular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Linked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List</a:t>
            </a:r>
            <a:r>
              <a:rPr sz="1000" spc="-20" dirty="0">
                <a:latin typeface="Arial MT"/>
                <a:cs typeface="Arial MT"/>
              </a:rPr>
              <a:t> Node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902307"/>
            <a:ext cx="76809" cy="768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635038" y="2330424"/>
            <a:ext cx="3394075" cy="284480"/>
            <a:chOff x="635038" y="2330424"/>
            <a:chExt cx="3394075" cy="284480"/>
          </a:xfrm>
        </p:grpSpPr>
        <p:sp>
          <p:nvSpPr>
            <p:cNvPr id="21" name="object 21"/>
            <p:cNvSpPr/>
            <p:nvPr/>
          </p:nvSpPr>
          <p:spPr>
            <a:xfrm>
              <a:off x="635038" y="233295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7578" y="233549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5525" y="233549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5038" y="261235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7930" y="233295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0458" y="233549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2750" y="233549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7930" y="261235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88770" y="2472651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4">
                  <a:moveTo>
                    <a:pt x="0" y="0"/>
                  </a:moveTo>
                  <a:lnTo>
                    <a:pt x="3657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49501" y="233295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52028" y="233549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39976" y="233549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9501" y="261235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32381" y="233295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34921" y="233549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97201" y="233549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32381" y="261235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03234" y="2472651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4">
                  <a:moveTo>
                    <a:pt x="0" y="0"/>
                  </a:moveTo>
                  <a:lnTo>
                    <a:pt x="3657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63952" y="233295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66479" y="233549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54439" y="233549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63952" y="261235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46845" y="233295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49372" y="233549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11665" y="233549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46845" y="261235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17685" y="2472651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0" y="0"/>
                  </a:moveTo>
                  <a:lnTo>
                    <a:pt x="3657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78403" y="233295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80930" y="233549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68890" y="233549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78403" y="261235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561295" y="233295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63823" y="233549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026115" y="233549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561295" y="261235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90232" y="1734258"/>
            <a:ext cx="3566160" cy="105346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44"/>
              </a:spcBef>
            </a:pPr>
            <a:r>
              <a:rPr sz="1100" dirty="0">
                <a:latin typeface="Arial MT"/>
                <a:cs typeface="Arial MT"/>
              </a:rPr>
              <a:t>Same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except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b="1" dirty="0">
                <a:latin typeface="Arial"/>
                <a:cs typeface="Arial"/>
              </a:rPr>
              <a:t>tail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links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node</a:t>
            </a:r>
            <a:endParaRPr sz="1100">
              <a:latin typeface="Arial MT"/>
              <a:cs typeface="Arial MT"/>
            </a:endParaRPr>
          </a:p>
          <a:p>
            <a:pPr marL="340995">
              <a:lnSpc>
                <a:spcPct val="100000"/>
              </a:lnSpc>
              <a:spcBef>
                <a:spcPts val="75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  <a:p>
            <a:pPr marL="294640">
              <a:lnSpc>
                <a:spcPct val="100000"/>
              </a:lnSpc>
              <a:spcBef>
                <a:spcPts val="869"/>
              </a:spcBef>
              <a:tabLst>
                <a:tab pos="545465" algn="l"/>
                <a:tab pos="1037590" algn="l"/>
                <a:tab pos="1459865" algn="l"/>
                <a:tab pos="1951989" algn="l"/>
                <a:tab pos="2374265" algn="l"/>
                <a:tab pos="2866390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200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500" spc="907" baseline="22222" dirty="0">
                <a:latin typeface="Cambria"/>
                <a:cs typeface="Cambria"/>
              </a:rPr>
              <a:t>)</a:t>
            </a:r>
            <a:r>
              <a:rPr sz="1500" spc="209" baseline="22222" dirty="0">
                <a:latin typeface="Cambria"/>
                <a:cs typeface="Cambria"/>
              </a:rPr>
              <a:t> </a:t>
            </a: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300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500" spc="907" baseline="22222" dirty="0">
                <a:latin typeface="Cambria"/>
                <a:cs typeface="Cambria"/>
              </a:rPr>
              <a:t>)</a:t>
            </a:r>
            <a:r>
              <a:rPr sz="1500" spc="157" baseline="22222" dirty="0">
                <a:latin typeface="Cambria"/>
                <a:cs typeface="Cambria"/>
              </a:rPr>
              <a:t> </a:t>
            </a:r>
            <a:r>
              <a:rPr sz="1100" spc="-50" dirty="0">
                <a:latin typeface="Arial MT"/>
                <a:cs typeface="Arial MT"/>
              </a:rPr>
              <a:t>C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400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500" spc="907" baseline="22222" dirty="0">
                <a:latin typeface="Cambria"/>
                <a:cs typeface="Cambria"/>
              </a:rPr>
              <a:t>)</a:t>
            </a:r>
            <a:r>
              <a:rPr sz="1500" spc="157" baseline="22222" dirty="0">
                <a:latin typeface="Cambria"/>
                <a:cs typeface="Cambria"/>
              </a:rPr>
              <a:t> </a:t>
            </a:r>
            <a:r>
              <a:rPr sz="1100" spc="-50" dirty="0">
                <a:latin typeface="Arial MT"/>
                <a:cs typeface="Arial MT"/>
              </a:rPr>
              <a:t>D</a:t>
            </a:r>
            <a:endParaRPr sz="1100">
              <a:latin typeface="Arial MT"/>
              <a:cs typeface="Arial MT"/>
            </a:endParaRPr>
          </a:p>
          <a:p>
            <a:pPr marL="249554">
              <a:lnSpc>
                <a:spcPct val="100000"/>
              </a:lnSpc>
              <a:spcBef>
                <a:spcPts val="450"/>
              </a:spcBef>
              <a:tabLst>
                <a:tab pos="1163955" algn="l"/>
                <a:tab pos="2078355" algn="l"/>
                <a:tab pos="2992755" algn="l"/>
              </a:tabLst>
            </a:pPr>
            <a:r>
              <a:rPr sz="1100" spc="-25" dirty="0">
                <a:latin typeface="Arial MT"/>
                <a:cs typeface="Arial MT"/>
              </a:rPr>
              <a:t>100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200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300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400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346346" y="3344397"/>
            <a:ext cx="1987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4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Insertion</a:t>
            </a:r>
            <a:r>
              <a:rPr spc="55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dirty="0"/>
              <a:t>a</a:t>
            </a:r>
            <a:r>
              <a:rPr spc="60" dirty="0"/>
              <a:t> </a:t>
            </a:r>
            <a:r>
              <a:rPr dirty="0"/>
              <a:t>Node</a:t>
            </a:r>
            <a:r>
              <a:rPr spc="55" dirty="0"/>
              <a:t> </a:t>
            </a:r>
            <a:r>
              <a:rPr dirty="0"/>
              <a:t>at</a:t>
            </a:r>
            <a:r>
              <a:rPr spc="55" dirty="0"/>
              <a:t> </a:t>
            </a:r>
            <a:r>
              <a:rPr dirty="0"/>
              <a:t>End</a:t>
            </a:r>
            <a:r>
              <a:rPr spc="60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19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566" y="986142"/>
            <a:ext cx="472440" cy="282575"/>
            <a:chOff x="722566" y="986142"/>
            <a:chExt cx="472440" cy="282575"/>
          </a:xfrm>
        </p:grpSpPr>
        <p:sp>
          <p:nvSpPr>
            <p:cNvPr id="5" name="object 5"/>
            <p:cNvSpPr/>
            <p:nvPr/>
          </p:nvSpPr>
          <p:spPr>
            <a:xfrm>
              <a:off x="725106" y="9886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7633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2022" y="102479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2566" y="988682"/>
            <a:ext cx="472440" cy="554355"/>
            <a:chOff x="722566" y="988682"/>
            <a:chExt cx="472440" cy="554355"/>
          </a:xfrm>
        </p:grpSpPr>
        <p:sp>
          <p:nvSpPr>
            <p:cNvPr id="9" name="object 9"/>
            <p:cNvSpPr/>
            <p:nvPr/>
          </p:nvSpPr>
          <p:spPr>
            <a:xfrm>
              <a:off x="1189926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5106" y="12680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8786" y="1265555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51364" y="986155"/>
            <a:ext cx="467359" cy="284480"/>
            <a:chOff x="3651364" y="986155"/>
            <a:chExt cx="467359" cy="284480"/>
          </a:xfrm>
        </p:grpSpPr>
        <p:sp>
          <p:nvSpPr>
            <p:cNvPr id="15" name="object 15"/>
            <p:cNvSpPr/>
            <p:nvPr/>
          </p:nvSpPr>
          <p:spPr>
            <a:xfrm>
              <a:off x="3651364" y="9886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3891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16184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51364" y="12680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042631" y="1397647"/>
            <a:ext cx="289560" cy="282575"/>
            <a:chOff x="1042631" y="1397647"/>
            <a:chExt cx="289560" cy="282575"/>
          </a:xfrm>
        </p:grpSpPr>
        <p:sp>
          <p:nvSpPr>
            <p:cNvPr id="20" name="object 20"/>
            <p:cNvSpPr/>
            <p:nvPr/>
          </p:nvSpPr>
          <p:spPr>
            <a:xfrm>
              <a:off x="1045171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28496" y="1438692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42631" y="1397647"/>
            <a:ext cx="746760" cy="284480"/>
            <a:chOff x="1042631" y="1397647"/>
            <a:chExt cx="746760" cy="284480"/>
          </a:xfrm>
        </p:grpSpPr>
        <p:sp>
          <p:nvSpPr>
            <p:cNvPr id="24" name="object 24"/>
            <p:cNvSpPr/>
            <p:nvPr/>
          </p:nvSpPr>
          <p:spPr>
            <a:xfrm>
              <a:off x="13270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45171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1950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20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86420" y="1436305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16964" y="1400187"/>
            <a:ext cx="650875" cy="281940"/>
            <a:chOff x="1316964" y="1400187"/>
            <a:chExt cx="650875" cy="281940"/>
          </a:xfrm>
        </p:grpSpPr>
        <p:sp>
          <p:nvSpPr>
            <p:cNvPr id="30" name="object 30"/>
            <p:cNvSpPr/>
            <p:nvPr/>
          </p:nvSpPr>
          <p:spPr>
            <a:xfrm>
              <a:off x="178432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1950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8179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82545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957082" y="1397647"/>
            <a:ext cx="289560" cy="282575"/>
            <a:chOff x="1957082" y="1397647"/>
            <a:chExt cx="289560" cy="282575"/>
          </a:xfrm>
        </p:grpSpPr>
        <p:sp>
          <p:nvSpPr>
            <p:cNvPr id="35" name="object 35"/>
            <p:cNvSpPr/>
            <p:nvPr/>
          </p:nvSpPr>
          <p:spPr>
            <a:xfrm>
              <a:off x="1959622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6214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042947" y="1438692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957082" y="1397647"/>
            <a:ext cx="746760" cy="284480"/>
            <a:chOff x="1957082" y="1397647"/>
            <a:chExt cx="746760" cy="284480"/>
          </a:xfrm>
        </p:grpSpPr>
        <p:sp>
          <p:nvSpPr>
            <p:cNvPr id="39" name="object 39"/>
            <p:cNvSpPr/>
            <p:nvPr/>
          </p:nvSpPr>
          <p:spPr>
            <a:xfrm>
              <a:off x="224154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59622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33955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3649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300871" y="1436305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231415" y="1397647"/>
            <a:ext cx="930275" cy="284480"/>
            <a:chOff x="2231415" y="1397647"/>
            <a:chExt cx="930275" cy="284480"/>
          </a:xfrm>
        </p:grpSpPr>
        <p:sp>
          <p:nvSpPr>
            <p:cNvPr id="45" name="object 45"/>
            <p:cNvSpPr/>
            <p:nvPr/>
          </p:nvSpPr>
          <p:spPr>
            <a:xfrm>
              <a:off x="269877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33955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96248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74073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7661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714510" y="1388642"/>
            <a:ext cx="390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000" spc="605" dirty="0">
                <a:latin typeface="Cambria"/>
                <a:cs typeface="Cambria"/>
              </a:rPr>
              <a:t>)</a:t>
            </a:r>
            <a:r>
              <a:rPr sz="1000" spc="475" dirty="0">
                <a:latin typeface="Cambria"/>
                <a:cs typeface="Cambria"/>
              </a:rPr>
              <a:t> </a:t>
            </a:r>
            <a:r>
              <a:rPr sz="1650" spc="-75" baseline="-20202" dirty="0">
                <a:latin typeface="Arial MT"/>
                <a:cs typeface="Arial MT"/>
              </a:rPr>
              <a:t>C</a:t>
            </a:r>
            <a:endParaRPr sz="1650" baseline="-20202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871533" y="1397647"/>
            <a:ext cx="1296035" cy="833755"/>
            <a:chOff x="2871533" y="1397647"/>
            <a:chExt cx="1296035" cy="833755"/>
          </a:xfrm>
        </p:grpSpPr>
        <p:sp>
          <p:nvSpPr>
            <p:cNvPr id="52" name="object 52"/>
            <p:cNvSpPr/>
            <p:nvPr/>
          </p:nvSpPr>
          <p:spPr>
            <a:xfrm>
              <a:off x="3156000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74073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4841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509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1323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4841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22751" y="194886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25278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04678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22751" y="222826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97084" y="19488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99624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161904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697084" y="22282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689451" y="2211652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4000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145878" y="1397647"/>
            <a:ext cx="742315" cy="556895"/>
            <a:chOff x="3145878" y="1397647"/>
            <a:chExt cx="742315" cy="556895"/>
          </a:xfrm>
        </p:grpSpPr>
        <p:sp>
          <p:nvSpPr>
            <p:cNvPr id="68" name="object 68"/>
            <p:cNvSpPr/>
            <p:nvPr/>
          </p:nvSpPr>
          <p:spPr>
            <a:xfrm>
              <a:off x="3610698" y="1585607"/>
              <a:ext cx="274955" cy="0"/>
            </a:xfrm>
            <a:custGeom>
              <a:avLst/>
              <a:gdLst/>
              <a:ahLst/>
              <a:cxnLst/>
              <a:rect l="l" t="t" r="r" b="b"/>
              <a:pathLst>
                <a:path w="274954">
                  <a:moveTo>
                    <a:pt x="0" y="0"/>
                  </a:moveTo>
                  <a:lnTo>
                    <a:pt x="27433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85044" y="1585607"/>
              <a:ext cx="0" cy="366395"/>
            </a:xfrm>
            <a:custGeom>
              <a:avLst/>
              <a:gdLst/>
              <a:ahLst/>
              <a:cxnLst/>
              <a:rect l="l" t="t" r="r" b="b"/>
              <a:pathLst>
                <a:path h="366394">
                  <a:moveTo>
                    <a:pt x="0" y="36578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14841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509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215322" y="1436305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4000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864793" y="1400187"/>
            <a:ext cx="3388995" cy="1011555"/>
            <a:chOff x="864793" y="1400187"/>
            <a:chExt cx="3388995" cy="1011555"/>
          </a:xfrm>
        </p:grpSpPr>
        <p:sp>
          <p:nvSpPr>
            <p:cNvPr id="74" name="object 74"/>
            <p:cNvSpPr/>
            <p:nvPr/>
          </p:nvSpPr>
          <p:spPr>
            <a:xfrm>
              <a:off x="361323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14841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59376" y="2180005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250816" y="2180005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67333" y="1631327"/>
              <a:ext cx="3383915" cy="777875"/>
            </a:xfrm>
            <a:custGeom>
              <a:avLst/>
              <a:gdLst/>
              <a:ahLst/>
              <a:cxnLst/>
              <a:rect l="l" t="t" r="r" b="b"/>
              <a:pathLst>
                <a:path w="3383915" h="777875">
                  <a:moveTo>
                    <a:pt x="0" y="777290"/>
                  </a:moveTo>
                  <a:lnTo>
                    <a:pt x="3383483" y="777290"/>
                  </a:lnTo>
                </a:path>
                <a:path w="3383915" h="777875">
                  <a:moveTo>
                    <a:pt x="0" y="77729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67333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911009" y="149210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694544" y="1946325"/>
            <a:ext cx="472440" cy="281940"/>
            <a:chOff x="3694544" y="1946325"/>
            <a:chExt cx="472440" cy="281940"/>
          </a:xfrm>
        </p:grpSpPr>
        <p:sp>
          <p:nvSpPr>
            <p:cNvPr id="82" name="object 82"/>
            <p:cNvSpPr/>
            <p:nvPr/>
          </p:nvSpPr>
          <p:spPr>
            <a:xfrm>
              <a:off x="3697084" y="19488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699624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3422738" y="1687751"/>
            <a:ext cx="700405" cy="4914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15"/>
              </a:spcBef>
            </a:pPr>
            <a:r>
              <a:rPr sz="1100" b="1" dirty="0">
                <a:latin typeface="Arial"/>
                <a:cs typeface="Arial"/>
              </a:rPr>
              <a:t>temp</a:t>
            </a:r>
            <a:r>
              <a:rPr sz="1100" b="1" spc="290" dirty="0">
                <a:latin typeface="Arial"/>
                <a:cs typeface="Arial"/>
              </a:rPr>
              <a:t> </a:t>
            </a:r>
            <a:r>
              <a:rPr sz="1500" spc="652" baseline="-19444" dirty="0">
                <a:latin typeface="Cambria"/>
                <a:cs typeface="Cambria"/>
              </a:rPr>
              <a:t>v</a:t>
            </a:r>
            <a:endParaRPr sz="1500" baseline="-19444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  <a:spcBef>
                <a:spcPts val="515"/>
              </a:spcBef>
              <a:tabLst>
                <a:tab pos="353695" algn="l"/>
              </a:tabLst>
            </a:pPr>
            <a:r>
              <a:rPr sz="1100" spc="-50" dirty="0">
                <a:latin typeface="Arial MT"/>
                <a:cs typeface="Arial MT"/>
              </a:rPr>
              <a:t>D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3697084" y="1951393"/>
            <a:ext cx="467359" cy="279400"/>
            <a:chOff x="3697084" y="1951393"/>
            <a:chExt cx="467359" cy="279400"/>
          </a:xfrm>
        </p:grpSpPr>
        <p:sp>
          <p:nvSpPr>
            <p:cNvPr id="86" name="object 86"/>
            <p:cNvSpPr/>
            <p:nvPr/>
          </p:nvSpPr>
          <p:spPr>
            <a:xfrm>
              <a:off x="4161904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697084" y="22282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128979" y="1600616"/>
            <a:ext cx="2188210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926465" algn="l"/>
                <a:tab pos="1841500" algn="l"/>
              </a:tabLst>
            </a:pPr>
            <a:r>
              <a:rPr sz="1100" spc="-20" dirty="0">
                <a:latin typeface="Arial MT"/>
                <a:cs typeface="Arial MT"/>
              </a:rPr>
              <a:t>1000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2000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  <a:p>
            <a:pPr marL="744220">
              <a:lnSpc>
                <a:spcPct val="100000"/>
              </a:lnSpc>
              <a:spcBef>
                <a:spcPts val="48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dirty="0">
                <a:latin typeface="Arial"/>
                <a:cs typeface="Arial"/>
              </a:rPr>
              <a:t>2: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tail.link=</a:t>
            </a:r>
            <a:r>
              <a:rPr sz="11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000FF"/>
                </a:solidFill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dirty="0">
                <a:latin typeface="Arial"/>
                <a:cs typeface="Arial"/>
              </a:rPr>
              <a:t>3: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temp.link=</a:t>
            </a:r>
            <a:r>
              <a:rPr sz="11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000FF"/>
                </a:solidFill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23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Insertion</a:t>
            </a:r>
            <a:r>
              <a:rPr spc="55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dirty="0"/>
              <a:t>a</a:t>
            </a:r>
            <a:r>
              <a:rPr spc="60" dirty="0"/>
              <a:t> </a:t>
            </a:r>
            <a:r>
              <a:rPr dirty="0"/>
              <a:t>Node</a:t>
            </a:r>
            <a:r>
              <a:rPr spc="55" dirty="0"/>
              <a:t> </a:t>
            </a:r>
            <a:r>
              <a:rPr dirty="0"/>
              <a:t>at</a:t>
            </a:r>
            <a:r>
              <a:rPr spc="55" dirty="0"/>
              <a:t> </a:t>
            </a:r>
            <a:r>
              <a:rPr dirty="0"/>
              <a:t>End</a:t>
            </a:r>
            <a:r>
              <a:rPr spc="60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19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566" y="986142"/>
            <a:ext cx="472440" cy="282575"/>
            <a:chOff x="722566" y="986142"/>
            <a:chExt cx="472440" cy="282575"/>
          </a:xfrm>
        </p:grpSpPr>
        <p:sp>
          <p:nvSpPr>
            <p:cNvPr id="5" name="object 5"/>
            <p:cNvSpPr/>
            <p:nvPr/>
          </p:nvSpPr>
          <p:spPr>
            <a:xfrm>
              <a:off x="725106" y="9886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7633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2022" y="102479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2566" y="988682"/>
            <a:ext cx="472440" cy="554355"/>
            <a:chOff x="722566" y="988682"/>
            <a:chExt cx="472440" cy="554355"/>
          </a:xfrm>
        </p:grpSpPr>
        <p:sp>
          <p:nvSpPr>
            <p:cNvPr id="9" name="object 9"/>
            <p:cNvSpPr/>
            <p:nvPr/>
          </p:nvSpPr>
          <p:spPr>
            <a:xfrm>
              <a:off x="1189926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5106" y="12680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8786" y="1265555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2631" y="986142"/>
            <a:ext cx="3079115" cy="694055"/>
            <a:chOff x="1042631" y="986142"/>
            <a:chExt cx="3079115" cy="694055"/>
          </a:xfrm>
        </p:grpSpPr>
        <p:sp>
          <p:nvSpPr>
            <p:cNvPr id="15" name="object 15"/>
            <p:cNvSpPr/>
            <p:nvPr/>
          </p:nvSpPr>
          <p:spPr>
            <a:xfrm>
              <a:off x="3651364" y="9886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3891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16184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51364" y="12680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5171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28496" y="1438692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42631" y="1397647"/>
            <a:ext cx="746760" cy="284480"/>
            <a:chOff x="1042631" y="1397647"/>
            <a:chExt cx="746760" cy="284480"/>
          </a:xfrm>
        </p:grpSpPr>
        <p:sp>
          <p:nvSpPr>
            <p:cNvPr id="23" name="object 23"/>
            <p:cNvSpPr/>
            <p:nvPr/>
          </p:nvSpPr>
          <p:spPr>
            <a:xfrm>
              <a:off x="13270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45171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950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20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86420" y="1436305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2000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16964" y="1400187"/>
            <a:ext cx="650875" cy="281940"/>
            <a:chOff x="1316964" y="1400187"/>
            <a:chExt cx="650875" cy="281940"/>
          </a:xfrm>
        </p:grpSpPr>
        <p:sp>
          <p:nvSpPr>
            <p:cNvPr id="29" name="object 29"/>
            <p:cNvSpPr/>
            <p:nvPr/>
          </p:nvSpPr>
          <p:spPr>
            <a:xfrm>
              <a:off x="178432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1950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8179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82545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957082" y="1397647"/>
            <a:ext cx="289560" cy="282575"/>
            <a:chOff x="1957082" y="1397647"/>
            <a:chExt cx="289560" cy="282575"/>
          </a:xfrm>
        </p:grpSpPr>
        <p:sp>
          <p:nvSpPr>
            <p:cNvPr id="34" name="object 34"/>
            <p:cNvSpPr/>
            <p:nvPr/>
          </p:nvSpPr>
          <p:spPr>
            <a:xfrm>
              <a:off x="1959622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6214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042947" y="1438692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957082" y="1397647"/>
            <a:ext cx="746760" cy="284480"/>
            <a:chOff x="1957082" y="1397647"/>
            <a:chExt cx="746760" cy="284480"/>
          </a:xfrm>
        </p:grpSpPr>
        <p:sp>
          <p:nvSpPr>
            <p:cNvPr id="38" name="object 38"/>
            <p:cNvSpPr/>
            <p:nvPr/>
          </p:nvSpPr>
          <p:spPr>
            <a:xfrm>
              <a:off x="224154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59622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33955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3649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300871" y="1436305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231415" y="1397647"/>
            <a:ext cx="930275" cy="284480"/>
            <a:chOff x="2231415" y="1397647"/>
            <a:chExt cx="930275" cy="284480"/>
          </a:xfrm>
        </p:grpSpPr>
        <p:sp>
          <p:nvSpPr>
            <p:cNvPr id="44" name="object 44"/>
            <p:cNvSpPr/>
            <p:nvPr/>
          </p:nvSpPr>
          <p:spPr>
            <a:xfrm>
              <a:off x="269877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33955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96248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4073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7661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714510" y="1388642"/>
            <a:ext cx="390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000" spc="605" dirty="0">
                <a:latin typeface="Cambria"/>
                <a:cs typeface="Cambria"/>
              </a:rPr>
              <a:t>)</a:t>
            </a:r>
            <a:r>
              <a:rPr sz="1000" spc="475" dirty="0">
                <a:latin typeface="Cambria"/>
                <a:cs typeface="Cambria"/>
              </a:rPr>
              <a:t> </a:t>
            </a:r>
            <a:r>
              <a:rPr sz="1650" spc="-75" baseline="-20202" dirty="0">
                <a:latin typeface="Arial MT"/>
                <a:cs typeface="Arial MT"/>
              </a:rPr>
              <a:t>C</a:t>
            </a:r>
            <a:endParaRPr sz="1650" baseline="-20202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871533" y="1397647"/>
            <a:ext cx="747395" cy="284480"/>
            <a:chOff x="2871533" y="1397647"/>
            <a:chExt cx="747395" cy="284480"/>
          </a:xfrm>
        </p:grpSpPr>
        <p:sp>
          <p:nvSpPr>
            <p:cNvPr id="51" name="object 51"/>
            <p:cNvSpPr/>
            <p:nvPr/>
          </p:nvSpPr>
          <p:spPr>
            <a:xfrm>
              <a:off x="3156000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74073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4841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509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1323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4841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460838" y="1754427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420211" y="1946325"/>
            <a:ext cx="746760" cy="284480"/>
            <a:chOff x="3420211" y="1946325"/>
            <a:chExt cx="746760" cy="284480"/>
          </a:xfrm>
        </p:grpSpPr>
        <p:sp>
          <p:nvSpPr>
            <p:cNvPr id="59" name="object 59"/>
            <p:cNvSpPr/>
            <p:nvPr/>
          </p:nvSpPr>
          <p:spPr>
            <a:xfrm>
              <a:off x="3422751" y="194886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25279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04679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22751" y="222826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97084" y="19488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99624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61904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697084" y="22282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689451" y="2211652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4000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145878" y="1397647"/>
            <a:ext cx="742315" cy="556895"/>
            <a:chOff x="3145878" y="1397647"/>
            <a:chExt cx="742315" cy="556895"/>
          </a:xfrm>
        </p:grpSpPr>
        <p:sp>
          <p:nvSpPr>
            <p:cNvPr id="69" name="object 69"/>
            <p:cNvSpPr/>
            <p:nvPr/>
          </p:nvSpPr>
          <p:spPr>
            <a:xfrm>
              <a:off x="3610698" y="1585607"/>
              <a:ext cx="274955" cy="0"/>
            </a:xfrm>
            <a:custGeom>
              <a:avLst/>
              <a:gdLst/>
              <a:ahLst/>
              <a:cxnLst/>
              <a:rect l="l" t="t" r="r" b="b"/>
              <a:pathLst>
                <a:path w="274954">
                  <a:moveTo>
                    <a:pt x="0" y="0"/>
                  </a:moveTo>
                  <a:lnTo>
                    <a:pt x="27433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85044" y="1585607"/>
              <a:ext cx="0" cy="366395"/>
            </a:xfrm>
            <a:custGeom>
              <a:avLst/>
              <a:gdLst/>
              <a:ahLst/>
              <a:cxnLst/>
              <a:rect l="l" t="t" r="r" b="b"/>
              <a:pathLst>
                <a:path h="366394">
                  <a:moveTo>
                    <a:pt x="0" y="36578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4841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1509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3215322" y="1436305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4000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864793" y="1400187"/>
            <a:ext cx="3388995" cy="1011555"/>
            <a:chOff x="864793" y="1400187"/>
            <a:chExt cx="3388995" cy="1011555"/>
          </a:xfrm>
        </p:grpSpPr>
        <p:sp>
          <p:nvSpPr>
            <p:cNvPr id="75" name="object 75"/>
            <p:cNvSpPr/>
            <p:nvPr/>
          </p:nvSpPr>
          <p:spPr>
            <a:xfrm>
              <a:off x="361323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14841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159376" y="2180005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250816" y="2180005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67333" y="1631327"/>
              <a:ext cx="3383915" cy="777875"/>
            </a:xfrm>
            <a:custGeom>
              <a:avLst/>
              <a:gdLst/>
              <a:ahLst/>
              <a:cxnLst/>
              <a:rect l="l" t="t" r="r" b="b"/>
              <a:pathLst>
                <a:path w="3383915" h="777875">
                  <a:moveTo>
                    <a:pt x="0" y="777290"/>
                  </a:moveTo>
                  <a:lnTo>
                    <a:pt x="3383483" y="777290"/>
                  </a:lnTo>
                </a:path>
                <a:path w="3383915" h="777875">
                  <a:moveTo>
                    <a:pt x="0" y="77729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67333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911009" y="149210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694544" y="1946325"/>
            <a:ext cx="472440" cy="281940"/>
            <a:chOff x="3694544" y="1946325"/>
            <a:chExt cx="472440" cy="281940"/>
          </a:xfrm>
        </p:grpSpPr>
        <p:sp>
          <p:nvSpPr>
            <p:cNvPr id="83" name="object 83"/>
            <p:cNvSpPr/>
            <p:nvPr/>
          </p:nvSpPr>
          <p:spPr>
            <a:xfrm>
              <a:off x="3697084" y="19488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699624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502266" y="1987358"/>
            <a:ext cx="5956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4320" algn="l"/>
              </a:tabLst>
            </a:pPr>
            <a:r>
              <a:rPr sz="1100" spc="-50" dirty="0">
                <a:latin typeface="Arial MT"/>
                <a:cs typeface="Arial MT"/>
              </a:rPr>
              <a:t>D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648824" y="986142"/>
            <a:ext cx="518159" cy="1245235"/>
            <a:chOff x="3648824" y="986142"/>
            <a:chExt cx="518159" cy="1245235"/>
          </a:xfrm>
        </p:grpSpPr>
        <p:sp>
          <p:nvSpPr>
            <p:cNvPr id="87" name="object 87"/>
            <p:cNvSpPr/>
            <p:nvPr/>
          </p:nvSpPr>
          <p:spPr>
            <a:xfrm>
              <a:off x="4161904" y="195139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697084" y="222826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651364" y="9886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653891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1128979" y="1600616"/>
            <a:ext cx="2188210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926465" algn="l"/>
                <a:tab pos="1841500" algn="l"/>
              </a:tabLst>
            </a:pPr>
            <a:r>
              <a:rPr sz="1100" spc="-20" dirty="0">
                <a:latin typeface="Arial MT"/>
                <a:cs typeface="Arial MT"/>
              </a:rPr>
              <a:t>1000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2000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3000</a:t>
            </a:r>
            <a:endParaRPr sz="1100">
              <a:latin typeface="Arial MT"/>
              <a:cs typeface="Arial MT"/>
            </a:endParaRPr>
          </a:p>
          <a:p>
            <a:pPr marL="744220">
              <a:lnSpc>
                <a:spcPct val="100000"/>
              </a:lnSpc>
              <a:spcBef>
                <a:spcPts val="48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dirty="0">
                <a:latin typeface="Arial"/>
                <a:cs typeface="Arial"/>
              </a:rPr>
              <a:t>2: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tail.link=</a:t>
            </a:r>
            <a:r>
              <a:rPr sz="11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000FF"/>
                </a:solidFill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dirty="0">
                <a:latin typeface="Arial"/>
                <a:cs typeface="Arial"/>
              </a:rPr>
              <a:t>3: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temp.link=</a:t>
            </a:r>
            <a:r>
              <a:rPr sz="11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000FF"/>
                </a:solidFill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718280" y="102479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4000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3651364" y="991222"/>
            <a:ext cx="467359" cy="960755"/>
            <a:chOff x="3651364" y="991222"/>
            <a:chExt cx="467359" cy="960755"/>
          </a:xfrm>
        </p:grpSpPr>
        <p:sp>
          <p:nvSpPr>
            <p:cNvPr id="94" name="object 94"/>
            <p:cNvSpPr/>
            <p:nvPr/>
          </p:nvSpPr>
          <p:spPr>
            <a:xfrm>
              <a:off x="4116184" y="9912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651364" y="126808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976484" y="1265555"/>
              <a:ext cx="0" cy="686435"/>
            </a:xfrm>
            <a:custGeom>
              <a:avLst/>
              <a:gdLst/>
              <a:ahLst/>
              <a:cxnLst/>
              <a:rect l="l" t="t" r="r" b="b"/>
              <a:pathLst>
                <a:path h="686435">
                  <a:moveTo>
                    <a:pt x="0" y="68583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3872344" y="1812168"/>
            <a:ext cx="2438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30" dirty="0">
                <a:latin typeface="Cambria"/>
                <a:cs typeface="Cambria"/>
              </a:rPr>
              <a:t>vv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23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009504" y="1280577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Step-</a:t>
            </a:r>
            <a:r>
              <a:rPr sz="1100" b="1" spc="-25" dirty="0">
                <a:latin typeface="Arial"/>
                <a:cs typeface="Arial"/>
              </a:rPr>
              <a:t>4: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tail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009504" y="1662974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solidFill>
                  <a:srgbClr val="0000FF"/>
                </a:solidFill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75880" y="2652920"/>
            <a:ext cx="2856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Figure</a:t>
            </a:r>
            <a:r>
              <a:rPr sz="1000" spc="-1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7:</a:t>
            </a:r>
            <a:r>
              <a:rPr sz="1000" spc="-1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Demonstration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Insertion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CLL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Deletion</a:t>
            </a:r>
            <a:r>
              <a:rPr spc="80" dirty="0"/>
              <a:t> </a:t>
            </a:r>
            <a:r>
              <a:rPr dirty="0"/>
              <a:t>Operation</a:t>
            </a:r>
            <a:r>
              <a:rPr spc="80" dirty="0"/>
              <a:t> </a:t>
            </a:r>
            <a:r>
              <a:rPr dirty="0"/>
              <a:t>in</a:t>
            </a:r>
            <a:r>
              <a:rPr spc="85" dirty="0"/>
              <a:t> </a:t>
            </a:r>
            <a:r>
              <a:rPr spc="-25" dirty="0"/>
              <a:t>CLL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971880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1239862"/>
            <a:ext cx="61874" cy="61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581" y="1467612"/>
            <a:ext cx="61874" cy="61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581" y="1695361"/>
            <a:ext cx="61874" cy="6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Three</a:t>
            </a:r>
            <a:r>
              <a:rPr spc="-25" dirty="0"/>
              <a:t> </a:t>
            </a:r>
            <a:r>
              <a:rPr dirty="0"/>
              <a:t>types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deletion</a:t>
            </a:r>
            <a:r>
              <a:rPr spc="-20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dirty="0"/>
              <a:t>be</a:t>
            </a:r>
            <a:r>
              <a:rPr spc="-20" dirty="0"/>
              <a:t> done</a:t>
            </a:r>
          </a:p>
          <a:p>
            <a:pPr marL="289560" marR="2445385">
              <a:lnSpc>
                <a:spcPct val="149400"/>
              </a:lnSpc>
              <a:spcBef>
                <a:spcPts val="180"/>
              </a:spcBef>
            </a:pPr>
            <a:r>
              <a:rPr sz="1000" dirty="0"/>
              <a:t>Deletion</a:t>
            </a:r>
            <a:r>
              <a:rPr sz="1000" spc="-15" dirty="0"/>
              <a:t> </a:t>
            </a:r>
            <a:r>
              <a:rPr sz="1000" dirty="0"/>
              <a:t>from</a:t>
            </a:r>
            <a:r>
              <a:rPr sz="1000" spc="-15" dirty="0"/>
              <a:t> </a:t>
            </a:r>
            <a:r>
              <a:rPr sz="1000" spc="-10" dirty="0"/>
              <a:t>beginning </a:t>
            </a:r>
            <a:r>
              <a:rPr sz="1000" dirty="0"/>
              <a:t>Deletion</a:t>
            </a:r>
            <a:r>
              <a:rPr sz="1000" spc="-15" dirty="0"/>
              <a:t> </a:t>
            </a:r>
            <a:r>
              <a:rPr sz="1000" dirty="0"/>
              <a:t>from</a:t>
            </a:r>
            <a:r>
              <a:rPr sz="1000" spc="-15" dirty="0"/>
              <a:t> </a:t>
            </a:r>
            <a:r>
              <a:rPr sz="1000" spc="-25" dirty="0"/>
              <a:t>end</a:t>
            </a:r>
            <a:endParaRPr sz="1000"/>
          </a:p>
          <a:p>
            <a:pPr marL="289560">
              <a:lnSpc>
                <a:spcPct val="100000"/>
              </a:lnSpc>
              <a:spcBef>
                <a:spcPts val="595"/>
              </a:spcBef>
            </a:pPr>
            <a:r>
              <a:rPr sz="1000" dirty="0"/>
              <a:t>Deletion</a:t>
            </a:r>
            <a:r>
              <a:rPr sz="1000" spc="-25" dirty="0"/>
              <a:t> </a:t>
            </a:r>
            <a:r>
              <a:rPr sz="1000" dirty="0"/>
              <a:t>from</a:t>
            </a:r>
            <a:r>
              <a:rPr sz="1000" spc="-25" dirty="0"/>
              <a:t> </a:t>
            </a:r>
            <a:r>
              <a:rPr sz="1000" dirty="0"/>
              <a:t>any</a:t>
            </a:r>
            <a:r>
              <a:rPr sz="1000" spc="-20" dirty="0"/>
              <a:t> </a:t>
            </a:r>
            <a:r>
              <a:rPr sz="1000" dirty="0"/>
              <a:t>specific</a:t>
            </a:r>
            <a:r>
              <a:rPr sz="1000" spc="-25" dirty="0"/>
              <a:t> </a:t>
            </a:r>
            <a:r>
              <a:rPr sz="1000" spc="-10" dirty="0"/>
              <a:t>position</a:t>
            </a:r>
            <a:endParaRPr sz="1000"/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pc="-10" dirty="0"/>
              <a:t>Deletion</a:t>
            </a:r>
            <a:r>
              <a:rPr spc="-25" dirty="0"/>
              <a:t> </a:t>
            </a:r>
            <a:r>
              <a:rPr dirty="0"/>
              <a:t>from</a:t>
            </a:r>
            <a:r>
              <a:rPr spc="-20" dirty="0"/>
              <a:t> </a:t>
            </a:r>
            <a:r>
              <a:rPr dirty="0"/>
              <a:t>any</a:t>
            </a:r>
            <a:r>
              <a:rPr spc="-20" dirty="0"/>
              <a:t> </a:t>
            </a:r>
            <a:r>
              <a:rPr spc="-10" dirty="0"/>
              <a:t>specific</a:t>
            </a:r>
            <a:r>
              <a:rPr spc="-20" dirty="0"/>
              <a:t> </a:t>
            </a:r>
            <a:r>
              <a:rPr spc="-10" dirty="0"/>
              <a:t>position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CLL</a:t>
            </a:r>
            <a:r>
              <a:rPr spc="-2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same</a:t>
            </a:r>
            <a:r>
              <a:rPr spc="-20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spc="-25" dirty="0"/>
              <a:t>SLL</a:t>
            </a:r>
          </a:p>
          <a:p>
            <a:pPr marL="12700" marR="5080">
              <a:lnSpc>
                <a:spcPct val="154000"/>
              </a:lnSpc>
              <a:spcBef>
                <a:spcPts val="295"/>
              </a:spcBef>
            </a:pPr>
            <a:r>
              <a:rPr dirty="0"/>
              <a:t>Deletion</a:t>
            </a:r>
            <a:r>
              <a:rPr spc="15" dirty="0"/>
              <a:t> </a:t>
            </a:r>
            <a:r>
              <a:rPr dirty="0"/>
              <a:t>from</a:t>
            </a:r>
            <a:r>
              <a:rPr spc="20" dirty="0"/>
              <a:t> </a:t>
            </a:r>
            <a:r>
              <a:rPr dirty="0"/>
              <a:t>beginning</a:t>
            </a:r>
            <a:r>
              <a:rPr spc="20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dirty="0"/>
              <a:t>end</a:t>
            </a:r>
            <a:r>
              <a:rPr spc="2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dirty="0"/>
              <a:t>CLL</a:t>
            </a:r>
            <a:r>
              <a:rPr spc="15" dirty="0"/>
              <a:t> </a:t>
            </a:r>
            <a:r>
              <a:rPr dirty="0"/>
              <a:t>requires</a:t>
            </a:r>
            <a:r>
              <a:rPr spc="20" dirty="0"/>
              <a:t> </a:t>
            </a:r>
            <a:r>
              <a:rPr dirty="0"/>
              <a:t>additional</a:t>
            </a:r>
            <a:r>
              <a:rPr spc="20" dirty="0"/>
              <a:t> </a:t>
            </a:r>
            <a:r>
              <a:rPr spc="-20" dirty="0"/>
              <a:t>man- </a:t>
            </a:r>
            <a:r>
              <a:rPr dirty="0"/>
              <a:t>agement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tail</a:t>
            </a:r>
            <a:r>
              <a:rPr spc="-30" dirty="0"/>
              <a:t> </a:t>
            </a:r>
            <a:r>
              <a:rPr dirty="0"/>
              <a:t>node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check</a:t>
            </a:r>
            <a:r>
              <a:rPr spc="-3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10" dirty="0"/>
              <a:t>conditions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one</a:t>
            </a:r>
            <a:r>
              <a:rPr spc="-25" dirty="0"/>
              <a:t> </a:t>
            </a:r>
            <a:r>
              <a:rPr dirty="0"/>
              <a:t>or</a:t>
            </a:r>
            <a:r>
              <a:rPr spc="-30" dirty="0"/>
              <a:t> </a:t>
            </a:r>
            <a:r>
              <a:rPr dirty="0"/>
              <a:t>two</a:t>
            </a:r>
            <a:r>
              <a:rPr spc="-30" dirty="0"/>
              <a:t> </a:t>
            </a:r>
            <a:r>
              <a:rPr spc="-10" dirty="0"/>
              <a:t>nodes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1976501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557" y="2272563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24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Deletion</a:t>
            </a:r>
            <a:r>
              <a:rPr spc="80" dirty="0"/>
              <a:t> </a:t>
            </a:r>
            <a:r>
              <a:rPr dirty="0"/>
              <a:t>from</a:t>
            </a:r>
            <a:r>
              <a:rPr spc="80" dirty="0"/>
              <a:t> </a:t>
            </a:r>
            <a:r>
              <a:rPr dirty="0"/>
              <a:t>Beginning</a:t>
            </a:r>
            <a:r>
              <a:rPr spc="80" dirty="0"/>
              <a:t> </a:t>
            </a:r>
            <a:r>
              <a:rPr dirty="0"/>
              <a:t>of</a:t>
            </a:r>
            <a:r>
              <a:rPr spc="85" dirty="0"/>
              <a:t> </a:t>
            </a:r>
            <a:r>
              <a:rPr spc="-25" dirty="0"/>
              <a:t>CLL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506260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50527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377480"/>
            <a:ext cx="3995420" cy="10579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10" dirty="0">
                <a:latin typeface="Arial MT"/>
                <a:cs typeface="Arial MT"/>
              </a:rPr>
              <a:t>Check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Underflow</a:t>
            </a:r>
            <a:r>
              <a:rPr sz="1100" b="1" spc="2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latin typeface="Arial MT"/>
                <a:cs typeface="Arial MT"/>
              </a:rPr>
              <a:t>Condition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Arial MT"/>
                <a:cs typeface="Arial MT"/>
              </a:rPr>
              <a:t>Check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make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head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54000"/>
              </a:lnSpc>
            </a:pPr>
            <a:r>
              <a:rPr sz="1100" spc="-10" dirty="0">
                <a:latin typeface="Arial MT"/>
                <a:cs typeface="Arial MT"/>
              </a:rPr>
              <a:t>Check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make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list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single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b="1" dirty="0">
                <a:latin typeface="Arial"/>
                <a:cs typeface="Arial"/>
              </a:rPr>
              <a:t>tail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 MT"/>
                <a:cs typeface="Arial MT"/>
              </a:rPr>
              <a:t>node) </a:t>
            </a:r>
            <a:r>
              <a:rPr sz="1100" dirty="0">
                <a:latin typeface="Arial MT"/>
                <a:cs typeface="Arial MT"/>
              </a:rPr>
              <a:t>Otherwise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link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tail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second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(head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head.link)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764374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76337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022489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02086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1280591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27960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1496084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Arial MT"/>
                <a:cs typeface="Arial MT"/>
              </a:rPr>
              <a:t>Java</a:t>
            </a:r>
            <a:r>
              <a:rPr sz="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0000"/>
                </a:solidFill>
                <a:latin typeface="Arial MT"/>
                <a:cs typeface="Arial MT"/>
              </a:rPr>
              <a:t>Statement: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6004" y="1636966"/>
            <a:ext cx="4336415" cy="221615"/>
            <a:chOff x="136004" y="1636966"/>
            <a:chExt cx="4336415" cy="221615"/>
          </a:xfrm>
        </p:grpSpPr>
        <p:sp>
          <p:nvSpPr>
            <p:cNvPr id="14" name="object 14"/>
            <p:cNvSpPr/>
            <p:nvPr/>
          </p:nvSpPr>
          <p:spPr>
            <a:xfrm>
              <a:off x="138544" y="1639506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71" y="1642033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6920" y="1642033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1071" y="1679994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6920" y="1679994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071" y="177336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8859" y="1628909"/>
            <a:ext cx="1391920" cy="25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sz="900" dirty="0">
                <a:latin typeface="Courier New"/>
                <a:cs typeface="Courier New"/>
              </a:rPr>
              <a:t>public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void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delBeg()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885"/>
              </a:lnSpc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8531" y="1770824"/>
            <a:ext cx="4331335" cy="1624330"/>
            <a:chOff x="138531" y="1770824"/>
            <a:chExt cx="4331335" cy="1624330"/>
          </a:xfrm>
        </p:grpSpPr>
        <p:sp>
          <p:nvSpPr>
            <p:cNvPr id="22" name="object 22"/>
            <p:cNvSpPr/>
            <p:nvPr/>
          </p:nvSpPr>
          <p:spPr>
            <a:xfrm>
              <a:off x="4466920" y="177336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1071" y="1855813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6920" y="1855813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1071" y="194382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6920" y="194382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1071" y="202628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66920" y="202628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1071" y="2119642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h="77469">
                  <a:moveTo>
                    <a:pt x="0" y="7703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66920" y="2119642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h="77469">
                  <a:moveTo>
                    <a:pt x="0" y="7703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1071" y="2196681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66920" y="2196681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1071" y="2279129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66920" y="2279129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1071" y="2367153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66920" y="2367153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1071" y="2455176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66920" y="2455176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1071" y="254320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66920" y="254320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1071" y="2625636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66920" y="2625636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1071" y="2713659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66920" y="2713659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1071" y="280168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66920" y="280168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1071" y="2884132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66920" y="2884132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1071" y="2968739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66920" y="2968739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1071" y="3051187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66920" y="3051187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1071" y="3139211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66920" y="3139211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1071" y="322722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66920" y="322722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1071" y="330967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15454" y="1804728"/>
            <a:ext cx="9823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Courier New"/>
                <a:cs typeface="Courier New"/>
              </a:rPr>
              <a:t>if(head==null)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5454" y="1887176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62049" y="1975200"/>
            <a:ext cx="22123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Courier New"/>
                <a:cs typeface="Courier New"/>
              </a:rPr>
              <a:t>System.out.println("Underflow");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62049" y="2057585"/>
            <a:ext cx="5041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Courier New"/>
                <a:cs typeface="Courier New"/>
              </a:rPr>
              <a:t>return;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5454" y="2140033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5454" y="2228057"/>
            <a:ext cx="3237230" cy="338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sz="900" dirty="0">
                <a:latin typeface="Courier New"/>
                <a:cs typeface="Courier New"/>
              </a:rPr>
              <a:t>else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if(head.link==null)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//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Check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for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one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node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ts val="695"/>
              </a:lnSpc>
            </a:pPr>
            <a:r>
              <a:rPr sz="900" spc="-10" dirty="0">
                <a:latin typeface="Courier New"/>
                <a:cs typeface="Courier New"/>
              </a:rPr>
              <a:t>head=tail=null;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885"/>
              </a:lnSpc>
            </a:pPr>
            <a:r>
              <a:rPr sz="900" dirty="0">
                <a:latin typeface="Courier New"/>
                <a:cs typeface="Courier New"/>
              </a:rPr>
              <a:t>else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if(head.link==tail)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//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Check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for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two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nodes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15454" y="2486540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262049" y="2574564"/>
            <a:ext cx="1187450" cy="2501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64200"/>
              </a:lnSpc>
              <a:spcBef>
                <a:spcPts val="480"/>
              </a:spcBef>
            </a:pPr>
            <a:r>
              <a:rPr sz="900" dirty="0">
                <a:latin typeface="Courier New"/>
                <a:cs typeface="Courier New"/>
              </a:rPr>
              <a:t>head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head.link; </a:t>
            </a:r>
            <a:r>
              <a:rPr sz="900" dirty="0">
                <a:latin typeface="Courier New"/>
                <a:cs typeface="Courier New"/>
              </a:rPr>
              <a:t>tail.link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null;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15454" y="2745036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15454" y="2829643"/>
            <a:ext cx="299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15454" y="2912079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262049" y="3000103"/>
            <a:ext cx="1529080" cy="2501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64200"/>
              </a:lnSpc>
              <a:spcBef>
                <a:spcPts val="480"/>
              </a:spcBef>
            </a:pPr>
            <a:r>
              <a:rPr sz="900" dirty="0">
                <a:latin typeface="Courier New"/>
                <a:cs typeface="Courier New"/>
              </a:rPr>
              <a:t>tail.link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head.link; head=head.link;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15454" y="3170575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68859" y="3253011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38544" y="3309670"/>
            <a:ext cx="4331335" cy="125730"/>
            <a:chOff x="138544" y="3309670"/>
            <a:chExt cx="4331335" cy="125730"/>
          </a:xfrm>
        </p:grpSpPr>
        <p:sp>
          <p:nvSpPr>
            <p:cNvPr id="73" name="object 73"/>
            <p:cNvSpPr/>
            <p:nvPr/>
          </p:nvSpPr>
          <p:spPr>
            <a:xfrm>
              <a:off x="4466920" y="330967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41071" y="3392119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466920" y="3392119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8544" y="3432606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4304144" y="3340829"/>
            <a:ext cx="2406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Arial MT"/>
                <a:cs typeface="Arial MT"/>
              </a:rPr>
              <a:t>25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162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Deleting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Node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4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CLL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006" y="467358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447" y="661797"/>
            <a:ext cx="4375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599" y="938669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0262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8704" y="46735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7424" y="66179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18864" y="936129"/>
            <a:ext cx="188595" cy="280035"/>
            <a:chOff x="3718864" y="936129"/>
            <a:chExt cx="188595" cy="280035"/>
          </a:xfrm>
        </p:grpSpPr>
        <p:sp>
          <p:nvSpPr>
            <p:cNvPr id="10" name="object 10"/>
            <p:cNvSpPr/>
            <p:nvPr/>
          </p:nvSpPr>
          <p:spPr>
            <a:xfrm>
              <a:off x="3904297" y="93866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1404" y="121300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08704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1885" y="1070762"/>
            <a:ext cx="838835" cy="284480"/>
            <a:chOff x="1061885" y="1070762"/>
            <a:chExt cx="838835" cy="284480"/>
          </a:xfrm>
        </p:grpSpPr>
        <p:sp>
          <p:nvSpPr>
            <p:cNvPr id="14" name="object 14"/>
            <p:cNvSpPr/>
            <p:nvPr/>
          </p:nvSpPr>
          <p:spPr>
            <a:xfrm>
              <a:off x="1064425" y="107330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95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780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4425" y="135268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0210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32737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94873" y="1111794"/>
            <a:ext cx="798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0"/>
              </a:spcBef>
              <a:tabLst>
                <a:tab pos="453390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27670" y="1073289"/>
            <a:ext cx="472440" cy="281940"/>
            <a:chOff x="1427670" y="1073289"/>
            <a:chExt cx="472440" cy="281940"/>
          </a:xfrm>
        </p:grpSpPr>
        <p:sp>
          <p:nvSpPr>
            <p:cNvPr id="22" name="object 22"/>
            <p:cNvSpPr/>
            <p:nvPr/>
          </p:nvSpPr>
          <p:spPr>
            <a:xfrm>
              <a:off x="1895030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0210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48232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92490" y="121300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36165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67788" y="1070762"/>
            <a:ext cx="746760" cy="284480"/>
            <a:chOff x="2067788" y="1070762"/>
            <a:chExt cx="746760" cy="284480"/>
          </a:xfrm>
        </p:grpSpPr>
        <p:sp>
          <p:nvSpPr>
            <p:cNvPr id="28" name="object 28"/>
            <p:cNvSpPr/>
            <p:nvPr/>
          </p:nvSpPr>
          <p:spPr>
            <a:xfrm>
              <a:off x="2070328" y="107330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285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5225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70328" y="135268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4661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47188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75383" y="1111794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42121" y="1073289"/>
            <a:ext cx="472440" cy="281940"/>
            <a:chOff x="2342121" y="1073289"/>
            <a:chExt cx="472440" cy="281940"/>
          </a:xfrm>
        </p:grpSpPr>
        <p:sp>
          <p:nvSpPr>
            <p:cNvPr id="36" name="object 36"/>
            <p:cNvSpPr/>
            <p:nvPr/>
          </p:nvSpPr>
          <p:spPr>
            <a:xfrm>
              <a:off x="2809481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44661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54135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06954" y="121300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50616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82239" y="1070762"/>
            <a:ext cx="746760" cy="284480"/>
            <a:chOff x="2982239" y="1070762"/>
            <a:chExt cx="746760" cy="284480"/>
          </a:xfrm>
        </p:grpSpPr>
        <p:sp>
          <p:nvSpPr>
            <p:cNvPr id="42" name="object 42"/>
            <p:cNvSpPr/>
            <p:nvPr/>
          </p:nvSpPr>
          <p:spPr>
            <a:xfrm>
              <a:off x="2984779" y="107330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7306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66706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84779" y="135268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59112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6165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89833" y="1111667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C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256572" y="1073289"/>
            <a:ext cx="472440" cy="281940"/>
            <a:chOff x="3256572" y="1073289"/>
            <a:chExt cx="472440" cy="281940"/>
          </a:xfrm>
        </p:grpSpPr>
        <p:sp>
          <p:nvSpPr>
            <p:cNvPr id="50" name="object 50"/>
            <p:cNvSpPr/>
            <p:nvPr/>
          </p:nvSpPr>
          <p:spPr>
            <a:xfrm>
              <a:off x="372393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59112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068586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84072" y="1301915"/>
            <a:ext cx="3023235" cy="233679"/>
            <a:chOff x="884072" y="1301915"/>
            <a:chExt cx="3023235" cy="233679"/>
          </a:xfrm>
        </p:grpSpPr>
        <p:sp>
          <p:nvSpPr>
            <p:cNvPr id="54" name="object 54"/>
            <p:cNvSpPr/>
            <p:nvPr/>
          </p:nvSpPr>
          <p:spPr>
            <a:xfrm>
              <a:off x="3721404" y="130444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4297" y="1304442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86599" y="1304442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4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86599" y="130444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930262" y="116521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26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Deleting</a:t>
            </a:r>
            <a:r>
              <a:rPr spc="65" dirty="0"/>
              <a:t> </a:t>
            </a:r>
            <a:r>
              <a:rPr dirty="0"/>
              <a:t>First</a:t>
            </a:r>
            <a:r>
              <a:rPr spc="65" dirty="0"/>
              <a:t> </a:t>
            </a:r>
            <a:r>
              <a:rPr dirty="0"/>
              <a:t>Node</a:t>
            </a:r>
            <a:r>
              <a:rPr spc="65" dirty="0"/>
              <a:t> </a:t>
            </a:r>
            <a:r>
              <a:rPr dirty="0"/>
              <a:t>in</a:t>
            </a:r>
            <a:r>
              <a:rPr spc="70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006" y="467358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447" y="661797"/>
            <a:ext cx="4375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599" y="938669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0262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8704" y="46735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7424" y="66179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18864" y="936129"/>
            <a:ext cx="188595" cy="280035"/>
            <a:chOff x="3718864" y="936129"/>
            <a:chExt cx="188595" cy="280035"/>
          </a:xfrm>
        </p:grpSpPr>
        <p:sp>
          <p:nvSpPr>
            <p:cNvPr id="10" name="object 10"/>
            <p:cNvSpPr/>
            <p:nvPr/>
          </p:nvSpPr>
          <p:spPr>
            <a:xfrm>
              <a:off x="3904297" y="93866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1404" y="121300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08704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1885" y="1070762"/>
            <a:ext cx="838835" cy="284480"/>
            <a:chOff x="1061885" y="1070762"/>
            <a:chExt cx="838835" cy="284480"/>
          </a:xfrm>
        </p:grpSpPr>
        <p:sp>
          <p:nvSpPr>
            <p:cNvPr id="14" name="object 14"/>
            <p:cNvSpPr/>
            <p:nvPr/>
          </p:nvSpPr>
          <p:spPr>
            <a:xfrm>
              <a:off x="1064425" y="107330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95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780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4425" y="135268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0210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32737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94873" y="1111794"/>
            <a:ext cx="798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0"/>
              </a:spcBef>
              <a:tabLst>
                <a:tab pos="453390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27670" y="1073289"/>
            <a:ext cx="472440" cy="281940"/>
            <a:chOff x="1427670" y="1073289"/>
            <a:chExt cx="472440" cy="281940"/>
          </a:xfrm>
        </p:grpSpPr>
        <p:sp>
          <p:nvSpPr>
            <p:cNvPr id="22" name="object 22"/>
            <p:cNvSpPr/>
            <p:nvPr/>
          </p:nvSpPr>
          <p:spPr>
            <a:xfrm>
              <a:off x="1895030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0210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48232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92490" y="121300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36165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67788" y="1070762"/>
            <a:ext cx="746760" cy="284480"/>
            <a:chOff x="2067788" y="1070762"/>
            <a:chExt cx="746760" cy="284480"/>
          </a:xfrm>
        </p:grpSpPr>
        <p:sp>
          <p:nvSpPr>
            <p:cNvPr id="28" name="object 28"/>
            <p:cNvSpPr/>
            <p:nvPr/>
          </p:nvSpPr>
          <p:spPr>
            <a:xfrm>
              <a:off x="2070328" y="107330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285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5225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70328" y="135268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4661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47188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75383" y="1111794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42121" y="1073289"/>
            <a:ext cx="472440" cy="281940"/>
            <a:chOff x="2342121" y="1073289"/>
            <a:chExt cx="472440" cy="281940"/>
          </a:xfrm>
        </p:grpSpPr>
        <p:sp>
          <p:nvSpPr>
            <p:cNvPr id="36" name="object 36"/>
            <p:cNvSpPr/>
            <p:nvPr/>
          </p:nvSpPr>
          <p:spPr>
            <a:xfrm>
              <a:off x="2809481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44661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54135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06954" y="121300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50616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82239" y="1070762"/>
            <a:ext cx="746760" cy="284480"/>
            <a:chOff x="2982239" y="1070762"/>
            <a:chExt cx="746760" cy="284480"/>
          </a:xfrm>
        </p:grpSpPr>
        <p:sp>
          <p:nvSpPr>
            <p:cNvPr id="42" name="object 42"/>
            <p:cNvSpPr/>
            <p:nvPr/>
          </p:nvSpPr>
          <p:spPr>
            <a:xfrm>
              <a:off x="2984779" y="107330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7306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66706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84779" y="135268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59112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6165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89833" y="1111667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C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256572" y="1073289"/>
            <a:ext cx="472440" cy="281940"/>
            <a:chOff x="3256572" y="1073289"/>
            <a:chExt cx="472440" cy="281940"/>
          </a:xfrm>
        </p:grpSpPr>
        <p:sp>
          <p:nvSpPr>
            <p:cNvPr id="50" name="object 50"/>
            <p:cNvSpPr/>
            <p:nvPr/>
          </p:nvSpPr>
          <p:spPr>
            <a:xfrm>
              <a:off x="372393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59112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068586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84072" y="1301915"/>
            <a:ext cx="3023235" cy="233679"/>
            <a:chOff x="884072" y="1301915"/>
            <a:chExt cx="3023235" cy="233679"/>
          </a:xfrm>
        </p:grpSpPr>
        <p:sp>
          <p:nvSpPr>
            <p:cNvPr id="54" name="object 54"/>
            <p:cNvSpPr/>
            <p:nvPr/>
          </p:nvSpPr>
          <p:spPr>
            <a:xfrm>
              <a:off x="3721404" y="130444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4297" y="1304442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86599" y="1304442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4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86599" y="130444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930262" y="116521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91006" y="1656142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52919" y="1848053"/>
            <a:ext cx="467359" cy="554355"/>
            <a:chOff x="652919" y="1848053"/>
            <a:chExt cx="467359" cy="554355"/>
          </a:xfrm>
        </p:grpSpPr>
        <p:sp>
          <p:nvSpPr>
            <p:cNvPr id="61" name="object 61"/>
            <p:cNvSpPr/>
            <p:nvPr/>
          </p:nvSpPr>
          <p:spPr>
            <a:xfrm>
              <a:off x="652919" y="1850580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5446" y="185312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17739" y="185312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2919" y="2129980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86599" y="212745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930262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5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708704" y="1656142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627424" y="1850580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718864" y="2124913"/>
            <a:ext cx="188595" cy="280035"/>
            <a:chOff x="3718864" y="2124913"/>
            <a:chExt cx="188595" cy="280035"/>
          </a:xfrm>
        </p:grpSpPr>
        <p:sp>
          <p:nvSpPr>
            <p:cNvPr id="70" name="object 70"/>
            <p:cNvSpPr/>
            <p:nvPr/>
          </p:nvSpPr>
          <p:spPr>
            <a:xfrm>
              <a:off x="3904297" y="212745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21404" y="2401786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708704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067788" y="2259545"/>
            <a:ext cx="746760" cy="284480"/>
            <a:chOff x="2067788" y="2259545"/>
            <a:chExt cx="746760" cy="284480"/>
          </a:xfrm>
        </p:grpSpPr>
        <p:sp>
          <p:nvSpPr>
            <p:cNvPr id="74" name="object 74"/>
            <p:cNvSpPr/>
            <p:nvPr/>
          </p:nvSpPr>
          <p:spPr>
            <a:xfrm>
              <a:off x="2070328" y="226208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072855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352255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070328" y="2541486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344661" y="22620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347188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075383" y="2300591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342121" y="2262085"/>
            <a:ext cx="472440" cy="281940"/>
            <a:chOff x="2342121" y="2262085"/>
            <a:chExt cx="472440" cy="281940"/>
          </a:xfrm>
        </p:grpSpPr>
        <p:sp>
          <p:nvSpPr>
            <p:cNvPr id="82" name="object 82"/>
            <p:cNvSpPr/>
            <p:nvPr/>
          </p:nvSpPr>
          <p:spPr>
            <a:xfrm>
              <a:off x="2809481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344661" y="25414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2154135" y="2524873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806954" y="2401785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2850616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2982239" y="2259545"/>
            <a:ext cx="289560" cy="282575"/>
            <a:chOff x="2982239" y="2259545"/>
            <a:chExt cx="289560" cy="282575"/>
          </a:xfrm>
        </p:grpSpPr>
        <p:sp>
          <p:nvSpPr>
            <p:cNvPr id="88" name="object 88"/>
            <p:cNvSpPr/>
            <p:nvPr/>
          </p:nvSpPr>
          <p:spPr>
            <a:xfrm>
              <a:off x="2984779" y="226208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87306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2989833" y="2300451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C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2982239" y="2259545"/>
            <a:ext cx="746760" cy="284480"/>
            <a:chOff x="2982239" y="2259545"/>
            <a:chExt cx="746760" cy="284480"/>
          </a:xfrm>
        </p:grpSpPr>
        <p:sp>
          <p:nvSpPr>
            <p:cNvPr id="92" name="object 92"/>
            <p:cNvSpPr/>
            <p:nvPr/>
          </p:nvSpPr>
          <p:spPr>
            <a:xfrm>
              <a:off x="3266706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984779" y="2541486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59112" y="22620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261652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723932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259112" y="254148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3068586" y="2524873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884072" y="2490711"/>
            <a:ext cx="3023235" cy="233679"/>
            <a:chOff x="884072" y="2490711"/>
            <a:chExt cx="3023235" cy="233679"/>
          </a:xfrm>
        </p:grpSpPr>
        <p:sp>
          <p:nvSpPr>
            <p:cNvPr id="100" name="object 100"/>
            <p:cNvSpPr/>
            <p:nvPr/>
          </p:nvSpPr>
          <p:spPr>
            <a:xfrm>
              <a:off x="3721404" y="2493238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904297" y="2493238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86599" y="2493238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5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930262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5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26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Deleting</a:t>
            </a:r>
            <a:r>
              <a:rPr spc="65" dirty="0"/>
              <a:t> </a:t>
            </a:r>
            <a:r>
              <a:rPr dirty="0"/>
              <a:t>First</a:t>
            </a:r>
            <a:r>
              <a:rPr spc="65" dirty="0"/>
              <a:t> </a:t>
            </a:r>
            <a:r>
              <a:rPr dirty="0"/>
              <a:t>Node</a:t>
            </a:r>
            <a:r>
              <a:rPr spc="65" dirty="0"/>
              <a:t> </a:t>
            </a:r>
            <a:r>
              <a:rPr dirty="0"/>
              <a:t>in</a:t>
            </a:r>
            <a:r>
              <a:rPr spc="70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006" y="467358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447" y="661797"/>
            <a:ext cx="4375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599" y="938669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0262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8704" y="46735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7424" y="66179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18864" y="936129"/>
            <a:ext cx="188595" cy="280035"/>
            <a:chOff x="3718864" y="936129"/>
            <a:chExt cx="188595" cy="280035"/>
          </a:xfrm>
        </p:grpSpPr>
        <p:sp>
          <p:nvSpPr>
            <p:cNvPr id="10" name="object 10"/>
            <p:cNvSpPr/>
            <p:nvPr/>
          </p:nvSpPr>
          <p:spPr>
            <a:xfrm>
              <a:off x="3904297" y="93866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1404" y="121300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08704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1885" y="1070762"/>
            <a:ext cx="838835" cy="284480"/>
            <a:chOff x="1061885" y="1070762"/>
            <a:chExt cx="838835" cy="284480"/>
          </a:xfrm>
        </p:grpSpPr>
        <p:sp>
          <p:nvSpPr>
            <p:cNvPr id="14" name="object 14"/>
            <p:cNvSpPr/>
            <p:nvPr/>
          </p:nvSpPr>
          <p:spPr>
            <a:xfrm>
              <a:off x="1064425" y="107330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95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780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4425" y="135268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0210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32737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94873" y="1111794"/>
            <a:ext cx="798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0"/>
              </a:spcBef>
              <a:tabLst>
                <a:tab pos="453390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27670" y="1073289"/>
            <a:ext cx="472440" cy="281940"/>
            <a:chOff x="1427670" y="1073289"/>
            <a:chExt cx="472440" cy="281940"/>
          </a:xfrm>
        </p:grpSpPr>
        <p:sp>
          <p:nvSpPr>
            <p:cNvPr id="22" name="object 22"/>
            <p:cNvSpPr/>
            <p:nvPr/>
          </p:nvSpPr>
          <p:spPr>
            <a:xfrm>
              <a:off x="1895030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0210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48232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92490" y="121300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36165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67788" y="1070762"/>
            <a:ext cx="746760" cy="284480"/>
            <a:chOff x="2067788" y="1070762"/>
            <a:chExt cx="746760" cy="284480"/>
          </a:xfrm>
        </p:grpSpPr>
        <p:sp>
          <p:nvSpPr>
            <p:cNvPr id="28" name="object 28"/>
            <p:cNvSpPr/>
            <p:nvPr/>
          </p:nvSpPr>
          <p:spPr>
            <a:xfrm>
              <a:off x="2070328" y="107330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285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5225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70328" y="135268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4661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47188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75383" y="1111794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42121" y="1073289"/>
            <a:ext cx="472440" cy="281940"/>
            <a:chOff x="2342121" y="1073289"/>
            <a:chExt cx="472440" cy="281940"/>
          </a:xfrm>
        </p:grpSpPr>
        <p:sp>
          <p:nvSpPr>
            <p:cNvPr id="36" name="object 36"/>
            <p:cNvSpPr/>
            <p:nvPr/>
          </p:nvSpPr>
          <p:spPr>
            <a:xfrm>
              <a:off x="2809481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44661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54135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06954" y="121300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50616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82239" y="1070762"/>
            <a:ext cx="746760" cy="284480"/>
            <a:chOff x="2982239" y="1070762"/>
            <a:chExt cx="746760" cy="284480"/>
          </a:xfrm>
        </p:grpSpPr>
        <p:sp>
          <p:nvSpPr>
            <p:cNvPr id="42" name="object 42"/>
            <p:cNvSpPr/>
            <p:nvPr/>
          </p:nvSpPr>
          <p:spPr>
            <a:xfrm>
              <a:off x="2984779" y="107330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7306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66706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84779" y="135268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59112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6165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89833" y="1111667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C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256572" y="1073289"/>
            <a:ext cx="472440" cy="281940"/>
            <a:chOff x="3256572" y="1073289"/>
            <a:chExt cx="472440" cy="281940"/>
          </a:xfrm>
        </p:grpSpPr>
        <p:sp>
          <p:nvSpPr>
            <p:cNvPr id="50" name="object 50"/>
            <p:cNvSpPr/>
            <p:nvPr/>
          </p:nvSpPr>
          <p:spPr>
            <a:xfrm>
              <a:off x="372393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59112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068586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84072" y="1301915"/>
            <a:ext cx="3023235" cy="233679"/>
            <a:chOff x="884072" y="1301915"/>
            <a:chExt cx="3023235" cy="233679"/>
          </a:xfrm>
        </p:grpSpPr>
        <p:sp>
          <p:nvSpPr>
            <p:cNvPr id="54" name="object 54"/>
            <p:cNvSpPr/>
            <p:nvPr/>
          </p:nvSpPr>
          <p:spPr>
            <a:xfrm>
              <a:off x="3721404" y="130444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4297" y="1304442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86599" y="1304442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4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86599" y="130444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930262" y="116521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91006" y="1656142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52919" y="1848053"/>
            <a:ext cx="467359" cy="554355"/>
            <a:chOff x="652919" y="1848053"/>
            <a:chExt cx="467359" cy="554355"/>
          </a:xfrm>
        </p:grpSpPr>
        <p:sp>
          <p:nvSpPr>
            <p:cNvPr id="61" name="object 61"/>
            <p:cNvSpPr/>
            <p:nvPr/>
          </p:nvSpPr>
          <p:spPr>
            <a:xfrm>
              <a:off x="652919" y="1850580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5446" y="185312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17739" y="185312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2919" y="2129980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86599" y="212745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930262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5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708704" y="1656142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627424" y="1850580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718864" y="2124913"/>
            <a:ext cx="188595" cy="280035"/>
            <a:chOff x="3718864" y="2124913"/>
            <a:chExt cx="188595" cy="280035"/>
          </a:xfrm>
        </p:grpSpPr>
        <p:sp>
          <p:nvSpPr>
            <p:cNvPr id="70" name="object 70"/>
            <p:cNvSpPr/>
            <p:nvPr/>
          </p:nvSpPr>
          <p:spPr>
            <a:xfrm>
              <a:off x="3904297" y="212745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21404" y="2401786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708704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067788" y="2259545"/>
            <a:ext cx="746760" cy="284480"/>
            <a:chOff x="2067788" y="2259545"/>
            <a:chExt cx="746760" cy="284480"/>
          </a:xfrm>
        </p:grpSpPr>
        <p:sp>
          <p:nvSpPr>
            <p:cNvPr id="74" name="object 74"/>
            <p:cNvSpPr/>
            <p:nvPr/>
          </p:nvSpPr>
          <p:spPr>
            <a:xfrm>
              <a:off x="2070328" y="226208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072855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352255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070328" y="2541486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344661" y="22620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347188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075383" y="2300591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342121" y="2262085"/>
            <a:ext cx="472440" cy="281940"/>
            <a:chOff x="2342121" y="2262085"/>
            <a:chExt cx="472440" cy="281940"/>
          </a:xfrm>
        </p:grpSpPr>
        <p:sp>
          <p:nvSpPr>
            <p:cNvPr id="82" name="object 82"/>
            <p:cNvSpPr/>
            <p:nvPr/>
          </p:nvSpPr>
          <p:spPr>
            <a:xfrm>
              <a:off x="2809481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344661" y="25414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2154135" y="2524873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806954" y="2401785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2850616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2982239" y="2259545"/>
            <a:ext cx="746760" cy="284480"/>
            <a:chOff x="2982239" y="2259545"/>
            <a:chExt cx="746760" cy="284480"/>
          </a:xfrm>
        </p:grpSpPr>
        <p:sp>
          <p:nvSpPr>
            <p:cNvPr id="88" name="object 88"/>
            <p:cNvSpPr/>
            <p:nvPr/>
          </p:nvSpPr>
          <p:spPr>
            <a:xfrm>
              <a:off x="2984779" y="226208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87306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266706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84779" y="2541486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259112" y="22620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261652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723932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259112" y="254148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068586" y="2524873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884059" y="2490698"/>
            <a:ext cx="3023235" cy="234315"/>
            <a:chOff x="884059" y="2490698"/>
            <a:chExt cx="3023235" cy="234315"/>
          </a:xfrm>
        </p:grpSpPr>
        <p:sp>
          <p:nvSpPr>
            <p:cNvPr id="98" name="object 98"/>
            <p:cNvSpPr/>
            <p:nvPr/>
          </p:nvSpPr>
          <p:spPr>
            <a:xfrm>
              <a:off x="3721404" y="2493238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904297" y="2493238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86599" y="2493238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5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86599" y="2493238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930262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886599" y="2493238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5">
                <a:moveTo>
                  <a:pt x="0" y="0"/>
                </a:moveTo>
                <a:lnTo>
                  <a:pt x="118879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1936165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3256572" y="2259545"/>
            <a:ext cx="472440" cy="282575"/>
            <a:chOff x="3256572" y="2259545"/>
            <a:chExt cx="472440" cy="282575"/>
          </a:xfrm>
        </p:grpSpPr>
        <p:sp>
          <p:nvSpPr>
            <p:cNvPr id="106" name="object 106"/>
            <p:cNvSpPr/>
            <p:nvPr/>
          </p:nvSpPr>
          <p:spPr>
            <a:xfrm>
              <a:off x="3259112" y="22620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261652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2989833" y="2300451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C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3259111" y="2264625"/>
            <a:ext cx="467359" cy="279400"/>
            <a:chOff x="3259111" y="2264625"/>
            <a:chExt cx="467359" cy="279400"/>
          </a:xfrm>
        </p:grpSpPr>
        <p:sp>
          <p:nvSpPr>
            <p:cNvPr id="110" name="object 110"/>
            <p:cNvSpPr/>
            <p:nvPr/>
          </p:nvSpPr>
          <p:spPr>
            <a:xfrm>
              <a:off x="3723931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59111" y="25414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26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Deleting</a:t>
            </a:r>
            <a:r>
              <a:rPr spc="65" dirty="0"/>
              <a:t> </a:t>
            </a:r>
            <a:r>
              <a:rPr dirty="0"/>
              <a:t>First</a:t>
            </a:r>
            <a:r>
              <a:rPr spc="65" dirty="0"/>
              <a:t> </a:t>
            </a:r>
            <a:r>
              <a:rPr dirty="0"/>
              <a:t>Node</a:t>
            </a:r>
            <a:r>
              <a:rPr spc="65" dirty="0"/>
              <a:t> </a:t>
            </a:r>
            <a:r>
              <a:rPr dirty="0"/>
              <a:t>in</a:t>
            </a:r>
            <a:r>
              <a:rPr spc="70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006" y="467358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447" y="661797"/>
            <a:ext cx="4375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599" y="938669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0262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8704" y="46735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7424" y="66179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18864" y="936129"/>
            <a:ext cx="188595" cy="280035"/>
            <a:chOff x="3718864" y="936129"/>
            <a:chExt cx="188595" cy="280035"/>
          </a:xfrm>
        </p:grpSpPr>
        <p:sp>
          <p:nvSpPr>
            <p:cNvPr id="10" name="object 10"/>
            <p:cNvSpPr/>
            <p:nvPr/>
          </p:nvSpPr>
          <p:spPr>
            <a:xfrm>
              <a:off x="3904297" y="93866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1404" y="121300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08704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1885" y="1070762"/>
            <a:ext cx="838835" cy="284480"/>
            <a:chOff x="1061885" y="1070762"/>
            <a:chExt cx="838835" cy="284480"/>
          </a:xfrm>
        </p:grpSpPr>
        <p:sp>
          <p:nvSpPr>
            <p:cNvPr id="14" name="object 14"/>
            <p:cNvSpPr/>
            <p:nvPr/>
          </p:nvSpPr>
          <p:spPr>
            <a:xfrm>
              <a:off x="1064425" y="107330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95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780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4425" y="135268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0210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32737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94873" y="1111794"/>
            <a:ext cx="798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0"/>
              </a:spcBef>
              <a:tabLst>
                <a:tab pos="453390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27670" y="1073289"/>
            <a:ext cx="472440" cy="281940"/>
            <a:chOff x="1427670" y="1073289"/>
            <a:chExt cx="472440" cy="281940"/>
          </a:xfrm>
        </p:grpSpPr>
        <p:sp>
          <p:nvSpPr>
            <p:cNvPr id="22" name="object 22"/>
            <p:cNvSpPr/>
            <p:nvPr/>
          </p:nvSpPr>
          <p:spPr>
            <a:xfrm>
              <a:off x="1895030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0210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48232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92490" y="121300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36165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67788" y="1070762"/>
            <a:ext cx="746760" cy="284480"/>
            <a:chOff x="2067788" y="1070762"/>
            <a:chExt cx="746760" cy="284480"/>
          </a:xfrm>
        </p:grpSpPr>
        <p:sp>
          <p:nvSpPr>
            <p:cNvPr id="28" name="object 28"/>
            <p:cNvSpPr/>
            <p:nvPr/>
          </p:nvSpPr>
          <p:spPr>
            <a:xfrm>
              <a:off x="2070328" y="107330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285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5225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70328" y="135268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4661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47188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75383" y="1111794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42121" y="1073289"/>
            <a:ext cx="472440" cy="281940"/>
            <a:chOff x="2342121" y="1073289"/>
            <a:chExt cx="472440" cy="281940"/>
          </a:xfrm>
        </p:grpSpPr>
        <p:sp>
          <p:nvSpPr>
            <p:cNvPr id="36" name="object 36"/>
            <p:cNvSpPr/>
            <p:nvPr/>
          </p:nvSpPr>
          <p:spPr>
            <a:xfrm>
              <a:off x="2809481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44661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54135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06954" y="121300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50616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82239" y="1070762"/>
            <a:ext cx="746760" cy="284480"/>
            <a:chOff x="2982239" y="1070762"/>
            <a:chExt cx="746760" cy="284480"/>
          </a:xfrm>
        </p:grpSpPr>
        <p:sp>
          <p:nvSpPr>
            <p:cNvPr id="42" name="object 42"/>
            <p:cNvSpPr/>
            <p:nvPr/>
          </p:nvSpPr>
          <p:spPr>
            <a:xfrm>
              <a:off x="2984779" y="107330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7306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66706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84779" y="135268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59112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6165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89833" y="1111667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C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256572" y="1073289"/>
            <a:ext cx="472440" cy="281940"/>
            <a:chOff x="3256572" y="1073289"/>
            <a:chExt cx="472440" cy="281940"/>
          </a:xfrm>
        </p:grpSpPr>
        <p:sp>
          <p:nvSpPr>
            <p:cNvPr id="50" name="object 50"/>
            <p:cNvSpPr/>
            <p:nvPr/>
          </p:nvSpPr>
          <p:spPr>
            <a:xfrm>
              <a:off x="372393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59112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068586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84072" y="1301915"/>
            <a:ext cx="3023235" cy="233679"/>
            <a:chOff x="884072" y="1301915"/>
            <a:chExt cx="3023235" cy="233679"/>
          </a:xfrm>
        </p:grpSpPr>
        <p:sp>
          <p:nvSpPr>
            <p:cNvPr id="54" name="object 54"/>
            <p:cNvSpPr/>
            <p:nvPr/>
          </p:nvSpPr>
          <p:spPr>
            <a:xfrm>
              <a:off x="3721404" y="130444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4297" y="1304442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86599" y="1304442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4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86599" y="130444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930262" y="116521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91006" y="1656142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86599" y="2127453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30262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708704" y="1656142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27424" y="1850580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718864" y="2124913"/>
            <a:ext cx="188595" cy="280035"/>
            <a:chOff x="3718864" y="2124913"/>
            <a:chExt cx="188595" cy="280035"/>
          </a:xfrm>
        </p:grpSpPr>
        <p:sp>
          <p:nvSpPr>
            <p:cNvPr id="65" name="object 65"/>
            <p:cNvSpPr/>
            <p:nvPr/>
          </p:nvSpPr>
          <p:spPr>
            <a:xfrm>
              <a:off x="3904297" y="212745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21404" y="2401786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708704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067788" y="2259545"/>
            <a:ext cx="746760" cy="284480"/>
            <a:chOff x="2067788" y="2259545"/>
            <a:chExt cx="746760" cy="284480"/>
          </a:xfrm>
        </p:grpSpPr>
        <p:sp>
          <p:nvSpPr>
            <p:cNvPr id="69" name="object 69"/>
            <p:cNvSpPr/>
            <p:nvPr/>
          </p:nvSpPr>
          <p:spPr>
            <a:xfrm>
              <a:off x="2070328" y="226208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072855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352255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70328" y="2541486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44661" y="22620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47188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2075383" y="2300591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342121" y="2262085"/>
            <a:ext cx="650875" cy="281940"/>
            <a:chOff x="2342121" y="2262085"/>
            <a:chExt cx="650875" cy="281940"/>
          </a:xfrm>
        </p:grpSpPr>
        <p:sp>
          <p:nvSpPr>
            <p:cNvPr id="77" name="object 77"/>
            <p:cNvSpPr/>
            <p:nvPr/>
          </p:nvSpPr>
          <p:spPr>
            <a:xfrm>
              <a:off x="2809481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344661" y="25414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806954" y="240178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850616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884059" y="2259545"/>
            <a:ext cx="3023235" cy="465455"/>
            <a:chOff x="884059" y="2259545"/>
            <a:chExt cx="3023235" cy="465455"/>
          </a:xfrm>
        </p:grpSpPr>
        <p:sp>
          <p:nvSpPr>
            <p:cNvPr id="82" name="object 82"/>
            <p:cNvSpPr/>
            <p:nvPr/>
          </p:nvSpPr>
          <p:spPr>
            <a:xfrm>
              <a:off x="2984779" y="226208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987306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266706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984779" y="2541486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259112" y="22620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261652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723932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259112" y="254148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721404" y="2493238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904297" y="2493238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86599" y="2493238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5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86599" y="2493238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930262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86599" y="2493238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5">
                <a:moveTo>
                  <a:pt x="0" y="0"/>
                </a:moveTo>
                <a:lnTo>
                  <a:pt x="118879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1936165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3256572" y="2259545"/>
            <a:ext cx="472440" cy="282575"/>
            <a:chOff x="3256572" y="2259545"/>
            <a:chExt cx="472440" cy="282575"/>
          </a:xfrm>
        </p:grpSpPr>
        <p:sp>
          <p:nvSpPr>
            <p:cNvPr id="98" name="object 98"/>
            <p:cNvSpPr/>
            <p:nvPr/>
          </p:nvSpPr>
          <p:spPr>
            <a:xfrm>
              <a:off x="3259112" y="22620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261652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2989833" y="2300451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C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886599" y="2264625"/>
            <a:ext cx="2840355" cy="279400"/>
            <a:chOff x="886599" y="2264625"/>
            <a:chExt cx="2840355" cy="279400"/>
          </a:xfrm>
        </p:grpSpPr>
        <p:sp>
          <p:nvSpPr>
            <p:cNvPr id="102" name="object 102"/>
            <p:cNvSpPr/>
            <p:nvPr/>
          </p:nvSpPr>
          <p:spPr>
            <a:xfrm>
              <a:off x="3723932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259112" y="25414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86599" y="2401785"/>
              <a:ext cx="1189355" cy="0"/>
            </a:xfrm>
            <a:custGeom>
              <a:avLst/>
              <a:gdLst/>
              <a:ahLst/>
              <a:cxnLst/>
              <a:rect l="l" t="t" r="r" b="b"/>
              <a:pathLst>
                <a:path w="1189355">
                  <a:moveTo>
                    <a:pt x="0" y="0"/>
                  </a:moveTo>
                  <a:lnTo>
                    <a:pt x="118879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1936165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26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55447" y="1850580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83640" y="2524873"/>
            <a:ext cx="3041015" cy="5213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3030">
              <a:lnSpc>
                <a:spcPct val="100000"/>
              </a:lnSpc>
              <a:spcBef>
                <a:spcPts val="90"/>
              </a:spcBef>
              <a:tabLst>
                <a:tab pos="2297430" algn="l"/>
              </a:tabLst>
            </a:pPr>
            <a:r>
              <a:rPr sz="1100" spc="-25" dirty="0">
                <a:latin typeface="Arial MT"/>
                <a:cs typeface="Arial MT"/>
              </a:rPr>
              <a:t>200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Figure</a:t>
            </a:r>
            <a:r>
              <a:rPr sz="1000" spc="-2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8:</a:t>
            </a:r>
            <a:r>
              <a:rPr sz="1000" spc="-2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Demonstration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Deleting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First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CLL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Deletion</a:t>
            </a:r>
            <a:r>
              <a:rPr spc="60" dirty="0"/>
              <a:t> </a:t>
            </a:r>
            <a:r>
              <a:rPr dirty="0"/>
              <a:t>from</a:t>
            </a:r>
            <a:r>
              <a:rPr spc="65" dirty="0"/>
              <a:t> </a:t>
            </a:r>
            <a:r>
              <a:rPr dirty="0"/>
              <a:t>End</a:t>
            </a:r>
            <a:r>
              <a:rPr spc="60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spc="-25" dirty="0"/>
              <a:t>CLL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850531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84953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813586"/>
            <a:ext cx="4079240" cy="1308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Check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Underflow</a:t>
            </a:r>
            <a:r>
              <a:rPr sz="1100" b="1" spc="2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latin typeface="Arial MT"/>
                <a:cs typeface="Arial MT"/>
              </a:rPr>
              <a:t>Condition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10" dirty="0">
                <a:latin typeface="Arial MT"/>
                <a:cs typeface="Arial MT"/>
              </a:rPr>
              <a:t>Check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make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head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54000"/>
              </a:lnSpc>
              <a:spcBef>
                <a:spcPts val="300"/>
              </a:spcBef>
            </a:pPr>
            <a:r>
              <a:rPr sz="1100" spc="-10" dirty="0">
                <a:latin typeface="Arial MT"/>
                <a:cs typeface="Arial MT"/>
              </a:rPr>
              <a:t>Check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make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list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single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b="1" dirty="0">
                <a:latin typeface="Arial"/>
                <a:cs typeface="Arial"/>
              </a:rPr>
              <a:t>head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having </a:t>
            </a:r>
            <a:r>
              <a:rPr sz="1100" dirty="0">
                <a:latin typeface="Arial MT"/>
                <a:cs typeface="Arial MT"/>
              </a:rPr>
              <a:t>NULL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link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100" dirty="0">
                <a:latin typeface="Arial MT"/>
                <a:cs typeface="Arial MT"/>
              </a:rPr>
              <a:t>Otherwise,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assignments: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146594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14560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442669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44104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1966480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96549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4901" y="2223617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88302" y="221581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034" y="2118696"/>
            <a:ext cx="3083560" cy="70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4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Move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second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(let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temp</a:t>
            </a:r>
            <a:r>
              <a:rPr sz="1000" dirty="0">
                <a:latin typeface="Arial MT"/>
                <a:cs typeface="Arial MT"/>
              </a:rPr>
              <a:t>)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CLL </a:t>
            </a:r>
            <a:r>
              <a:rPr sz="1000" dirty="0">
                <a:latin typeface="Arial MT"/>
                <a:cs typeface="Arial MT"/>
              </a:rPr>
              <a:t>Assign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link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temp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head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node</a:t>
            </a:r>
            <a:r>
              <a:rPr sz="1000" spc="-10" dirty="0">
                <a:latin typeface="Arial MT"/>
                <a:cs typeface="Arial MT"/>
              </a:rPr>
              <a:t> (temp.link=head) </a:t>
            </a:r>
            <a:r>
              <a:rPr sz="1000" dirty="0">
                <a:latin typeface="Arial MT"/>
                <a:cs typeface="Arial MT"/>
              </a:rPr>
              <a:t>Set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second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temp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tail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node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(tail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=</a:t>
            </a:r>
            <a:r>
              <a:rPr sz="1000" spc="-10" dirty="0">
                <a:latin typeface="Arial MT"/>
                <a:cs typeface="Arial MT"/>
              </a:rPr>
              <a:t> temp)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4901" y="2451366"/>
            <a:ext cx="134416" cy="1344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88302" y="245043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4901" y="2679115"/>
            <a:ext cx="134416" cy="13441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90435" y="2671310"/>
            <a:ext cx="63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27</a:t>
            </a:r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Code</a:t>
            </a:r>
            <a:r>
              <a:rPr spc="50" dirty="0"/>
              <a:t> </a:t>
            </a:r>
            <a:r>
              <a:rPr dirty="0"/>
              <a:t>for</a:t>
            </a:r>
            <a:r>
              <a:rPr spc="55" dirty="0"/>
              <a:t> </a:t>
            </a:r>
            <a:r>
              <a:rPr dirty="0"/>
              <a:t>Deletion</a:t>
            </a:r>
            <a:r>
              <a:rPr spc="55" dirty="0"/>
              <a:t> </a:t>
            </a:r>
            <a:r>
              <a:rPr dirty="0"/>
              <a:t>from</a:t>
            </a:r>
            <a:r>
              <a:rPr spc="55" dirty="0"/>
              <a:t> </a:t>
            </a:r>
            <a:r>
              <a:rPr dirty="0"/>
              <a:t>End</a:t>
            </a:r>
            <a:r>
              <a:rPr spc="55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78991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Arial MT"/>
                <a:cs typeface="Arial MT"/>
              </a:rPr>
              <a:t>Java</a:t>
            </a:r>
            <a:r>
              <a:rPr sz="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0000"/>
                </a:solidFill>
                <a:latin typeface="Arial MT"/>
                <a:cs typeface="Arial MT"/>
              </a:rPr>
              <a:t>Statement: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004" y="745185"/>
            <a:ext cx="4336415" cy="221615"/>
            <a:chOff x="136004" y="745185"/>
            <a:chExt cx="4336415" cy="221615"/>
          </a:xfrm>
        </p:grpSpPr>
        <p:sp>
          <p:nvSpPr>
            <p:cNvPr id="5" name="object 5"/>
            <p:cNvSpPr/>
            <p:nvPr/>
          </p:nvSpPr>
          <p:spPr>
            <a:xfrm>
              <a:off x="138544" y="747725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71" y="750252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6920" y="750252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071" y="78821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66920" y="78821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071" y="88158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8859" y="737128"/>
            <a:ext cx="1391920" cy="25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sz="900" dirty="0">
                <a:latin typeface="Courier New"/>
                <a:cs typeface="Courier New"/>
              </a:rPr>
              <a:t>public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void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delEnd()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885"/>
              </a:lnSpc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8531" y="879043"/>
            <a:ext cx="4331335" cy="2160905"/>
            <a:chOff x="138531" y="879043"/>
            <a:chExt cx="4331335" cy="2160905"/>
          </a:xfrm>
        </p:grpSpPr>
        <p:sp>
          <p:nvSpPr>
            <p:cNvPr id="13" name="object 13"/>
            <p:cNvSpPr/>
            <p:nvPr/>
          </p:nvSpPr>
          <p:spPr>
            <a:xfrm>
              <a:off x="4466920" y="88158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071" y="964031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66920" y="964031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071" y="105204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6920" y="105204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071" y="1134491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6920" y="1134491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071" y="1227861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h="77469">
                  <a:moveTo>
                    <a:pt x="0" y="7703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66920" y="1227861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h="77469">
                  <a:moveTo>
                    <a:pt x="0" y="7703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071" y="1304899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66920" y="1304899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1071" y="1387348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6920" y="1387348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1071" y="1475371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66920" y="1475371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1071" y="1563395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66920" y="1563395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1071" y="1651406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66920" y="1651406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1071" y="1733854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66920" y="1733854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071" y="1821878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66920" y="1821878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1071" y="190990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66920" y="190990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071" y="1992350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66920" y="1992350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071" y="2076945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66920" y="2076945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1071" y="2159406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66920" y="2159406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1071" y="2249360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66920" y="2249360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1071" y="233396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66920" y="233396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1071" y="2427338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66920" y="2427338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1071" y="2509786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466920" y="2509786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1071" y="2603157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66920" y="2603157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1071" y="268560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66920" y="268560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1071" y="277897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66920" y="277897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1071" y="2872346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66920" y="2872346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1071" y="295478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15454" y="912947"/>
            <a:ext cx="9823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Courier New"/>
                <a:cs typeface="Courier New"/>
              </a:rPr>
              <a:t>if(head==null)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5454" y="995395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262049" y="1083419"/>
            <a:ext cx="22123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Courier New"/>
                <a:cs typeface="Courier New"/>
              </a:rPr>
              <a:t>System.out.println("Underflow");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62049" y="1165804"/>
            <a:ext cx="5041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Courier New"/>
                <a:cs typeface="Courier New"/>
              </a:rPr>
              <a:t>return;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5454" y="1248252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15454" y="1336263"/>
            <a:ext cx="3237230" cy="338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sz="900" dirty="0">
                <a:latin typeface="Courier New"/>
                <a:cs typeface="Courier New"/>
              </a:rPr>
              <a:t>else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if(head.link==null)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//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Check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for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one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node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ts val="695"/>
              </a:lnSpc>
            </a:pPr>
            <a:r>
              <a:rPr sz="900" spc="-10" dirty="0">
                <a:latin typeface="Courier New"/>
                <a:cs typeface="Courier New"/>
              </a:rPr>
              <a:t>head=tail=null;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885"/>
              </a:lnSpc>
            </a:pPr>
            <a:r>
              <a:rPr sz="900" dirty="0">
                <a:latin typeface="Courier New"/>
                <a:cs typeface="Courier New"/>
              </a:rPr>
              <a:t>else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if(head.link==tail)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//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Check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for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two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nodes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15454" y="1594759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262049" y="1682783"/>
            <a:ext cx="1187450" cy="2501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64200"/>
              </a:lnSpc>
              <a:spcBef>
                <a:spcPts val="480"/>
              </a:spcBef>
            </a:pPr>
            <a:r>
              <a:rPr sz="900" dirty="0">
                <a:latin typeface="Courier New"/>
                <a:cs typeface="Courier New"/>
              </a:rPr>
              <a:t>tail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head; </a:t>
            </a:r>
            <a:r>
              <a:rPr sz="900" dirty="0">
                <a:latin typeface="Courier New"/>
                <a:cs typeface="Courier New"/>
              </a:rPr>
              <a:t>head.link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null;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15454" y="1853255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15454" y="1937849"/>
            <a:ext cx="299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5454" y="2020298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62049" y="2104905"/>
            <a:ext cx="1938655" cy="785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94"/>
              </a:lnSpc>
              <a:spcBef>
                <a:spcPts val="95"/>
              </a:spcBef>
            </a:pPr>
            <a:r>
              <a:rPr sz="900" dirty="0">
                <a:latin typeface="Courier New"/>
                <a:cs typeface="Courier New"/>
              </a:rPr>
              <a:t>Node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temp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head;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700"/>
              </a:lnSpc>
            </a:pPr>
            <a:r>
              <a:rPr sz="900" dirty="0">
                <a:latin typeface="Courier New"/>
                <a:cs typeface="Courier New"/>
              </a:rPr>
              <a:t>//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Move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to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last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but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one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node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690"/>
              </a:lnSpc>
            </a:pPr>
            <a:r>
              <a:rPr sz="900" spc="-10" dirty="0">
                <a:latin typeface="Courier New"/>
                <a:cs typeface="Courier New"/>
              </a:rPr>
              <a:t>while(temp.link!=tail)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690"/>
              </a:lnSpc>
            </a:pPr>
            <a:r>
              <a:rPr sz="900" spc="-5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ts val="690"/>
              </a:lnSpc>
            </a:pPr>
            <a:r>
              <a:rPr sz="900" spc="-10" dirty="0">
                <a:latin typeface="Courier New"/>
                <a:cs typeface="Courier New"/>
              </a:rPr>
              <a:t>temp=temp.link;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690"/>
              </a:lnSpc>
            </a:pPr>
            <a:r>
              <a:rPr sz="900" spc="-5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 marR="892810">
              <a:lnSpc>
                <a:spcPct val="68100"/>
              </a:lnSpc>
              <a:spcBef>
                <a:spcPts val="150"/>
              </a:spcBef>
            </a:pPr>
            <a:r>
              <a:rPr sz="900" spc="-10" dirty="0">
                <a:latin typeface="Courier New"/>
                <a:cs typeface="Courier New"/>
              </a:rPr>
              <a:t>temp.link=head; tail=temp;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15454" y="2815686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68859" y="2898135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38544" y="2954782"/>
            <a:ext cx="4331335" cy="125730"/>
            <a:chOff x="138544" y="2954782"/>
            <a:chExt cx="4331335" cy="125730"/>
          </a:xfrm>
        </p:grpSpPr>
        <p:sp>
          <p:nvSpPr>
            <p:cNvPr id="76" name="object 76"/>
            <p:cNvSpPr/>
            <p:nvPr/>
          </p:nvSpPr>
          <p:spPr>
            <a:xfrm>
              <a:off x="4466920" y="295478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071" y="303723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66920" y="303723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38544" y="3077718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28</a:t>
            </a:r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Circular</a:t>
            </a:r>
            <a:r>
              <a:rPr spc="65" dirty="0"/>
              <a:t> </a:t>
            </a:r>
            <a:r>
              <a:rPr dirty="0"/>
              <a:t>Linked</a:t>
            </a:r>
            <a:r>
              <a:rPr spc="70" dirty="0"/>
              <a:t> </a:t>
            </a:r>
            <a:r>
              <a:rPr dirty="0"/>
              <a:t>List</a:t>
            </a:r>
            <a:r>
              <a:rPr spc="70" dirty="0"/>
              <a:t> </a:t>
            </a:r>
            <a:r>
              <a:rPr spc="-10" dirty="0"/>
              <a:t>(CLL)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22655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54607"/>
            <a:ext cx="2105025" cy="55054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00" dirty="0">
                <a:latin typeface="Arial MT"/>
                <a:cs typeface="Arial MT"/>
              </a:rPr>
              <a:t>Link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successor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Node</a:t>
            </a:r>
            <a:endParaRPr sz="1100">
              <a:latin typeface="Arial MT"/>
              <a:cs typeface="Arial MT"/>
            </a:endParaRPr>
          </a:p>
          <a:p>
            <a:pPr marL="1334135">
              <a:lnSpc>
                <a:spcPct val="100000"/>
              </a:lnSpc>
              <a:spcBef>
                <a:spcPts val="750"/>
              </a:spcBef>
            </a:pPr>
            <a:r>
              <a:rPr sz="1100" b="1" dirty="0">
                <a:latin typeface="Arial"/>
                <a:cs typeface="Arial"/>
              </a:rPr>
              <a:t>Node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38401" y="1050759"/>
            <a:ext cx="1113155" cy="193040"/>
            <a:chOff x="1638401" y="1050759"/>
            <a:chExt cx="1113155" cy="193040"/>
          </a:xfrm>
        </p:grpSpPr>
        <p:sp>
          <p:nvSpPr>
            <p:cNvPr id="6" name="object 6"/>
            <p:cNvSpPr/>
            <p:nvPr/>
          </p:nvSpPr>
          <p:spPr>
            <a:xfrm>
              <a:off x="1640941" y="1053299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3468" y="10558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97201" y="10558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941" y="1241247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89619" y="1053299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2146" y="10558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45996" y="1045945"/>
            <a:ext cx="956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0"/>
              </a:spcBef>
              <a:tabLst>
                <a:tab pos="688975" algn="l"/>
              </a:tabLst>
            </a:pPr>
            <a:r>
              <a:rPr sz="1100" spc="-20" dirty="0">
                <a:latin typeface="Arial MT"/>
                <a:cs typeface="Arial MT"/>
              </a:rPr>
              <a:t>INFO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i="1" spc="-20" dirty="0">
                <a:latin typeface="Arial"/>
                <a:cs typeface="Arial"/>
              </a:rPr>
              <a:t>Link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89619" y="1055827"/>
            <a:ext cx="828675" cy="187960"/>
            <a:chOff x="2189619" y="1055827"/>
            <a:chExt cx="828675" cy="187960"/>
          </a:xfrm>
        </p:grpSpPr>
        <p:sp>
          <p:nvSpPr>
            <p:cNvPr id="14" name="object 14"/>
            <p:cNvSpPr/>
            <p:nvPr/>
          </p:nvSpPr>
          <p:spPr>
            <a:xfrm>
              <a:off x="2745879" y="10558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9619" y="1241247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1899" y="1147280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4">
                  <a:moveTo>
                    <a:pt x="0" y="0"/>
                  </a:moveTo>
                  <a:lnTo>
                    <a:pt x="3657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78454" y="1008054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7508" y="1151407"/>
            <a:ext cx="2767330" cy="4838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39750">
              <a:lnSpc>
                <a:spcPct val="100000"/>
              </a:lnSpc>
              <a:spcBef>
                <a:spcPts val="665"/>
              </a:spcBef>
            </a:pP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Address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Figure</a:t>
            </a:r>
            <a:r>
              <a:rPr sz="1000" spc="-2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1:</a:t>
            </a:r>
            <a:r>
              <a:rPr sz="1000" spc="-1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Structure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Circular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Linked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List</a:t>
            </a:r>
            <a:r>
              <a:rPr sz="1000" spc="-20" dirty="0">
                <a:latin typeface="Arial MT"/>
                <a:cs typeface="Arial MT"/>
              </a:rPr>
              <a:t> Node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902307"/>
            <a:ext cx="76809" cy="7680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02932" y="1734258"/>
            <a:ext cx="3540760" cy="55054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00" dirty="0">
                <a:latin typeface="Arial MT"/>
                <a:cs typeface="Arial MT"/>
              </a:rPr>
              <a:t>Same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except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b="1" dirty="0">
                <a:latin typeface="Arial"/>
                <a:cs typeface="Arial"/>
              </a:rPr>
              <a:t>tail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links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node</a:t>
            </a:r>
            <a:endParaRPr sz="1100">
              <a:latin typeface="Arial MT"/>
              <a:cs typeface="Arial MT"/>
            </a:endParaRPr>
          </a:p>
          <a:p>
            <a:pPr marL="328295">
              <a:lnSpc>
                <a:spcPct val="100000"/>
              </a:lnSpc>
              <a:spcBef>
                <a:spcPts val="75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2498" y="2330412"/>
            <a:ext cx="2753995" cy="284480"/>
            <a:chOff x="632498" y="2330412"/>
            <a:chExt cx="2753995" cy="284480"/>
          </a:xfrm>
        </p:grpSpPr>
        <p:sp>
          <p:nvSpPr>
            <p:cNvPr id="22" name="object 22"/>
            <p:cNvSpPr/>
            <p:nvPr/>
          </p:nvSpPr>
          <p:spPr>
            <a:xfrm>
              <a:off x="635038" y="233295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7578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5525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5038" y="261235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7930" y="23329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0458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2750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7930" y="26123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88770" y="2472652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4">
                  <a:moveTo>
                    <a:pt x="0" y="0"/>
                  </a:moveTo>
                  <a:lnTo>
                    <a:pt x="3657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49501" y="233295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52028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39976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49501" y="261235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32381" y="23329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34921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97201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32381" y="26123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03234" y="2472652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4">
                  <a:moveTo>
                    <a:pt x="0" y="0"/>
                  </a:moveTo>
                  <a:lnTo>
                    <a:pt x="3657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63952" y="233295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66479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54439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63952" y="261235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46845" y="23329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49372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11665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46845" y="26123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17685" y="2472652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0" y="0"/>
                  </a:moveTo>
                  <a:lnTo>
                    <a:pt x="3657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244240" y="233342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375863" y="2330412"/>
            <a:ext cx="655320" cy="284480"/>
            <a:chOff x="3375863" y="2330412"/>
            <a:chExt cx="655320" cy="284480"/>
          </a:xfrm>
        </p:grpSpPr>
        <p:sp>
          <p:nvSpPr>
            <p:cNvPr id="51" name="object 51"/>
            <p:cNvSpPr/>
            <p:nvPr/>
          </p:nvSpPr>
          <p:spPr>
            <a:xfrm>
              <a:off x="3378403" y="233295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80930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68890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78403" y="261235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561296" y="23329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63823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26116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61296" y="26123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561296" y="23329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63823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370770" y="2313429"/>
            <a:ext cx="552450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45"/>
              </a:spcBef>
              <a:tabLst>
                <a:tab pos="307975" algn="l"/>
              </a:tabLst>
            </a:pPr>
            <a:r>
              <a:rPr sz="1100" spc="-50" dirty="0">
                <a:latin typeface="Arial MT"/>
                <a:cs typeface="Arial MT"/>
              </a:rPr>
              <a:t>D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spc="-25" dirty="0">
                <a:latin typeface="Arial MT"/>
                <a:cs typeface="Arial MT"/>
              </a:rPr>
              <a:t>400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54685" y="2335491"/>
            <a:ext cx="3754754" cy="506095"/>
            <a:chOff x="454685" y="2335491"/>
            <a:chExt cx="3754754" cy="506095"/>
          </a:xfrm>
        </p:grpSpPr>
        <p:sp>
          <p:nvSpPr>
            <p:cNvPr id="63" name="object 63"/>
            <p:cNvSpPr/>
            <p:nvPr/>
          </p:nvSpPr>
          <p:spPr>
            <a:xfrm>
              <a:off x="4026115" y="233549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61295" y="261235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932135" y="2472651"/>
              <a:ext cx="274955" cy="0"/>
            </a:xfrm>
            <a:custGeom>
              <a:avLst/>
              <a:gdLst/>
              <a:ahLst/>
              <a:cxnLst/>
              <a:rect l="l" t="t" r="r" b="b"/>
              <a:pathLst>
                <a:path w="274954">
                  <a:moveTo>
                    <a:pt x="0" y="0"/>
                  </a:moveTo>
                  <a:lnTo>
                    <a:pt x="27433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06481" y="2472651"/>
              <a:ext cx="0" cy="366395"/>
            </a:xfrm>
            <a:custGeom>
              <a:avLst/>
              <a:gdLst/>
              <a:ahLst/>
              <a:cxnLst/>
              <a:rect l="l" t="t" r="r" b="b"/>
              <a:pathLst>
                <a:path h="366394">
                  <a:moveTo>
                    <a:pt x="0" y="36578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7212" y="2472651"/>
              <a:ext cx="3749675" cy="366395"/>
            </a:xfrm>
            <a:custGeom>
              <a:avLst/>
              <a:gdLst/>
              <a:ahLst/>
              <a:cxnLst/>
              <a:rect l="l" t="t" r="r" b="b"/>
              <a:pathLst>
                <a:path w="3749675" h="366394">
                  <a:moveTo>
                    <a:pt x="0" y="365785"/>
                  </a:moveTo>
                  <a:lnTo>
                    <a:pt x="3749268" y="365785"/>
                  </a:lnTo>
                </a:path>
                <a:path w="3749675" h="366394">
                  <a:moveTo>
                    <a:pt x="0" y="36578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7212" y="2472651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50075" y="2313429"/>
            <a:ext cx="2697480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45"/>
              </a:spcBef>
              <a:tabLst>
                <a:tab pos="485775" algn="l"/>
                <a:tab pos="977265" algn="l"/>
                <a:tab pos="1400175" algn="l"/>
                <a:tab pos="1892300" algn="l"/>
                <a:tab pos="2314575" algn="l"/>
              </a:tabLst>
            </a:pPr>
            <a:r>
              <a:rPr sz="1500" spc="907" baseline="22222" dirty="0">
                <a:latin typeface="Cambria"/>
                <a:cs typeface="Cambria"/>
              </a:rPr>
              <a:t>)</a:t>
            </a:r>
            <a:r>
              <a:rPr sz="1500" spc="209" baseline="22222" dirty="0">
                <a:latin typeface="Cambria"/>
                <a:cs typeface="Cambria"/>
              </a:rPr>
              <a:t> </a:t>
            </a: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200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500" spc="907" baseline="22222" dirty="0">
                <a:latin typeface="Cambria"/>
                <a:cs typeface="Cambria"/>
              </a:rPr>
              <a:t>)</a:t>
            </a:r>
            <a:r>
              <a:rPr sz="1500" spc="209" baseline="22222" dirty="0">
                <a:latin typeface="Cambria"/>
                <a:cs typeface="Cambria"/>
              </a:rPr>
              <a:t> </a:t>
            </a: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300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500" spc="907" baseline="22222" dirty="0">
                <a:latin typeface="Cambria"/>
                <a:cs typeface="Cambria"/>
              </a:rPr>
              <a:t>)</a:t>
            </a:r>
            <a:r>
              <a:rPr sz="1500" spc="157" baseline="22222" dirty="0">
                <a:latin typeface="Cambria"/>
                <a:cs typeface="Cambria"/>
              </a:rPr>
              <a:t> </a:t>
            </a:r>
            <a:r>
              <a:rPr sz="1100" spc="-50" dirty="0">
                <a:latin typeface="Arial MT"/>
                <a:cs typeface="Arial MT"/>
              </a:rPr>
              <a:t>C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400</a:t>
            </a:r>
            <a:endParaRPr sz="1100">
              <a:latin typeface="Arial MT"/>
              <a:cs typeface="Arial MT"/>
            </a:endParaRPr>
          </a:p>
          <a:p>
            <a:pPr marL="189865">
              <a:lnSpc>
                <a:spcPct val="100000"/>
              </a:lnSpc>
              <a:spcBef>
                <a:spcPts val="445"/>
              </a:spcBef>
              <a:tabLst>
                <a:tab pos="1104265" algn="l"/>
                <a:tab pos="2018664" algn="l"/>
              </a:tabLst>
            </a:pPr>
            <a:r>
              <a:rPr sz="1100" spc="-25" dirty="0">
                <a:latin typeface="Arial MT"/>
                <a:cs typeface="Arial MT"/>
              </a:rPr>
              <a:t>100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200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346346" y="3344397"/>
            <a:ext cx="1987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4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152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Deleting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Last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Node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CLL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006" y="467358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447" y="661797"/>
            <a:ext cx="4375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599" y="938669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0262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8704" y="46735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7424" y="66179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18864" y="936129"/>
            <a:ext cx="188595" cy="280035"/>
            <a:chOff x="3718864" y="936129"/>
            <a:chExt cx="188595" cy="280035"/>
          </a:xfrm>
        </p:grpSpPr>
        <p:sp>
          <p:nvSpPr>
            <p:cNvPr id="10" name="object 10"/>
            <p:cNvSpPr/>
            <p:nvPr/>
          </p:nvSpPr>
          <p:spPr>
            <a:xfrm>
              <a:off x="3904297" y="93866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1404" y="121300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08704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1885" y="1070762"/>
            <a:ext cx="838835" cy="284480"/>
            <a:chOff x="1061885" y="1070762"/>
            <a:chExt cx="838835" cy="284480"/>
          </a:xfrm>
        </p:grpSpPr>
        <p:sp>
          <p:nvSpPr>
            <p:cNvPr id="14" name="object 14"/>
            <p:cNvSpPr/>
            <p:nvPr/>
          </p:nvSpPr>
          <p:spPr>
            <a:xfrm>
              <a:off x="1064425" y="107330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95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780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4425" y="135268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0210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32737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94873" y="1111794"/>
            <a:ext cx="798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0"/>
              </a:spcBef>
              <a:tabLst>
                <a:tab pos="453390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27670" y="1073289"/>
            <a:ext cx="472440" cy="281940"/>
            <a:chOff x="1427670" y="1073289"/>
            <a:chExt cx="472440" cy="281940"/>
          </a:xfrm>
        </p:grpSpPr>
        <p:sp>
          <p:nvSpPr>
            <p:cNvPr id="22" name="object 22"/>
            <p:cNvSpPr/>
            <p:nvPr/>
          </p:nvSpPr>
          <p:spPr>
            <a:xfrm>
              <a:off x="1895030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0210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48232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92490" y="121300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36165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67788" y="1070762"/>
            <a:ext cx="746760" cy="284480"/>
            <a:chOff x="2067788" y="1070762"/>
            <a:chExt cx="746760" cy="284480"/>
          </a:xfrm>
        </p:grpSpPr>
        <p:sp>
          <p:nvSpPr>
            <p:cNvPr id="28" name="object 28"/>
            <p:cNvSpPr/>
            <p:nvPr/>
          </p:nvSpPr>
          <p:spPr>
            <a:xfrm>
              <a:off x="2070328" y="107330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285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5225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70328" y="135268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4661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47188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75383" y="1111794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42121" y="1073289"/>
            <a:ext cx="472440" cy="281940"/>
            <a:chOff x="2342121" y="1073289"/>
            <a:chExt cx="472440" cy="281940"/>
          </a:xfrm>
        </p:grpSpPr>
        <p:sp>
          <p:nvSpPr>
            <p:cNvPr id="36" name="object 36"/>
            <p:cNvSpPr/>
            <p:nvPr/>
          </p:nvSpPr>
          <p:spPr>
            <a:xfrm>
              <a:off x="2809481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44661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54135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06954" y="121300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50616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82239" y="1070762"/>
            <a:ext cx="746760" cy="284480"/>
            <a:chOff x="2982239" y="1070762"/>
            <a:chExt cx="746760" cy="284480"/>
          </a:xfrm>
        </p:grpSpPr>
        <p:sp>
          <p:nvSpPr>
            <p:cNvPr id="42" name="object 42"/>
            <p:cNvSpPr/>
            <p:nvPr/>
          </p:nvSpPr>
          <p:spPr>
            <a:xfrm>
              <a:off x="2984779" y="107330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7306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66706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84779" y="135268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59112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6165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89833" y="1111667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C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256572" y="1073289"/>
            <a:ext cx="472440" cy="281940"/>
            <a:chOff x="3256572" y="1073289"/>
            <a:chExt cx="472440" cy="281940"/>
          </a:xfrm>
        </p:grpSpPr>
        <p:sp>
          <p:nvSpPr>
            <p:cNvPr id="50" name="object 50"/>
            <p:cNvSpPr/>
            <p:nvPr/>
          </p:nvSpPr>
          <p:spPr>
            <a:xfrm>
              <a:off x="372393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59112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068586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84072" y="1301915"/>
            <a:ext cx="3023235" cy="233679"/>
            <a:chOff x="884072" y="1301915"/>
            <a:chExt cx="3023235" cy="233679"/>
          </a:xfrm>
        </p:grpSpPr>
        <p:sp>
          <p:nvSpPr>
            <p:cNvPr id="54" name="object 54"/>
            <p:cNvSpPr/>
            <p:nvPr/>
          </p:nvSpPr>
          <p:spPr>
            <a:xfrm>
              <a:off x="3721404" y="130444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4297" y="1304442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86599" y="1304442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4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86599" y="130444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930262" y="116521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29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Deleting</a:t>
            </a:r>
            <a:r>
              <a:rPr spc="65" dirty="0"/>
              <a:t> </a:t>
            </a:r>
            <a:r>
              <a:rPr dirty="0"/>
              <a:t>Last</a:t>
            </a:r>
            <a:r>
              <a:rPr spc="65" dirty="0"/>
              <a:t> </a:t>
            </a:r>
            <a:r>
              <a:rPr dirty="0"/>
              <a:t>Node</a:t>
            </a:r>
            <a:r>
              <a:rPr spc="65" dirty="0"/>
              <a:t> </a:t>
            </a:r>
            <a:r>
              <a:rPr dirty="0"/>
              <a:t>in</a:t>
            </a:r>
            <a:r>
              <a:rPr spc="6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006" y="467358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447" y="661797"/>
            <a:ext cx="42862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599" y="938669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0262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8704" y="46735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7424" y="66179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18864" y="936129"/>
            <a:ext cx="188595" cy="280035"/>
            <a:chOff x="3718864" y="936129"/>
            <a:chExt cx="188595" cy="280035"/>
          </a:xfrm>
        </p:grpSpPr>
        <p:sp>
          <p:nvSpPr>
            <p:cNvPr id="10" name="object 10"/>
            <p:cNvSpPr/>
            <p:nvPr/>
          </p:nvSpPr>
          <p:spPr>
            <a:xfrm>
              <a:off x="3904297" y="93866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1404" y="121300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08704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1885" y="1070762"/>
            <a:ext cx="838835" cy="284480"/>
            <a:chOff x="1061885" y="1070762"/>
            <a:chExt cx="838835" cy="284480"/>
          </a:xfrm>
        </p:grpSpPr>
        <p:sp>
          <p:nvSpPr>
            <p:cNvPr id="14" name="object 14"/>
            <p:cNvSpPr/>
            <p:nvPr/>
          </p:nvSpPr>
          <p:spPr>
            <a:xfrm>
              <a:off x="1064425" y="107330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95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780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4425" y="135268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0210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32737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86408" y="1111794"/>
            <a:ext cx="806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90"/>
              </a:spcBef>
              <a:tabLst>
                <a:tab pos="46164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27670" y="1073289"/>
            <a:ext cx="472440" cy="281940"/>
            <a:chOff x="1427670" y="1073289"/>
            <a:chExt cx="472440" cy="281940"/>
          </a:xfrm>
        </p:grpSpPr>
        <p:sp>
          <p:nvSpPr>
            <p:cNvPr id="22" name="object 22"/>
            <p:cNvSpPr/>
            <p:nvPr/>
          </p:nvSpPr>
          <p:spPr>
            <a:xfrm>
              <a:off x="1895030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0210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48232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92490" y="121300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36165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67788" y="1070762"/>
            <a:ext cx="746760" cy="284480"/>
            <a:chOff x="2067788" y="1070762"/>
            <a:chExt cx="746760" cy="284480"/>
          </a:xfrm>
        </p:grpSpPr>
        <p:sp>
          <p:nvSpPr>
            <p:cNvPr id="28" name="object 28"/>
            <p:cNvSpPr/>
            <p:nvPr/>
          </p:nvSpPr>
          <p:spPr>
            <a:xfrm>
              <a:off x="2070328" y="107330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285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5225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70328" y="135268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4661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47188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75383" y="1111794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42121" y="1073289"/>
            <a:ext cx="472440" cy="281940"/>
            <a:chOff x="2342121" y="1073289"/>
            <a:chExt cx="472440" cy="281940"/>
          </a:xfrm>
        </p:grpSpPr>
        <p:sp>
          <p:nvSpPr>
            <p:cNvPr id="36" name="object 36"/>
            <p:cNvSpPr/>
            <p:nvPr/>
          </p:nvSpPr>
          <p:spPr>
            <a:xfrm>
              <a:off x="2809481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44661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54135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06954" y="121300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50616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82239" y="1070762"/>
            <a:ext cx="746760" cy="284480"/>
            <a:chOff x="2982239" y="1070762"/>
            <a:chExt cx="746760" cy="284480"/>
          </a:xfrm>
        </p:grpSpPr>
        <p:sp>
          <p:nvSpPr>
            <p:cNvPr id="42" name="object 42"/>
            <p:cNvSpPr/>
            <p:nvPr/>
          </p:nvSpPr>
          <p:spPr>
            <a:xfrm>
              <a:off x="2984779" y="107330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7306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66706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84779" y="135268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59112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6165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89833" y="1111667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C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256572" y="1073289"/>
            <a:ext cx="472440" cy="281940"/>
            <a:chOff x="3256572" y="1073289"/>
            <a:chExt cx="472440" cy="281940"/>
          </a:xfrm>
        </p:grpSpPr>
        <p:sp>
          <p:nvSpPr>
            <p:cNvPr id="50" name="object 50"/>
            <p:cNvSpPr/>
            <p:nvPr/>
          </p:nvSpPr>
          <p:spPr>
            <a:xfrm>
              <a:off x="372393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59112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068586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84072" y="1301915"/>
            <a:ext cx="3023235" cy="233679"/>
            <a:chOff x="884072" y="1301915"/>
            <a:chExt cx="3023235" cy="233679"/>
          </a:xfrm>
        </p:grpSpPr>
        <p:sp>
          <p:nvSpPr>
            <p:cNvPr id="54" name="object 54"/>
            <p:cNvSpPr/>
            <p:nvPr/>
          </p:nvSpPr>
          <p:spPr>
            <a:xfrm>
              <a:off x="3721404" y="130444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4297" y="1304442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86599" y="1304442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4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86599" y="130444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930262" y="116521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91006" y="1656142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55447" y="1850580"/>
            <a:ext cx="44005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86599" y="2127453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930262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708704" y="1656142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624897" y="1848053"/>
            <a:ext cx="467359" cy="554355"/>
            <a:chOff x="3624897" y="1848053"/>
            <a:chExt cx="467359" cy="554355"/>
          </a:xfrm>
        </p:grpSpPr>
        <p:sp>
          <p:nvSpPr>
            <p:cNvPr id="65" name="object 65"/>
            <p:cNvSpPr/>
            <p:nvPr/>
          </p:nvSpPr>
          <p:spPr>
            <a:xfrm>
              <a:off x="3624897" y="1850580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627424" y="185312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089717" y="185312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624897" y="2129980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904297" y="212745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708704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5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061885" y="2259545"/>
            <a:ext cx="838835" cy="284480"/>
            <a:chOff x="1061885" y="2259545"/>
            <a:chExt cx="838835" cy="284480"/>
          </a:xfrm>
        </p:grpSpPr>
        <p:sp>
          <p:nvSpPr>
            <p:cNvPr id="72" name="object 72"/>
            <p:cNvSpPr/>
            <p:nvPr/>
          </p:nvSpPr>
          <p:spPr>
            <a:xfrm>
              <a:off x="1064425" y="226208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66952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437805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64425" y="254148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430210" y="22620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32737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1097694" y="2300591"/>
            <a:ext cx="795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  <a:tabLst>
                <a:tab pos="45021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427670" y="2262085"/>
            <a:ext cx="472440" cy="281940"/>
            <a:chOff x="1427670" y="2262085"/>
            <a:chExt cx="472440" cy="281940"/>
          </a:xfrm>
        </p:grpSpPr>
        <p:sp>
          <p:nvSpPr>
            <p:cNvPr id="80" name="object 80"/>
            <p:cNvSpPr/>
            <p:nvPr/>
          </p:nvSpPr>
          <p:spPr>
            <a:xfrm>
              <a:off x="1895030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430210" y="25414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148232" y="2524873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892490" y="2401785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936165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067788" y="2259545"/>
            <a:ext cx="289560" cy="282575"/>
            <a:chOff x="2067788" y="2259545"/>
            <a:chExt cx="289560" cy="282575"/>
          </a:xfrm>
        </p:grpSpPr>
        <p:sp>
          <p:nvSpPr>
            <p:cNvPr id="86" name="object 86"/>
            <p:cNvSpPr/>
            <p:nvPr/>
          </p:nvSpPr>
          <p:spPr>
            <a:xfrm>
              <a:off x="2070328" y="226208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072855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075383" y="2300591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2067788" y="2259545"/>
            <a:ext cx="746760" cy="284480"/>
            <a:chOff x="2067788" y="2259545"/>
            <a:chExt cx="746760" cy="284480"/>
          </a:xfrm>
        </p:grpSpPr>
        <p:sp>
          <p:nvSpPr>
            <p:cNvPr id="90" name="object 90"/>
            <p:cNvSpPr/>
            <p:nvPr/>
          </p:nvSpPr>
          <p:spPr>
            <a:xfrm>
              <a:off x="2352255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070328" y="2541486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344661" y="22620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347188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809481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44661" y="254148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2154135" y="2524873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884072" y="2490711"/>
            <a:ext cx="3023235" cy="233679"/>
            <a:chOff x="884072" y="2490711"/>
            <a:chExt cx="3023235" cy="233679"/>
          </a:xfrm>
        </p:grpSpPr>
        <p:sp>
          <p:nvSpPr>
            <p:cNvPr id="98" name="object 98"/>
            <p:cNvSpPr/>
            <p:nvPr/>
          </p:nvSpPr>
          <p:spPr>
            <a:xfrm>
              <a:off x="3721404" y="2493238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904297" y="2493238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86599" y="2493238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5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86599" y="2493238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930262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29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Deleting</a:t>
            </a:r>
            <a:r>
              <a:rPr spc="65" dirty="0"/>
              <a:t> </a:t>
            </a:r>
            <a:r>
              <a:rPr dirty="0"/>
              <a:t>Last</a:t>
            </a:r>
            <a:r>
              <a:rPr spc="65" dirty="0"/>
              <a:t> </a:t>
            </a:r>
            <a:r>
              <a:rPr dirty="0"/>
              <a:t>Node</a:t>
            </a:r>
            <a:r>
              <a:rPr spc="65" dirty="0"/>
              <a:t> </a:t>
            </a:r>
            <a:r>
              <a:rPr dirty="0"/>
              <a:t>in</a:t>
            </a:r>
            <a:r>
              <a:rPr spc="6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006" y="467358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447" y="661797"/>
            <a:ext cx="42862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599" y="938669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0262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8704" y="46735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7424" y="66179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18864" y="936129"/>
            <a:ext cx="188595" cy="280035"/>
            <a:chOff x="3718864" y="936129"/>
            <a:chExt cx="188595" cy="280035"/>
          </a:xfrm>
        </p:grpSpPr>
        <p:sp>
          <p:nvSpPr>
            <p:cNvPr id="10" name="object 10"/>
            <p:cNvSpPr/>
            <p:nvPr/>
          </p:nvSpPr>
          <p:spPr>
            <a:xfrm>
              <a:off x="3904297" y="93866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1404" y="121300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08704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1885" y="1070762"/>
            <a:ext cx="838835" cy="284480"/>
            <a:chOff x="1061885" y="1070762"/>
            <a:chExt cx="838835" cy="284480"/>
          </a:xfrm>
        </p:grpSpPr>
        <p:sp>
          <p:nvSpPr>
            <p:cNvPr id="14" name="object 14"/>
            <p:cNvSpPr/>
            <p:nvPr/>
          </p:nvSpPr>
          <p:spPr>
            <a:xfrm>
              <a:off x="1064425" y="107330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95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780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4425" y="135268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0210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32737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86408" y="1111794"/>
            <a:ext cx="806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90"/>
              </a:spcBef>
              <a:tabLst>
                <a:tab pos="46164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27670" y="1073289"/>
            <a:ext cx="472440" cy="281940"/>
            <a:chOff x="1427670" y="1073289"/>
            <a:chExt cx="472440" cy="281940"/>
          </a:xfrm>
        </p:grpSpPr>
        <p:sp>
          <p:nvSpPr>
            <p:cNvPr id="22" name="object 22"/>
            <p:cNvSpPr/>
            <p:nvPr/>
          </p:nvSpPr>
          <p:spPr>
            <a:xfrm>
              <a:off x="1895030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0210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48232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92490" y="121300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36165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67788" y="1070762"/>
            <a:ext cx="746760" cy="284480"/>
            <a:chOff x="2067788" y="1070762"/>
            <a:chExt cx="746760" cy="284480"/>
          </a:xfrm>
        </p:grpSpPr>
        <p:sp>
          <p:nvSpPr>
            <p:cNvPr id="28" name="object 28"/>
            <p:cNvSpPr/>
            <p:nvPr/>
          </p:nvSpPr>
          <p:spPr>
            <a:xfrm>
              <a:off x="2070328" y="107330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285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5225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70328" y="135268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4661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47188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75383" y="1111794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42121" y="1073289"/>
            <a:ext cx="472440" cy="281940"/>
            <a:chOff x="2342121" y="1073289"/>
            <a:chExt cx="472440" cy="281940"/>
          </a:xfrm>
        </p:grpSpPr>
        <p:sp>
          <p:nvSpPr>
            <p:cNvPr id="36" name="object 36"/>
            <p:cNvSpPr/>
            <p:nvPr/>
          </p:nvSpPr>
          <p:spPr>
            <a:xfrm>
              <a:off x="2809481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44661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54135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06954" y="121300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50616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82239" y="1070762"/>
            <a:ext cx="746760" cy="284480"/>
            <a:chOff x="2982239" y="1070762"/>
            <a:chExt cx="746760" cy="284480"/>
          </a:xfrm>
        </p:grpSpPr>
        <p:sp>
          <p:nvSpPr>
            <p:cNvPr id="42" name="object 42"/>
            <p:cNvSpPr/>
            <p:nvPr/>
          </p:nvSpPr>
          <p:spPr>
            <a:xfrm>
              <a:off x="2984779" y="107330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7306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66706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84779" y="135268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59112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6165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89833" y="1111667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C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256572" y="1073289"/>
            <a:ext cx="472440" cy="281940"/>
            <a:chOff x="3256572" y="1073289"/>
            <a:chExt cx="472440" cy="281940"/>
          </a:xfrm>
        </p:grpSpPr>
        <p:sp>
          <p:nvSpPr>
            <p:cNvPr id="50" name="object 50"/>
            <p:cNvSpPr/>
            <p:nvPr/>
          </p:nvSpPr>
          <p:spPr>
            <a:xfrm>
              <a:off x="372393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59112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068586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84072" y="1301915"/>
            <a:ext cx="3023235" cy="233679"/>
            <a:chOff x="884072" y="1301915"/>
            <a:chExt cx="3023235" cy="233679"/>
          </a:xfrm>
        </p:grpSpPr>
        <p:sp>
          <p:nvSpPr>
            <p:cNvPr id="54" name="object 54"/>
            <p:cNvSpPr/>
            <p:nvPr/>
          </p:nvSpPr>
          <p:spPr>
            <a:xfrm>
              <a:off x="3721404" y="130444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4297" y="1304442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86599" y="1304442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4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86599" y="130444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930262" y="116521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91006" y="1656142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55447" y="1850580"/>
            <a:ext cx="44005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86599" y="2127453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930262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708704" y="1656142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624897" y="1848053"/>
            <a:ext cx="467359" cy="554355"/>
            <a:chOff x="3624897" y="1848053"/>
            <a:chExt cx="467359" cy="554355"/>
          </a:xfrm>
        </p:grpSpPr>
        <p:sp>
          <p:nvSpPr>
            <p:cNvPr id="65" name="object 65"/>
            <p:cNvSpPr/>
            <p:nvPr/>
          </p:nvSpPr>
          <p:spPr>
            <a:xfrm>
              <a:off x="3624897" y="1850580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627424" y="185312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089717" y="185312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624897" y="2129980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904297" y="212745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708704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5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061885" y="2259545"/>
            <a:ext cx="838835" cy="284480"/>
            <a:chOff x="1061885" y="2259545"/>
            <a:chExt cx="838835" cy="284480"/>
          </a:xfrm>
        </p:grpSpPr>
        <p:sp>
          <p:nvSpPr>
            <p:cNvPr id="72" name="object 72"/>
            <p:cNvSpPr/>
            <p:nvPr/>
          </p:nvSpPr>
          <p:spPr>
            <a:xfrm>
              <a:off x="1064425" y="226208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66952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437805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64425" y="254148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430210" y="22620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32737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1097694" y="2300591"/>
            <a:ext cx="795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  <a:tabLst>
                <a:tab pos="45021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427670" y="2262085"/>
            <a:ext cx="472440" cy="281940"/>
            <a:chOff x="1427670" y="2262085"/>
            <a:chExt cx="472440" cy="281940"/>
          </a:xfrm>
        </p:grpSpPr>
        <p:sp>
          <p:nvSpPr>
            <p:cNvPr id="80" name="object 80"/>
            <p:cNvSpPr/>
            <p:nvPr/>
          </p:nvSpPr>
          <p:spPr>
            <a:xfrm>
              <a:off x="1895030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430210" y="25414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148232" y="2524873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892490" y="2401785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936165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067788" y="2259545"/>
            <a:ext cx="746760" cy="284480"/>
            <a:chOff x="2067788" y="2259545"/>
            <a:chExt cx="746760" cy="284480"/>
          </a:xfrm>
        </p:grpSpPr>
        <p:sp>
          <p:nvSpPr>
            <p:cNvPr id="86" name="object 86"/>
            <p:cNvSpPr/>
            <p:nvPr/>
          </p:nvSpPr>
          <p:spPr>
            <a:xfrm>
              <a:off x="2070328" y="226208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072855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352255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070328" y="2541486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344661" y="22620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347188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809481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344661" y="254148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2154135" y="2524873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884059" y="2490698"/>
            <a:ext cx="3023235" cy="234315"/>
            <a:chOff x="884059" y="2490698"/>
            <a:chExt cx="3023235" cy="234315"/>
          </a:xfrm>
        </p:grpSpPr>
        <p:sp>
          <p:nvSpPr>
            <p:cNvPr id="96" name="object 96"/>
            <p:cNvSpPr/>
            <p:nvPr/>
          </p:nvSpPr>
          <p:spPr>
            <a:xfrm>
              <a:off x="3721404" y="2493238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904297" y="2493238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86599" y="2493238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5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86599" y="2493238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930262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2342121" y="2259545"/>
            <a:ext cx="1382395" cy="282575"/>
            <a:chOff x="2342121" y="2259545"/>
            <a:chExt cx="1382395" cy="282575"/>
          </a:xfrm>
        </p:grpSpPr>
        <p:sp>
          <p:nvSpPr>
            <p:cNvPr id="102" name="object 102"/>
            <p:cNvSpPr/>
            <p:nvPr/>
          </p:nvSpPr>
          <p:spPr>
            <a:xfrm>
              <a:off x="2806954" y="2493238"/>
              <a:ext cx="915035" cy="0"/>
            </a:xfrm>
            <a:custGeom>
              <a:avLst/>
              <a:gdLst/>
              <a:ahLst/>
              <a:cxnLst/>
              <a:rect l="l" t="t" r="r" b="b"/>
              <a:pathLst>
                <a:path w="915035">
                  <a:moveTo>
                    <a:pt x="0" y="0"/>
                  </a:moveTo>
                  <a:lnTo>
                    <a:pt x="9144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344661" y="22620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347188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2075383" y="2300591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344661" y="2264625"/>
            <a:ext cx="467359" cy="279400"/>
            <a:chOff x="2344661" y="2264625"/>
            <a:chExt cx="467359" cy="279400"/>
          </a:xfrm>
        </p:grpSpPr>
        <p:sp>
          <p:nvSpPr>
            <p:cNvPr id="107" name="object 107"/>
            <p:cNvSpPr/>
            <p:nvPr/>
          </p:nvSpPr>
          <p:spPr>
            <a:xfrm>
              <a:off x="2809481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344661" y="25414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29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Deleting</a:t>
            </a:r>
            <a:r>
              <a:rPr spc="65" dirty="0"/>
              <a:t> </a:t>
            </a:r>
            <a:r>
              <a:rPr dirty="0"/>
              <a:t>Last</a:t>
            </a:r>
            <a:r>
              <a:rPr spc="65" dirty="0"/>
              <a:t> </a:t>
            </a:r>
            <a:r>
              <a:rPr dirty="0"/>
              <a:t>Node</a:t>
            </a:r>
            <a:r>
              <a:rPr spc="65" dirty="0"/>
              <a:t> </a:t>
            </a:r>
            <a:r>
              <a:rPr dirty="0"/>
              <a:t>in</a:t>
            </a:r>
            <a:r>
              <a:rPr spc="6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006" y="467358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447" y="661797"/>
            <a:ext cx="42862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6599" y="938669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0262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8704" y="46735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7424" y="66179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18864" y="936129"/>
            <a:ext cx="188595" cy="280035"/>
            <a:chOff x="3718864" y="936129"/>
            <a:chExt cx="188595" cy="280035"/>
          </a:xfrm>
        </p:grpSpPr>
        <p:sp>
          <p:nvSpPr>
            <p:cNvPr id="10" name="object 10"/>
            <p:cNvSpPr/>
            <p:nvPr/>
          </p:nvSpPr>
          <p:spPr>
            <a:xfrm>
              <a:off x="3904297" y="93866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1404" y="121300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08704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1885" y="1070762"/>
            <a:ext cx="838835" cy="284480"/>
            <a:chOff x="1061885" y="1070762"/>
            <a:chExt cx="838835" cy="284480"/>
          </a:xfrm>
        </p:grpSpPr>
        <p:sp>
          <p:nvSpPr>
            <p:cNvPr id="14" name="object 14"/>
            <p:cNvSpPr/>
            <p:nvPr/>
          </p:nvSpPr>
          <p:spPr>
            <a:xfrm>
              <a:off x="1064425" y="107330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95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780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4425" y="135268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0210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32737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86408" y="1111794"/>
            <a:ext cx="806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90"/>
              </a:spcBef>
              <a:tabLst>
                <a:tab pos="46164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27670" y="1073289"/>
            <a:ext cx="472440" cy="281940"/>
            <a:chOff x="1427670" y="1073289"/>
            <a:chExt cx="472440" cy="281940"/>
          </a:xfrm>
        </p:grpSpPr>
        <p:sp>
          <p:nvSpPr>
            <p:cNvPr id="22" name="object 22"/>
            <p:cNvSpPr/>
            <p:nvPr/>
          </p:nvSpPr>
          <p:spPr>
            <a:xfrm>
              <a:off x="1895030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0210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48232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92490" y="121300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36165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67788" y="1070762"/>
            <a:ext cx="746760" cy="284480"/>
            <a:chOff x="2067788" y="1070762"/>
            <a:chExt cx="746760" cy="284480"/>
          </a:xfrm>
        </p:grpSpPr>
        <p:sp>
          <p:nvSpPr>
            <p:cNvPr id="28" name="object 28"/>
            <p:cNvSpPr/>
            <p:nvPr/>
          </p:nvSpPr>
          <p:spPr>
            <a:xfrm>
              <a:off x="2070328" y="107330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285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52255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70328" y="135268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4661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47188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75383" y="1111794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42121" y="1073289"/>
            <a:ext cx="472440" cy="281940"/>
            <a:chOff x="2342121" y="1073289"/>
            <a:chExt cx="472440" cy="281940"/>
          </a:xfrm>
        </p:grpSpPr>
        <p:sp>
          <p:nvSpPr>
            <p:cNvPr id="36" name="object 36"/>
            <p:cNvSpPr/>
            <p:nvPr/>
          </p:nvSpPr>
          <p:spPr>
            <a:xfrm>
              <a:off x="2809481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44661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54135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06954" y="121300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50616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82239" y="1070762"/>
            <a:ext cx="746760" cy="284480"/>
            <a:chOff x="2982239" y="1070762"/>
            <a:chExt cx="746760" cy="284480"/>
          </a:xfrm>
        </p:grpSpPr>
        <p:sp>
          <p:nvSpPr>
            <p:cNvPr id="42" name="object 42"/>
            <p:cNvSpPr/>
            <p:nvPr/>
          </p:nvSpPr>
          <p:spPr>
            <a:xfrm>
              <a:off x="2984779" y="107330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7306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66706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84779" y="135268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59112" y="107330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6165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89833" y="1111667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C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256572" y="1073289"/>
            <a:ext cx="472440" cy="281940"/>
            <a:chOff x="3256572" y="1073289"/>
            <a:chExt cx="472440" cy="281940"/>
          </a:xfrm>
        </p:grpSpPr>
        <p:sp>
          <p:nvSpPr>
            <p:cNvPr id="50" name="object 50"/>
            <p:cNvSpPr/>
            <p:nvPr/>
          </p:nvSpPr>
          <p:spPr>
            <a:xfrm>
              <a:off x="3723932" y="107582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59112" y="135268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068586" y="133608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84072" y="1301915"/>
            <a:ext cx="3023235" cy="233679"/>
            <a:chOff x="884072" y="1301915"/>
            <a:chExt cx="3023235" cy="233679"/>
          </a:xfrm>
        </p:grpSpPr>
        <p:sp>
          <p:nvSpPr>
            <p:cNvPr id="54" name="object 54"/>
            <p:cNvSpPr/>
            <p:nvPr/>
          </p:nvSpPr>
          <p:spPr>
            <a:xfrm>
              <a:off x="3721404" y="130444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4297" y="1304442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86599" y="1304442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4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86599" y="130444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930262" y="116521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91006" y="1656142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55447" y="1850580"/>
            <a:ext cx="44005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86599" y="2127453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930262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708704" y="1656142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718864" y="2124913"/>
            <a:ext cx="188595" cy="280035"/>
            <a:chOff x="3718864" y="2124913"/>
            <a:chExt cx="188595" cy="280035"/>
          </a:xfrm>
        </p:grpSpPr>
        <p:sp>
          <p:nvSpPr>
            <p:cNvPr id="65" name="object 65"/>
            <p:cNvSpPr/>
            <p:nvPr/>
          </p:nvSpPr>
          <p:spPr>
            <a:xfrm>
              <a:off x="3904297" y="212745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21404" y="2401786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708704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061885" y="2259545"/>
            <a:ext cx="838835" cy="284480"/>
            <a:chOff x="1061885" y="2259545"/>
            <a:chExt cx="838835" cy="284480"/>
          </a:xfrm>
        </p:grpSpPr>
        <p:sp>
          <p:nvSpPr>
            <p:cNvPr id="69" name="object 69"/>
            <p:cNvSpPr/>
            <p:nvPr/>
          </p:nvSpPr>
          <p:spPr>
            <a:xfrm>
              <a:off x="1064425" y="226208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66952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437805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64425" y="254148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30210" y="22620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432737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097694" y="2300591"/>
            <a:ext cx="795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0"/>
              </a:spcBef>
              <a:tabLst>
                <a:tab pos="450215" algn="l"/>
              </a:tabLst>
            </a:pP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427670" y="2262085"/>
            <a:ext cx="650875" cy="281940"/>
            <a:chOff x="1427670" y="2262085"/>
            <a:chExt cx="650875" cy="281940"/>
          </a:xfrm>
        </p:grpSpPr>
        <p:sp>
          <p:nvSpPr>
            <p:cNvPr id="77" name="object 77"/>
            <p:cNvSpPr/>
            <p:nvPr/>
          </p:nvSpPr>
          <p:spPr>
            <a:xfrm>
              <a:off x="1895030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430210" y="25414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892490" y="240178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936165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884059" y="2259545"/>
            <a:ext cx="3023235" cy="465455"/>
            <a:chOff x="884059" y="2259545"/>
            <a:chExt cx="3023235" cy="465455"/>
          </a:xfrm>
        </p:grpSpPr>
        <p:sp>
          <p:nvSpPr>
            <p:cNvPr id="82" name="object 82"/>
            <p:cNvSpPr/>
            <p:nvPr/>
          </p:nvSpPr>
          <p:spPr>
            <a:xfrm>
              <a:off x="2070328" y="226208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72855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352255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070328" y="2541486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344661" y="22620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47188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809481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344661" y="254148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721404" y="2493238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904297" y="2493238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86599" y="2493238"/>
              <a:ext cx="3018155" cy="229235"/>
            </a:xfrm>
            <a:custGeom>
              <a:avLst/>
              <a:gdLst/>
              <a:ahLst/>
              <a:cxnLst/>
              <a:rect l="l" t="t" r="r" b="b"/>
              <a:pathLst>
                <a:path w="3018154" h="229235">
                  <a:moveTo>
                    <a:pt x="0" y="228612"/>
                  </a:moveTo>
                  <a:lnTo>
                    <a:pt x="3017697" y="228612"/>
                  </a:lnTo>
                </a:path>
                <a:path w="3018154" h="229235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86599" y="2493238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930262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2342121" y="2259545"/>
            <a:ext cx="1382395" cy="282575"/>
            <a:chOff x="2342121" y="2259545"/>
            <a:chExt cx="1382395" cy="282575"/>
          </a:xfrm>
        </p:grpSpPr>
        <p:sp>
          <p:nvSpPr>
            <p:cNvPr id="96" name="object 96"/>
            <p:cNvSpPr/>
            <p:nvPr/>
          </p:nvSpPr>
          <p:spPr>
            <a:xfrm>
              <a:off x="2806954" y="2493238"/>
              <a:ext cx="915035" cy="0"/>
            </a:xfrm>
            <a:custGeom>
              <a:avLst/>
              <a:gdLst/>
              <a:ahLst/>
              <a:cxnLst/>
              <a:rect l="l" t="t" r="r" b="b"/>
              <a:pathLst>
                <a:path w="915035">
                  <a:moveTo>
                    <a:pt x="0" y="0"/>
                  </a:moveTo>
                  <a:lnTo>
                    <a:pt x="9144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344661" y="22620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347188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2075383" y="2300591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87350" algn="l"/>
              </a:tabLst>
            </a:pP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2344661" y="2264625"/>
            <a:ext cx="1560195" cy="279400"/>
            <a:chOff x="2344661" y="2264625"/>
            <a:chExt cx="1560195" cy="279400"/>
          </a:xfrm>
        </p:grpSpPr>
        <p:sp>
          <p:nvSpPr>
            <p:cNvPr id="101" name="object 101"/>
            <p:cNvSpPr/>
            <p:nvPr/>
          </p:nvSpPr>
          <p:spPr>
            <a:xfrm>
              <a:off x="2809481" y="226462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344661" y="2541485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806954" y="2401785"/>
              <a:ext cx="1097915" cy="0"/>
            </a:xfrm>
            <a:custGeom>
              <a:avLst/>
              <a:gdLst/>
              <a:ahLst/>
              <a:cxnLst/>
              <a:rect l="l" t="t" r="r" b="b"/>
              <a:pathLst>
                <a:path w="1097914">
                  <a:moveTo>
                    <a:pt x="0" y="0"/>
                  </a:moveTo>
                  <a:lnTo>
                    <a:pt x="109734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2794254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(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latin typeface="Arial MT"/>
                <a:cs typeface="Arial MT"/>
              </a:rPr>
              <a:t>29</a:t>
            </a:r>
            <a:r>
              <a:rPr sz="600" spc="-7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/</a:t>
            </a:r>
            <a:r>
              <a:rPr sz="600" spc="-65" dirty="0">
                <a:latin typeface="Arial MT"/>
                <a:cs typeface="Arial MT"/>
              </a:rPr>
              <a:t> </a:t>
            </a:r>
            <a:r>
              <a:rPr sz="600" spc="-25" dirty="0">
                <a:latin typeface="Arial MT"/>
                <a:cs typeface="Arial MT"/>
              </a:rPr>
              <a:t>32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627424" y="1850580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87057" y="2524873"/>
            <a:ext cx="3034030" cy="5213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90"/>
              </a:spcBef>
              <a:tabLst>
                <a:tab pos="1379220" algn="l"/>
              </a:tabLst>
            </a:pPr>
            <a:r>
              <a:rPr sz="1100" spc="-25" dirty="0">
                <a:latin typeface="Arial MT"/>
                <a:cs typeface="Arial MT"/>
              </a:rPr>
              <a:t>100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Figure</a:t>
            </a:r>
            <a:r>
              <a:rPr sz="1000" spc="-2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9:</a:t>
            </a:r>
            <a:r>
              <a:rPr sz="1000" spc="-1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Demonstration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Deleting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CLL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Key</a:t>
            </a:r>
            <a:r>
              <a:rPr spc="-40" dirty="0"/>
              <a:t> </a:t>
            </a:r>
            <a:r>
              <a:rPr spc="-10" dirty="0"/>
              <a:t>Points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08977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45209"/>
            <a:ext cx="4079240" cy="279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CLL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same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SLL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except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last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rather </a:t>
            </a:r>
            <a:r>
              <a:rPr sz="1100" dirty="0">
                <a:latin typeface="Arial MT"/>
                <a:cs typeface="Arial MT"/>
              </a:rPr>
              <a:t>than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NULL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54000"/>
              </a:lnSpc>
              <a:spcBef>
                <a:spcPts val="300"/>
              </a:spcBef>
            </a:pPr>
            <a:r>
              <a:rPr sz="1100" dirty="0">
                <a:latin typeface="Arial MT"/>
                <a:cs typeface="Arial MT"/>
              </a:rPr>
              <a:t>Additional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tail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needed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managing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extra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link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last node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54000"/>
              </a:lnSpc>
              <a:spcBef>
                <a:spcPts val="295"/>
              </a:spcBef>
            </a:pPr>
            <a:r>
              <a:rPr sz="1100" dirty="0">
                <a:latin typeface="Arial MT"/>
                <a:cs typeface="Arial MT"/>
              </a:rPr>
              <a:t>Single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CLL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exception,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head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tail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pointed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itself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but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no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circular</a:t>
            </a:r>
            <a:r>
              <a:rPr sz="11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r>
              <a:rPr sz="11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present</a:t>
            </a:r>
            <a:endParaRPr sz="1100">
              <a:latin typeface="Arial"/>
              <a:cs typeface="Arial"/>
            </a:endParaRPr>
          </a:p>
          <a:p>
            <a:pPr marL="12700" marR="104139">
              <a:lnSpc>
                <a:spcPct val="176600"/>
              </a:lnSpc>
            </a:pPr>
            <a:r>
              <a:rPr sz="1100" b="1" dirty="0">
                <a:latin typeface="Arial"/>
                <a:cs typeface="Arial"/>
              </a:rPr>
              <a:t>tail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linked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head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b="1" spc="-45" dirty="0">
                <a:latin typeface="Arial"/>
                <a:cs typeface="Arial"/>
              </a:rPr>
              <a:t>ONLY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after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adding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second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node </a:t>
            </a:r>
            <a:r>
              <a:rPr sz="1100" spc="-10" dirty="0">
                <a:latin typeface="Arial MT"/>
                <a:cs typeface="Arial MT"/>
              </a:rPr>
              <a:t>Circular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link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avoided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deletion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done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54000"/>
              </a:lnSpc>
              <a:spcBef>
                <a:spcPts val="300"/>
              </a:spcBef>
            </a:pPr>
            <a:r>
              <a:rPr sz="1100" spc="-10" dirty="0">
                <a:latin typeface="Arial MT"/>
                <a:cs typeface="Arial MT"/>
              </a:rPr>
              <a:t>Procedure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for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insertion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specific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position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CLL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deletion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from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specific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position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exactly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same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SLL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163154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717332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2271522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2567584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557" y="2863659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30</a:t>
            </a:r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Practice</a:t>
            </a:r>
            <a:r>
              <a:rPr spc="90" dirty="0"/>
              <a:t> </a:t>
            </a:r>
            <a:r>
              <a:rPr spc="-10" dirty="0"/>
              <a:t>Exercises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356982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135598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1228176"/>
            <a:ext cx="407924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i="1" dirty="0">
                <a:latin typeface="Arial"/>
                <a:cs typeface="Arial"/>
              </a:rPr>
              <a:t>“Develop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menu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driven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JAVA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program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to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perform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various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opera- </a:t>
            </a:r>
            <a:r>
              <a:rPr sz="1100" i="1" dirty="0">
                <a:latin typeface="Arial"/>
                <a:cs typeface="Arial"/>
              </a:rPr>
              <a:t>tions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of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Circular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Linked</a:t>
            </a:r>
            <a:r>
              <a:rPr sz="1100" i="1" spc="-20" dirty="0">
                <a:latin typeface="Arial"/>
                <a:cs typeface="Arial"/>
              </a:rPr>
              <a:t> List”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911159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91017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31</a:t>
            </a:r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2932" y="1874226"/>
            <a:ext cx="3691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“Write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JAVA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program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to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sort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an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entire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Circular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Linked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List”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9518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References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32</a:t>
            </a:r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1516197"/>
            <a:ext cx="42633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2420" algn="l"/>
              </a:tabLst>
            </a:pPr>
            <a:r>
              <a:rPr sz="900" spc="-25" dirty="0">
                <a:solidFill>
                  <a:srgbClr val="3333B2"/>
                </a:solidFill>
              </a:rPr>
              <a:t>[1]</a:t>
            </a:r>
            <a:r>
              <a:rPr sz="900" dirty="0">
                <a:solidFill>
                  <a:srgbClr val="3333B2"/>
                </a:solidFill>
              </a:rPr>
              <a:t>	Data</a:t>
            </a:r>
            <a:r>
              <a:rPr sz="900" spc="-25" dirty="0">
                <a:solidFill>
                  <a:srgbClr val="3333B2"/>
                </a:solidFill>
              </a:rPr>
              <a:t> </a:t>
            </a:r>
            <a:r>
              <a:rPr sz="900" dirty="0">
                <a:solidFill>
                  <a:srgbClr val="3333B2"/>
                </a:solidFill>
              </a:rPr>
              <a:t>Structures</a:t>
            </a:r>
            <a:r>
              <a:rPr sz="900" spc="-25" dirty="0">
                <a:solidFill>
                  <a:srgbClr val="3333B2"/>
                </a:solidFill>
              </a:rPr>
              <a:t> </a:t>
            </a:r>
            <a:r>
              <a:rPr sz="900" dirty="0">
                <a:solidFill>
                  <a:srgbClr val="3333B2"/>
                </a:solidFill>
              </a:rPr>
              <a:t>and</a:t>
            </a:r>
            <a:r>
              <a:rPr sz="900" spc="-25" dirty="0">
                <a:solidFill>
                  <a:srgbClr val="3333B2"/>
                </a:solidFill>
              </a:rPr>
              <a:t> </a:t>
            </a:r>
            <a:r>
              <a:rPr sz="900" dirty="0">
                <a:solidFill>
                  <a:srgbClr val="3333B2"/>
                </a:solidFill>
              </a:rPr>
              <a:t>Algorithms</a:t>
            </a:r>
            <a:r>
              <a:rPr sz="900" spc="-25" dirty="0">
                <a:solidFill>
                  <a:srgbClr val="3333B2"/>
                </a:solidFill>
              </a:rPr>
              <a:t> </a:t>
            </a:r>
            <a:r>
              <a:rPr sz="900" dirty="0">
                <a:solidFill>
                  <a:srgbClr val="3333B2"/>
                </a:solidFill>
              </a:rPr>
              <a:t>in</a:t>
            </a:r>
            <a:r>
              <a:rPr sz="900" spc="-25" dirty="0">
                <a:solidFill>
                  <a:srgbClr val="3333B2"/>
                </a:solidFill>
              </a:rPr>
              <a:t> </a:t>
            </a:r>
            <a:r>
              <a:rPr sz="900" spc="-10" dirty="0">
                <a:solidFill>
                  <a:srgbClr val="3333B2"/>
                </a:solidFill>
              </a:rPr>
              <a:t>java</a:t>
            </a:r>
            <a:r>
              <a:rPr sz="900" spc="-25" dirty="0">
                <a:solidFill>
                  <a:srgbClr val="3333B2"/>
                </a:solidFill>
              </a:rPr>
              <a:t> </a:t>
            </a:r>
            <a:r>
              <a:rPr sz="900" dirty="0">
                <a:solidFill>
                  <a:srgbClr val="3333B2"/>
                </a:solidFill>
              </a:rPr>
              <a:t>by</a:t>
            </a:r>
            <a:r>
              <a:rPr sz="900" spc="-25" dirty="0">
                <a:solidFill>
                  <a:srgbClr val="3333B2"/>
                </a:solidFill>
              </a:rPr>
              <a:t> </a:t>
            </a:r>
            <a:r>
              <a:rPr sz="900" dirty="0">
                <a:solidFill>
                  <a:srgbClr val="3333B2"/>
                </a:solidFill>
              </a:rPr>
              <a:t>Goodrich</a:t>
            </a:r>
            <a:r>
              <a:rPr sz="900" spc="-25" dirty="0">
                <a:solidFill>
                  <a:srgbClr val="3333B2"/>
                </a:solidFill>
              </a:rPr>
              <a:t> </a:t>
            </a:r>
            <a:r>
              <a:rPr sz="900" dirty="0">
                <a:solidFill>
                  <a:srgbClr val="3333B2"/>
                </a:solidFill>
              </a:rPr>
              <a:t>and</a:t>
            </a:r>
            <a:r>
              <a:rPr sz="900" spc="-25" dirty="0">
                <a:solidFill>
                  <a:srgbClr val="3333B2"/>
                </a:solidFill>
              </a:rPr>
              <a:t> </a:t>
            </a:r>
            <a:r>
              <a:rPr sz="900" spc="-20" dirty="0">
                <a:solidFill>
                  <a:srgbClr val="3333B2"/>
                </a:solidFill>
              </a:rPr>
              <a:t>Tamassia,</a:t>
            </a:r>
            <a:r>
              <a:rPr sz="900" spc="-25" dirty="0">
                <a:solidFill>
                  <a:srgbClr val="3333B2"/>
                </a:solidFill>
              </a:rPr>
              <a:t> </a:t>
            </a:r>
            <a:r>
              <a:rPr sz="900" dirty="0">
                <a:solidFill>
                  <a:srgbClr val="3333B2"/>
                </a:solidFill>
              </a:rPr>
              <a:t>Wiley</a:t>
            </a:r>
            <a:r>
              <a:rPr sz="900" spc="-25" dirty="0">
                <a:solidFill>
                  <a:srgbClr val="3333B2"/>
                </a:solidFill>
              </a:rPr>
              <a:t> </a:t>
            </a:r>
            <a:r>
              <a:rPr sz="900" spc="-10" dirty="0">
                <a:solidFill>
                  <a:srgbClr val="3333B2"/>
                </a:solidFill>
              </a:rPr>
              <a:t>India</a:t>
            </a:r>
            <a:endParaRPr sz="90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Circular</a:t>
            </a:r>
            <a:r>
              <a:rPr spc="65" dirty="0"/>
              <a:t> </a:t>
            </a:r>
            <a:r>
              <a:rPr dirty="0"/>
              <a:t>Linked</a:t>
            </a:r>
            <a:r>
              <a:rPr spc="70" dirty="0"/>
              <a:t> </a:t>
            </a:r>
            <a:r>
              <a:rPr dirty="0"/>
              <a:t>List</a:t>
            </a:r>
            <a:r>
              <a:rPr spc="70" dirty="0"/>
              <a:t> </a:t>
            </a:r>
            <a:r>
              <a:rPr spc="-10" dirty="0"/>
              <a:t>(CLL)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22655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54607"/>
            <a:ext cx="2105025" cy="55054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00" dirty="0">
                <a:latin typeface="Arial MT"/>
                <a:cs typeface="Arial MT"/>
              </a:rPr>
              <a:t>Link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successor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Node</a:t>
            </a:r>
            <a:endParaRPr sz="1100">
              <a:latin typeface="Arial MT"/>
              <a:cs typeface="Arial MT"/>
            </a:endParaRPr>
          </a:p>
          <a:p>
            <a:pPr marL="1334135">
              <a:lnSpc>
                <a:spcPct val="100000"/>
              </a:lnSpc>
              <a:spcBef>
                <a:spcPts val="750"/>
              </a:spcBef>
            </a:pPr>
            <a:r>
              <a:rPr sz="1100" b="1" dirty="0">
                <a:latin typeface="Arial"/>
                <a:cs typeface="Arial"/>
              </a:rPr>
              <a:t>Node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38401" y="1050759"/>
            <a:ext cx="1113155" cy="193040"/>
            <a:chOff x="1638401" y="1050759"/>
            <a:chExt cx="1113155" cy="193040"/>
          </a:xfrm>
        </p:grpSpPr>
        <p:sp>
          <p:nvSpPr>
            <p:cNvPr id="6" name="object 6"/>
            <p:cNvSpPr/>
            <p:nvPr/>
          </p:nvSpPr>
          <p:spPr>
            <a:xfrm>
              <a:off x="1640941" y="1053299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3468" y="10558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97201" y="10558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941" y="1241247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89619" y="1053299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2146" y="10558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45996" y="1045945"/>
            <a:ext cx="956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0"/>
              </a:spcBef>
              <a:tabLst>
                <a:tab pos="688975" algn="l"/>
              </a:tabLst>
            </a:pPr>
            <a:r>
              <a:rPr sz="1100" spc="-20" dirty="0">
                <a:latin typeface="Arial MT"/>
                <a:cs typeface="Arial MT"/>
              </a:rPr>
              <a:t>INFO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i="1" spc="-20" dirty="0">
                <a:latin typeface="Arial"/>
                <a:cs typeface="Arial"/>
              </a:rPr>
              <a:t>Link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89619" y="1055827"/>
            <a:ext cx="828675" cy="187960"/>
            <a:chOff x="2189619" y="1055827"/>
            <a:chExt cx="828675" cy="187960"/>
          </a:xfrm>
        </p:grpSpPr>
        <p:sp>
          <p:nvSpPr>
            <p:cNvPr id="14" name="object 14"/>
            <p:cNvSpPr/>
            <p:nvPr/>
          </p:nvSpPr>
          <p:spPr>
            <a:xfrm>
              <a:off x="2745879" y="10558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9619" y="1241247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1899" y="1147280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4">
                  <a:moveTo>
                    <a:pt x="0" y="0"/>
                  </a:moveTo>
                  <a:lnTo>
                    <a:pt x="3657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78454" y="1008054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7508" y="1151407"/>
            <a:ext cx="2767330" cy="4838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39750">
              <a:lnSpc>
                <a:spcPct val="100000"/>
              </a:lnSpc>
              <a:spcBef>
                <a:spcPts val="665"/>
              </a:spcBef>
            </a:pP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Address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Figure</a:t>
            </a:r>
            <a:r>
              <a:rPr sz="1000" spc="-2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1:</a:t>
            </a:r>
            <a:r>
              <a:rPr sz="1000" spc="-1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Structure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Circular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Linked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List</a:t>
            </a:r>
            <a:r>
              <a:rPr sz="1000" spc="-20" dirty="0">
                <a:latin typeface="Arial MT"/>
                <a:cs typeface="Arial MT"/>
              </a:rPr>
              <a:t> Node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902307"/>
            <a:ext cx="76809" cy="7680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02932" y="1734258"/>
            <a:ext cx="3540760" cy="55054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sz="1100" dirty="0">
                <a:latin typeface="Arial MT"/>
                <a:cs typeface="Arial MT"/>
              </a:rPr>
              <a:t>Same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except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node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b="1" dirty="0">
                <a:latin typeface="Arial"/>
                <a:cs typeface="Arial"/>
              </a:rPr>
              <a:t>tail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links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node</a:t>
            </a:r>
            <a:endParaRPr sz="1100">
              <a:latin typeface="Arial MT"/>
              <a:cs typeface="Arial MT"/>
            </a:endParaRPr>
          </a:p>
          <a:p>
            <a:pPr marL="60325" algn="ctr">
              <a:lnSpc>
                <a:spcPct val="100000"/>
              </a:lnSpc>
              <a:spcBef>
                <a:spcPts val="750"/>
              </a:spcBef>
              <a:tabLst>
                <a:tab pos="2803525" algn="l"/>
              </a:tabLst>
            </a:pPr>
            <a:r>
              <a:rPr sz="1100" b="1" spc="-20" dirty="0">
                <a:latin typeface="Arial"/>
                <a:cs typeface="Arial"/>
              </a:rPr>
              <a:t>head</a:t>
            </a:r>
            <a:r>
              <a:rPr sz="1100" b="1" dirty="0">
                <a:latin typeface="Arial"/>
                <a:cs typeface="Arial"/>
              </a:rPr>
              <a:t>	</a:t>
            </a:r>
            <a:r>
              <a:rPr sz="1100" b="1" spc="-20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2498" y="2330412"/>
            <a:ext cx="2753995" cy="284480"/>
            <a:chOff x="632498" y="2330412"/>
            <a:chExt cx="2753995" cy="284480"/>
          </a:xfrm>
        </p:grpSpPr>
        <p:sp>
          <p:nvSpPr>
            <p:cNvPr id="22" name="object 22"/>
            <p:cNvSpPr/>
            <p:nvPr/>
          </p:nvSpPr>
          <p:spPr>
            <a:xfrm>
              <a:off x="635038" y="233295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7578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5525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5038" y="261235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7930" y="23329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0458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2750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7930" y="26123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88770" y="2472652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4">
                  <a:moveTo>
                    <a:pt x="0" y="0"/>
                  </a:moveTo>
                  <a:lnTo>
                    <a:pt x="3657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49501" y="233295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52028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39976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49501" y="261235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32381" y="23329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34921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97201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32381" y="26123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03234" y="2472652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4">
                  <a:moveTo>
                    <a:pt x="0" y="0"/>
                  </a:moveTo>
                  <a:lnTo>
                    <a:pt x="3657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63952" y="233295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66479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54439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63952" y="261235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46845" y="23329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49372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11665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46845" y="26123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17685" y="2472652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0" y="0"/>
                  </a:moveTo>
                  <a:lnTo>
                    <a:pt x="3657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244240" y="233342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5" dirty="0">
                <a:latin typeface="Cambria"/>
                <a:cs typeface="Cambria"/>
              </a:rPr>
              <a:t>)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375863" y="2330412"/>
            <a:ext cx="655320" cy="284480"/>
            <a:chOff x="3375863" y="2330412"/>
            <a:chExt cx="655320" cy="284480"/>
          </a:xfrm>
        </p:grpSpPr>
        <p:sp>
          <p:nvSpPr>
            <p:cNvPr id="51" name="object 51"/>
            <p:cNvSpPr/>
            <p:nvPr/>
          </p:nvSpPr>
          <p:spPr>
            <a:xfrm>
              <a:off x="3378403" y="233295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80930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68890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78403" y="261235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561296" y="23329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63823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26116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61296" y="26123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561296" y="23329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63823" y="233549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370770" y="2313429"/>
            <a:ext cx="552450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45"/>
              </a:spcBef>
              <a:tabLst>
                <a:tab pos="307975" algn="l"/>
              </a:tabLst>
            </a:pPr>
            <a:r>
              <a:rPr sz="1100" spc="-50" dirty="0">
                <a:latin typeface="Arial MT"/>
                <a:cs typeface="Arial MT"/>
              </a:rPr>
              <a:t>D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spc="-25" dirty="0">
                <a:latin typeface="Arial MT"/>
                <a:cs typeface="Arial MT"/>
              </a:rPr>
              <a:t>400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54685" y="2335491"/>
            <a:ext cx="3754754" cy="506095"/>
            <a:chOff x="454685" y="2335491"/>
            <a:chExt cx="3754754" cy="506095"/>
          </a:xfrm>
        </p:grpSpPr>
        <p:sp>
          <p:nvSpPr>
            <p:cNvPr id="63" name="object 63"/>
            <p:cNvSpPr/>
            <p:nvPr/>
          </p:nvSpPr>
          <p:spPr>
            <a:xfrm>
              <a:off x="4026115" y="233549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61295" y="261235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932135" y="2472651"/>
              <a:ext cx="274955" cy="0"/>
            </a:xfrm>
            <a:custGeom>
              <a:avLst/>
              <a:gdLst/>
              <a:ahLst/>
              <a:cxnLst/>
              <a:rect l="l" t="t" r="r" b="b"/>
              <a:pathLst>
                <a:path w="274954">
                  <a:moveTo>
                    <a:pt x="0" y="0"/>
                  </a:moveTo>
                  <a:lnTo>
                    <a:pt x="27433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06481" y="2472651"/>
              <a:ext cx="0" cy="366395"/>
            </a:xfrm>
            <a:custGeom>
              <a:avLst/>
              <a:gdLst/>
              <a:ahLst/>
              <a:cxnLst/>
              <a:rect l="l" t="t" r="r" b="b"/>
              <a:pathLst>
                <a:path h="366394">
                  <a:moveTo>
                    <a:pt x="0" y="36578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7212" y="2472651"/>
              <a:ext cx="3749675" cy="366395"/>
            </a:xfrm>
            <a:custGeom>
              <a:avLst/>
              <a:gdLst/>
              <a:ahLst/>
              <a:cxnLst/>
              <a:rect l="l" t="t" r="r" b="b"/>
              <a:pathLst>
                <a:path w="3749675" h="366394">
                  <a:moveTo>
                    <a:pt x="0" y="365785"/>
                  </a:moveTo>
                  <a:lnTo>
                    <a:pt x="3749268" y="365785"/>
                  </a:lnTo>
                </a:path>
                <a:path w="3749675" h="366394">
                  <a:moveTo>
                    <a:pt x="0" y="36578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7212" y="2472651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50075" y="2313429"/>
            <a:ext cx="2697480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45"/>
              </a:spcBef>
              <a:tabLst>
                <a:tab pos="485775" algn="l"/>
                <a:tab pos="977265" algn="l"/>
                <a:tab pos="1400175" algn="l"/>
                <a:tab pos="1892300" algn="l"/>
                <a:tab pos="2314575" algn="l"/>
              </a:tabLst>
            </a:pPr>
            <a:r>
              <a:rPr sz="1500" spc="907" baseline="22222" dirty="0">
                <a:latin typeface="Cambria"/>
                <a:cs typeface="Cambria"/>
              </a:rPr>
              <a:t>)</a:t>
            </a:r>
            <a:r>
              <a:rPr sz="1500" spc="209" baseline="22222" dirty="0">
                <a:latin typeface="Cambria"/>
                <a:cs typeface="Cambria"/>
              </a:rPr>
              <a:t> </a:t>
            </a:r>
            <a:r>
              <a:rPr sz="1100" spc="-50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200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500" spc="907" baseline="22222" dirty="0">
                <a:latin typeface="Cambria"/>
                <a:cs typeface="Cambria"/>
              </a:rPr>
              <a:t>)</a:t>
            </a:r>
            <a:r>
              <a:rPr sz="1500" spc="209" baseline="22222" dirty="0">
                <a:latin typeface="Cambria"/>
                <a:cs typeface="Cambria"/>
              </a:rPr>
              <a:t> </a:t>
            </a:r>
            <a:r>
              <a:rPr sz="1100" spc="-50" dirty="0">
                <a:latin typeface="Arial MT"/>
                <a:cs typeface="Arial MT"/>
              </a:rPr>
              <a:t>B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300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500" spc="907" baseline="22222" dirty="0">
                <a:latin typeface="Cambria"/>
                <a:cs typeface="Cambria"/>
              </a:rPr>
              <a:t>)</a:t>
            </a:r>
            <a:r>
              <a:rPr sz="1500" spc="157" baseline="22222" dirty="0">
                <a:latin typeface="Cambria"/>
                <a:cs typeface="Cambria"/>
              </a:rPr>
              <a:t> </a:t>
            </a:r>
            <a:r>
              <a:rPr sz="1100" spc="-50" dirty="0">
                <a:latin typeface="Arial MT"/>
                <a:cs typeface="Arial MT"/>
              </a:rPr>
              <a:t>C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400</a:t>
            </a:r>
            <a:endParaRPr sz="1100">
              <a:latin typeface="Arial MT"/>
              <a:cs typeface="Arial MT"/>
            </a:endParaRPr>
          </a:p>
          <a:p>
            <a:pPr marL="189865">
              <a:lnSpc>
                <a:spcPct val="100000"/>
              </a:lnSpc>
              <a:spcBef>
                <a:spcPts val="445"/>
              </a:spcBef>
              <a:tabLst>
                <a:tab pos="1104265" algn="l"/>
                <a:tab pos="2018664" algn="l"/>
              </a:tabLst>
            </a:pPr>
            <a:r>
              <a:rPr sz="1100" spc="-25" dirty="0">
                <a:latin typeface="Arial MT"/>
                <a:cs typeface="Arial MT"/>
              </a:rPr>
              <a:t>100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200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4</a:t>
            </a:r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342504" y="2936892"/>
            <a:ext cx="2477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Figure</a:t>
            </a:r>
            <a:r>
              <a:rPr sz="1000" spc="-1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2:</a:t>
            </a:r>
            <a:r>
              <a:rPr sz="1000" spc="-1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Example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having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4</a:t>
            </a:r>
            <a:r>
              <a:rPr sz="1000" spc="-10" dirty="0">
                <a:latin typeface="Arial MT"/>
                <a:cs typeface="Arial MT"/>
              </a:rPr>
              <a:t> Nodes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Operations</a:t>
            </a:r>
            <a:r>
              <a:rPr spc="80" dirty="0"/>
              <a:t> </a:t>
            </a:r>
            <a:r>
              <a:rPr dirty="0"/>
              <a:t>on</a:t>
            </a:r>
            <a:r>
              <a:rPr spc="80" dirty="0"/>
              <a:t> </a:t>
            </a:r>
            <a:r>
              <a:rPr spc="-25" dirty="0"/>
              <a:t>CLL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022261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50352"/>
            <a:ext cx="2010410" cy="16725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Creation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CLL</a:t>
            </a:r>
            <a:endParaRPr sz="1100">
              <a:latin typeface="Arial MT"/>
              <a:cs typeface="Arial MT"/>
            </a:endParaRPr>
          </a:p>
          <a:p>
            <a:pPr marL="12700" marR="1181100">
              <a:lnSpc>
                <a:spcPct val="176600"/>
              </a:lnSpc>
            </a:pPr>
            <a:r>
              <a:rPr sz="1100" spc="-10" dirty="0">
                <a:latin typeface="Arial MT"/>
                <a:cs typeface="Arial MT"/>
              </a:rPr>
              <a:t>Display </a:t>
            </a:r>
            <a:r>
              <a:rPr sz="1100" dirty="0">
                <a:latin typeface="Arial MT"/>
                <a:cs typeface="Arial MT"/>
              </a:rPr>
              <a:t>Count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Nodes </a:t>
            </a:r>
            <a:r>
              <a:rPr sz="1100" spc="-10" dirty="0">
                <a:latin typeface="Arial MT"/>
                <a:cs typeface="Arial MT"/>
              </a:rPr>
              <a:t>Search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76600"/>
              </a:lnSpc>
            </a:pPr>
            <a:r>
              <a:rPr sz="1100" dirty="0">
                <a:latin typeface="Arial MT"/>
                <a:cs typeface="Arial MT"/>
              </a:rPr>
              <a:t>Insertion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(at</a:t>
            </a:r>
            <a:r>
              <a:rPr sz="1100" spc="-10" dirty="0">
                <a:latin typeface="Arial MT"/>
                <a:cs typeface="Arial MT"/>
              </a:rPr>
              <a:t> various positions) Deletion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(from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various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positions)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318323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614398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1910461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206536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2502611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5</a:t>
            </a:r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CLL</a:t>
            </a:r>
            <a:r>
              <a:rPr spc="55" dirty="0"/>
              <a:t> </a:t>
            </a:r>
            <a:r>
              <a:rPr spc="-10" dirty="0"/>
              <a:t>Creation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02664"/>
            <a:ext cx="1296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Adding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node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935659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93467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Initially</a:t>
            </a:r>
            <a:r>
              <a:rPr spc="-35" dirty="0"/>
              <a:t> </a:t>
            </a:r>
            <a:r>
              <a:rPr dirty="0"/>
              <a:t>list</a:t>
            </a:r>
            <a:r>
              <a:rPr spc="-3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spc="-20" dirty="0"/>
              <a:t>empty,</a:t>
            </a:r>
            <a:r>
              <a:rPr spc="-30" dirty="0"/>
              <a:t> </a:t>
            </a:r>
            <a:r>
              <a:rPr dirty="0"/>
              <a:t>set</a:t>
            </a:r>
            <a:r>
              <a:rPr spc="-30" dirty="0"/>
              <a:t> </a:t>
            </a:r>
            <a:r>
              <a:rPr b="1" dirty="0">
                <a:latin typeface="Arial"/>
                <a:cs typeface="Arial"/>
              </a:rPr>
              <a:t>head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dirty="0"/>
              <a:t>NULL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b="1" dirty="0">
                <a:latin typeface="Arial"/>
                <a:cs typeface="Arial"/>
              </a:rPr>
              <a:t>tail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20" dirty="0"/>
              <a:t>NULL</a:t>
            </a:r>
          </a:p>
          <a:p>
            <a:pPr marL="12700" marR="5080">
              <a:lnSpc>
                <a:spcPct val="176600"/>
              </a:lnSpc>
            </a:pPr>
            <a:r>
              <a:rPr spc="-10" dirty="0"/>
              <a:t>Create</a:t>
            </a:r>
            <a:r>
              <a:rPr spc="-45" dirty="0"/>
              <a:t> </a:t>
            </a:r>
            <a:r>
              <a:rPr spc="-10" dirty="0"/>
              <a:t>a</a:t>
            </a:r>
            <a:r>
              <a:rPr spc="-45" dirty="0"/>
              <a:t> </a:t>
            </a:r>
            <a:r>
              <a:rPr spc="-25" dirty="0"/>
              <a:t>new</a:t>
            </a:r>
            <a:r>
              <a:rPr spc="-45" dirty="0"/>
              <a:t> </a:t>
            </a:r>
            <a:r>
              <a:rPr spc="-10" dirty="0"/>
              <a:t>object</a:t>
            </a:r>
            <a:r>
              <a:rPr spc="-45" dirty="0"/>
              <a:t> </a:t>
            </a:r>
            <a:r>
              <a:rPr spc="-10" dirty="0"/>
              <a:t>(</a:t>
            </a:r>
            <a:r>
              <a:rPr b="1" spc="-10" dirty="0">
                <a:latin typeface="Arial"/>
                <a:cs typeface="Arial"/>
              </a:rPr>
              <a:t>temp</a:t>
            </a:r>
            <a:r>
              <a:rPr spc="-10" dirty="0"/>
              <a:t>),</a:t>
            </a:r>
            <a:r>
              <a:rPr spc="-35" dirty="0"/>
              <a:t> </a:t>
            </a:r>
            <a:r>
              <a:rPr spc="-10" dirty="0"/>
              <a:t>of</a:t>
            </a:r>
            <a:r>
              <a:rPr spc="-45" dirty="0"/>
              <a:t> </a:t>
            </a:r>
            <a:r>
              <a:rPr spc="-20" dirty="0"/>
              <a:t>class</a:t>
            </a:r>
            <a:r>
              <a:rPr spc="-45" dirty="0"/>
              <a:t> </a:t>
            </a:r>
            <a:r>
              <a:rPr spc="-20" dirty="0"/>
              <a:t>Node</a:t>
            </a:r>
            <a:r>
              <a:rPr spc="-40" dirty="0"/>
              <a:t> </a:t>
            </a:r>
            <a:r>
              <a:rPr spc="-10" dirty="0"/>
              <a:t>(Node</a:t>
            </a:r>
            <a:r>
              <a:rPr spc="-45" dirty="0"/>
              <a:t> </a:t>
            </a:r>
            <a:r>
              <a:rPr spc="-20" dirty="0"/>
              <a:t>temp=new</a:t>
            </a:r>
            <a:r>
              <a:rPr spc="-45" dirty="0"/>
              <a:t> </a:t>
            </a:r>
            <a:r>
              <a:rPr spc="-10" dirty="0"/>
              <a:t>Node()) </a:t>
            </a:r>
            <a:r>
              <a:rPr dirty="0"/>
              <a:t>Assign</a:t>
            </a:r>
            <a:r>
              <a:rPr spc="-40" dirty="0"/>
              <a:t> </a:t>
            </a:r>
            <a:r>
              <a:rPr spc="-10" dirty="0"/>
              <a:t>value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dirty="0"/>
              <a:t>field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new</a:t>
            </a:r>
            <a:r>
              <a:rPr spc="-35" dirty="0"/>
              <a:t> </a:t>
            </a:r>
            <a:r>
              <a:rPr dirty="0"/>
              <a:t>node</a:t>
            </a:r>
            <a:r>
              <a:rPr spc="-40" dirty="0"/>
              <a:t> </a:t>
            </a:r>
            <a:r>
              <a:rPr spc="-10" dirty="0"/>
              <a:t>(temp.info=sc.nextInt())</a:t>
            </a:r>
          </a:p>
          <a:p>
            <a:pPr marL="12700" marR="71120">
              <a:lnSpc>
                <a:spcPct val="154000"/>
              </a:lnSpc>
              <a:spcBef>
                <a:spcPts val="300"/>
              </a:spcBef>
            </a:pPr>
            <a:r>
              <a:rPr dirty="0"/>
              <a:t>Assign</a:t>
            </a:r>
            <a:r>
              <a:rPr spc="5" dirty="0"/>
              <a:t> </a:t>
            </a:r>
            <a:r>
              <a:rPr dirty="0"/>
              <a:t>link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NULL,</a:t>
            </a:r>
            <a:r>
              <a:rPr spc="5" dirty="0"/>
              <a:t> </a:t>
            </a:r>
            <a:r>
              <a:rPr dirty="0"/>
              <a:t>as</a:t>
            </a:r>
            <a:r>
              <a:rPr spc="5" dirty="0"/>
              <a:t> </a:t>
            </a:r>
            <a:r>
              <a:rPr dirty="0"/>
              <a:t>no</a:t>
            </a:r>
            <a:r>
              <a:rPr spc="10" dirty="0"/>
              <a:t> </a:t>
            </a:r>
            <a:r>
              <a:rPr dirty="0"/>
              <a:t>other</a:t>
            </a:r>
            <a:r>
              <a:rPr spc="5" dirty="0"/>
              <a:t> </a:t>
            </a:r>
            <a:r>
              <a:rPr dirty="0"/>
              <a:t>nodes</a:t>
            </a:r>
            <a:r>
              <a:rPr spc="5" dirty="0"/>
              <a:t> </a:t>
            </a:r>
            <a:r>
              <a:rPr dirty="0"/>
              <a:t>are</a:t>
            </a:r>
            <a:r>
              <a:rPr spc="5" dirty="0"/>
              <a:t> </a:t>
            </a:r>
            <a:r>
              <a:rPr dirty="0"/>
              <a:t>there</a:t>
            </a:r>
            <a:r>
              <a:rPr spc="5" dirty="0"/>
              <a:t> </a:t>
            </a:r>
            <a:r>
              <a:rPr spc="-10" dirty="0"/>
              <a:t>(temp.link=null), </a:t>
            </a: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important,</a:t>
            </a:r>
            <a:r>
              <a:rPr spc="-25" dirty="0"/>
              <a:t> </a:t>
            </a:r>
            <a:r>
              <a:rPr dirty="0"/>
              <a:t>otherwise</a:t>
            </a:r>
            <a:r>
              <a:rPr spc="-25" dirty="0"/>
              <a:t> </a:t>
            </a:r>
            <a:r>
              <a:rPr dirty="0"/>
              <a:t>list</a:t>
            </a:r>
            <a:r>
              <a:rPr spc="-25" dirty="0"/>
              <a:t> </a:t>
            </a:r>
            <a:r>
              <a:rPr dirty="0"/>
              <a:t>can</a:t>
            </a:r>
            <a:r>
              <a:rPr spc="-30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infinite</a:t>
            </a:r>
          </a:p>
          <a:p>
            <a:pPr marL="12700" marR="71120">
              <a:lnSpc>
                <a:spcPct val="154000"/>
              </a:lnSpc>
              <a:spcBef>
                <a:spcPts val="295"/>
              </a:spcBef>
            </a:pPr>
            <a:r>
              <a:rPr dirty="0"/>
              <a:t>Now</a:t>
            </a:r>
            <a:r>
              <a:rPr spc="-10" dirty="0"/>
              <a:t> </a:t>
            </a:r>
            <a:r>
              <a:rPr dirty="0"/>
              <a:t>only</a:t>
            </a:r>
            <a:r>
              <a:rPr spc="-10" dirty="0"/>
              <a:t> </a:t>
            </a:r>
            <a:r>
              <a:rPr dirty="0"/>
              <a:t>one</a:t>
            </a:r>
            <a:r>
              <a:rPr spc="-10" dirty="0"/>
              <a:t> </a:t>
            </a:r>
            <a:r>
              <a:rPr dirty="0"/>
              <a:t>node</a:t>
            </a:r>
            <a:r>
              <a:rPr spc="-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created,</a:t>
            </a:r>
            <a:r>
              <a:rPr spc="-5" dirty="0"/>
              <a:t> </a:t>
            </a:r>
            <a:r>
              <a:rPr dirty="0"/>
              <a:t>so</a:t>
            </a:r>
            <a:r>
              <a:rPr spc="-5" dirty="0"/>
              <a:t> </a:t>
            </a:r>
            <a:r>
              <a:rPr dirty="0"/>
              <a:t>make</a:t>
            </a:r>
            <a:r>
              <a:rPr spc="-10" dirty="0"/>
              <a:t> </a:t>
            </a:r>
            <a:r>
              <a:rPr b="1" dirty="0">
                <a:latin typeface="Arial"/>
                <a:cs typeface="Arial"/>
              </a:rPr>
              <a:t>head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b="1" dirty="0">
                <a:latin typeface="Arial"/>
                <a:cs typeface="Arial"/>
              </a:rPr>
              <a:t>tail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point</a:t>
            </a:r>
            <a:r>
              <a:rPr spc="-5" dirty="0"/>
              <a:t> </a:t>
            </a:r>
            <a:r>
              <a:rPr spc="-25" dirty="0"/>
              <a:t>the </a:t>
            </a:r>
            <a:r>
              <a:rPr dirty="0"/>
              <a:t>created</a:t>
            </a:r>
            <a:r>
              <a:rPr spc="-40" dirty="0"/>
              <a:t> </a:t>
            </a:r>
            <a:r>
              <a:rPr dirty="0"/>
              <a:t>node</a:t>
            </a:r>
            <a:r>
              <a:rPr spc="-35" dirty="0"/>
              <a:t> </a:t>
            </a:r>
            <a:r>
              <a:rPr spc="-10" dirty="0"/>
              <a:t>(head=tail=temp)</a:t>
            </a: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pc="-10" dirty="0"/>
              <a:t>Next</a:t>
            </a:r>
            <a:r>
              <a:rPr spc="-30" dirty="0"/>
              <a:t> </a:t>
            </a:r>
            <a:r>
              <a:rPr dirty="0"/>
              <a:t>add</a:t>
            </a:r>
            <a:r>
              <a:rPr spc="-25" dirty="0"/>
              <a:t> </a:t>
            </a:r>
            <a:r>
              <a:rPr dirty="0"/>
              <a:t>other</a:t>
            </a:r>
            <a:r>
              <a:rPr spc="-25" dirty="0"/>
              <a:t> </a:t>
            </a:r>
            <a:r>
              <a:rPr dirty="0"/>
              <a:t>nodes</a:t>
            </a:r>
            <a:r>
              <a:rPr spc="-3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20" dirty="0"/>
              <a:t>loop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231734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23074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527810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0106" y="152618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1823872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0106" y="182288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6705" y="2378062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237574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6705" y="2932239"/>
            <a:ext cx="134416" cy="1344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40106" y="293061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6</a:t>
            </a:r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2970</Words>
  <Application>Microsoft Office PowerPoint</Application>
  <PresentationFormat>Custom</PresentationFormat>
  <Paragraphs>1208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Arial MT</vt:lpstr>
      <vt:lpstr>Cambria</vt:lpstr>
      <vt:lpstr>Courier New</vt:lpstr>
      <vt:lpstr>Microsoft Sans Serif</vt:lpstr>
      <vt:lpstr>Office Theme</vt:lpstr>
      <vt:lpstr>Circular Linked List (CLL)</vt:lpstr>
      <vt:lpstr>Contents</vt:lpstr>
      <vt:lpstr>Motivation</vt:lpstr>
      <vt:lpstr>Circular Linked List (CLL)</vt:lpstr>
      <vt:lpstr>Circular Linked List (CLL)</vt:lpstr>
      <vt:lpstr>Circular Linked List (CLL)</vt:lpstr>
      <vt:lpstr>Circular Linked List (CLL)</vt:lpstr>
      <vt:lpstr>Operations on CLL</vt:lpstr>
      <vt:lpstr>CLL Creation</vt:lpstr>
      <vt:lpstr>CLL Creation Contd . . .</vt:lpstr>
      <vt:lpstr>Code for SLL Creation</vt:lpstr>
      <vt:lpstr>PowerPoint Presentation</vt:lpstr>
      <vt:lpstr>PowerPoint Presentation</vt:lpstr>
      <vt:lpstr>PowerPoint Presentation</vt:lpstr>
      <vt:lpstr>Adding First Node in CLL</vt:lpstr>
      <vt:lpstr>Adding First Node in CLL</vt:lpstr>
      <vt:lpstr>Adding First Node in CLL</vt:lpstr>
      <vt:lpstr>PowerPoint Presentation</vt:lpstr>
      <vt:lpstr>Adding Second Node in CLL</vt:lpstr>
      <vt:lpstr>Adding Second Node in CLL</vt:lpstr>
      <vt:lpstr>Adding Second Node in CLL</vt:lpstr>
      <vt:lpstr>Adding Second Node in CLL</vt:lpstr>
      <vt:lpstr>Adding Second Node in CLL</vt:lpstr>
      <vt:lpstr>Adding Second Node in CLL</vt:lpstr>
      <vt:lpstr>Displaying CLL</vt:lpstr>
      <vt:lpstr>PowerPoint Presentation</vt:lpstr>
      <vt:lpstr>PowerPoint Presentation</vt:lpstr>
      <vt:lpstr>PowerPoint Presentation</vt:lpstr>
      <vt:lpstr>Traversing Nodes in CLL</vt:lpstr>
      <vt:lpstr>Traversing Nodes in CLL</vt:lpstr>
      <vt:lpstr>Traversing Nodes in CLL</vt:lpstr>
      <vt:lpstr>Traversing Nodes in CLL</vt:lpstr>
      <vt:lpstr>Counting Nodes in CLL</vt:lpstr>
      <vt:lpstr>Searching in CLL</vt:lpstr>
      <vt:lpstr>Insertion in CLL</vt:lpstr>
      <vt:lpstr>Insertion at Beginning of CLL</vt:lpstr>
      <vt:lpstr>Code for Insertion at Beginning of CLL</vt:lpstr>
      <vt:lpstr>PowerPoint Presentation</vt:lpstr>
      <vt:lpstr>Insertion of a Node at Beginning of CLL</vt:lpstr>
      <vt:lpstr>PowerPoint Presentation</vt:lpstr>
      <vt:lpstr>Insertion of a Node at Beginning of CLL</vt:lpstr>
      <vt:lpstr>Insertion of a Node at Beginning of CLL</vt:lpstr>
      <vt:lpstr>Insertion of a Node at Beginning of CLL</vt:lpstr>
      <vt:lpstr>Insertion at End of CLL</vt:lpstr>
      <vt:lpstr>Code for Insertion at End of CLL</vt:lpstr>
      <vt:lpstr>PowerPoint Presentation</vt:lpstr>
      <vt:lpstr>Insertion of a Node at End of CLL</vt:lpstr>
      <vt:lpstr>PowerPoint Presentation</vt:lpstr>
      <vt:lpstr>Insertion of a Node at End of CLL</vt:lpstr>
      <vt:lpstr>Insertion of a Node at End of CLL</vt:lpstr>
      <vt:lpstr>Insertion of a Node at End of CLL</vt:lpstr>
      <vt:lpstr>Deletion Operation in CLL</vt:lpstr>
      <vt:lpstr>Deletion from Beginning of CLL</vt:lpstr>
      <vt:lpstr>PowerPoint Presentation</vt:lpstr>
      <vt:lpstr>Deleting First Node in CLL</vt:lpstr>
      <vt:lpstr>Deleting First Node in CLL</vt:lpstr>
      <vt:lpstr>Deleting First Node in CLL</vt:lpstr>
      <vt:lpstr>Deletion from End of CLL</vt:lpstr>
      <vt:lpstr>Code for Deletion from End of CLL</vt:lpstr>
      <vt:lpstr>PowerPoint Presentation</vt:lpstr>
      <vt:lpstr>Deleting Last Node in CLL</vt:lpstr>
      <vt:lpstr>Deleting Last Node in CLL</vt:lpstr>
      <vt:lpstr>Deleting Last Node in CLL</vt:lpstr>
      <vt:lpstr>Key Points</vt:lpstr>
      <vt:lpstr>Practice Exercises</vt:lpstr>
      <vt:lpstr>[1] Data Structures and Algorithms in java by Goodrich and Tamassia, Wiley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Linked List (CLL)</dc:title>
  <dc:creator> Lecture 24 </dc:creator>
  <cp:lastModifiedBy>Abdul Aleem</cp:lastModifiedBy>
  <cp:revision>1</cp:revision>
  <dcterms:created xsi:type="dcterms:W3CDTF">2023-12-02T16:09:37Z</dcterms:created>
  <dcterms:modified xsi:type="dcterms:W3CDTF">2023-12-02T16:21:18Z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2023-12-02T00:00:00Z</vt:filetime>
  </property>
  <property fmtid="{D5CDD505-2E9C-101B-9397-08002B2CF9AE}" pid="5" name="PTEX.Fullbanner">
    <vt:lpwstr>This is MiKTeX-pdfTeX 4.1.0 (1.40.21)</vt:lpwstr>
  </property>
  <property fmtid="{D5CDD505-2E9C-101B-9397-08002B2CF9AE}" pid="6" name="Producer">
    <vt:lpwstr>MiKTeX pdfTeX-1.40.21</vt:lpwstr>
  </property>
</Properties>
</file>