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81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86" r:id="rId15"/>
    <p:sldId id="273" r:id="rId16"/>
    <p:sldId id="272" r:id="rId17"/>
    <p:sldId id="275" r:id="rId18"/>
    <p:sldId id="276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C4 Start" id="{1824CDC6-02C5-4AB0-893E-C158733F44FF}">
          <p14:sldIdLst>
            <p14:sldId id="257"/>
            <p14:sldId id="258"/>
          </p14:sldIdLst>
        </p14:section>
        <p14:section name="Requisitos" id="{F9D39591-D3D5-4B45-BBF7-72EDCBFAF835}">
          <p14:sldIdLst>
            <p14:sldId id="281"/>
          </p14:sldIdLst>
        </p14:section>
        <p14:section name="DER" id="{BD137A1B-9F33-465A-BBEF-A42F7CB49340}">
          <p14:sldIdLst>
            <p14:sldId id="261"/>
          </p14:sldIdLst>
        </p14:section>
        <p14:section name="DD" id="{9C9BA015-168B-4356-B581-F057D9C67104}">
          <p14:sldIdLst>
            <p14:sldId id="259"/>
            <p14:sldId id="260"/>
            <p14:sldId id="262"/>
            <p14:sldId id="263"/>
          </p14:sldIdLst>
        </p14:section>
        <p14:section name="Diagrama de Classes" id="{701B328F-8019-405E-82A0-43D6880A07BC}">
          <p14:sldIdLst>
            <p14:sldId id="264"/>
          </p14:sldIdLst>
        </p14:section>
        <p14:section name="Fluxograma" id="{934C4807-1DA3-4117-8CB5-8A9235202ABB}">
          <p14:sldIdLst>
            <p14:sldId id="268"/>
            <p14:sldId id="269"/>
            <p14:sldId id="270"/>
            <p14:sldId id="271"/>
            <p14:sldId id="286"/>
          </p14:sldIdLst>
        </p14:section>
        <p14:section name="Cronograma completo" id="{C7A20B1A-9261-4874-B296-01F28F9A2DFA}">
          <p14:sldIdLst>
            <p14:sldId id="273"/>
          </p14:sldIdLst>
        </p14:section>
        <p14:section name="FAQ" id="{10B726FD-4D99-469C-A91B-A626AF1BE824}">
          <p14:sldIdLst>
            <p14:sldId id="272"/>
          </p14:sldIdLst>
        </p14:section>
        <p14:section name="Manual" id="{09D87768-925F-4E0C-BAAE-6DBAB5FC5F37}">
          <p14:sldIdLst>
            <p14:sldId id="275"/>
            <p14:sldId id="276"/>
            <p14:sldId id="277"/>
            <p14:sldId id="278"/>
            <p14:sldId id="280"/>
          </p14:sldIdLst>
        </p14:section>
        <p14:section name="Testes Caixa Branca" id="{469D295D-0686-42A6-91B9-2D0E7C7153B9}">
          <p14:sldIdLst>
            <p14:sldId id="279"/>
            <p14:sldId id="282"/>
          </p14:sldIdLst>
        </p14:section>
        <p14:section name="Testes Caixa Preta" id="{C81B538E-1135-42BE-8E9F-13FEAF7F5BAF}">
          <p14:sldIdLst>
            <p14:sldId id="283"/>
            <p14:sldId id="284"/>
          </p14:sldIdLst>
        </p14:section>
        <p14:section name="Orçamento" id="{9901C8D7-1E02-4821-8200-C4B4A048AD14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Costaa" initials="RC" lastIdx="1" clrIdx="0">
    <p:extLst>
      <p:ext uri="{19B8F6BF-5375-455C-9EA6-DF929625EA0E}">
        <p15:presenceInfo xmlns:p15="http://schemas.microsoft.com/office/powerpoint/2012/main" userId="5a2fbd8d2b9b24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04/09/2022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04/09/2022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04/09/2022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04/09/2022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04/09/2022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PROJETO INTEGRADOR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36529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Programador de Sistemas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77A54A-44F6-8BA5-A1A2-1B5FA11F06FB}"/>
              </a:ext>
            </a:extLst>
          </p:cNvPr>
          <p:cNvSpPr txBox="1">
            <a:spLocks/>
          </p:cNvSpPr>
          <p:nvPr/>
        </p:nvSpPr>
        <p:spPr>
          <a:xfrm>
            <a:off x="1276054" y="4337254"/>
            <a:ext cx="4775075" cy="365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S</a:t>
            </a:r>
            <a:r>
              <a:rPr lang="pt-br" dirty="0">
                <a:solidFill>
                  <a:schemeClr val="tx1"/>
                </a:solidFill>
              </a:rPr>
              <a:t>enac Bahia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A6DBE-2C95-CE39-882A-F1116FDD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7AD476-FCE1-4F4C-AFD1-546A99681531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28C152C-AF71-4350-681A-500277C5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37D607-52CA-1D41-BFE4-9159D3B8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Fluxograma do menu principal. “menuMain()”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B97609-7697-456F-16C6-55BB9433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47" y="456999"/>
            <a:ext cx="1457374" cy="59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05BC-A744-3638-7704-95A049A3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69FC6F0-8685-1ADA-034F-F06C8A28F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3" y="609600"/>
            <a:ext cx="6463553" cy="5334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5E5E4-C98A-1AEE-7F16-7C231357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Fluxograma do menu de CRUD (Create, Read, Update, Delete) do Cliente. 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3E0DF-3279-C380-3232-8933FBF9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A0658AA-378A-2F35-DD23-DDAC166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175E2E-2EC0-7456-D8ED-A4BAC65C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Fluxograma do menu de CRUD (Create, Read, Update, Delete) do Bolo. 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8CF59E-1572-8180-1EB3-2DD2B35E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7AD476-FCE1-4F4C-AFD1-546A99681531}" type="datetime1">
              <a:rPr lang="pt-BR" smtClean="0"/>
              <a:t>04/09/2022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A73D73B-7DC6-5922-80DF-9CEF9D4E6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8" y="609600"/>
            <a:ext cx="6448483" cy="5334000"/>
          </a:xfrm>
        </p:spPr>
      </p:pic>
    </p:spTree>
    <p:extLst>
      <p:ext uri="{BB962C8B-B14F-4D97-AF65-F5344CB8AC3E}">
        <p14:creationId xmlns:p14="http://schemas.microsoft.com/office/powerpoint/2010/main" val="65333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878AB-5EA8-E8DC-20D9-D5936D54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3956D90-DBD6-0F40-9EF7-95981BD3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8" y="609600"/>
            <a:ext cx="6448483" cy="5334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AE6DE-5008-65C7-26D0-E7BFAC0A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Fluxograma do menu de CRUD (Create, Read, Update, Delete) da Venda.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A33D0-F3B0-3790-A5B6-4072A84F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427A-03AA-2537-8359-1319B94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429DB4-9A2D-4FD1-4F1D-7B0687BAF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Fluxograma do menu de CRUD (Create, Read, Update, Delete)  do Telefone.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A976E-2833-2E47-27D4-D09A61EA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3BFC17-5469-DA89-61C3-1C28CACA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8" y="609600"/>
            <a:ext cx="6448483" cy="5334000"/>
          </a:xfrm>
        </p:spPr>
      </p:pic>
    </p:spTree>
    <p:extLst>
      <p:ext uri="{BB962C8B-B14F-4D97-AF65-F5344CB8AC3E}">
        <p14:creationId xmlns:p14="http://schemas.microsoft.com/office/powerpoint/2010/main" val="279573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87371F-FB27-D356-8624-E1A64D0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7AD476-FCE1-4F4C-AFD1-546A99681531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8F809EE-1884-955A-2691-C5C77635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completo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AEBCC3-1150-1E7D-5731-26EEEA92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9F1778-B556-DB46-2685-3E8F20A74925}"/>
              </a:ext>
            </a:extLst>
          </p:cNvPr>
          <p:cNvSpPr txBox="1"/>
          <p:nvPr/>
        </p:nvSpPr>
        <p:spPr>
          <a:xfrm>
            <a:off x="357387" y="457200"/>
            <a:ext cx="61724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18/08 - Fizemos o DER do sistema.</a:t>
            </a:r>
          </a:p>
          <a:p>
            <a:endParaRPr lang="pt-BR" dirty="0"/>
          </a:p>
          <a:p>
            <a:r>
              <a:rPr lang="pt-BR" dirty="0"/>
              <a:t>19/08 - Fizemos a história, Fluxograma, DD, FAQ.</a:t>
            </a:r>
          </a:p>
          <a:p>
            <a:r>
              <a:rPr lang="pt-BR" dirty="0"/>
              <a:t>19/08 - Demos inicio ao FAQ.</a:t>
            </a:r>
          </a:p>
          <a:p>
            <a:endParaRPr lang="pt-BR" dirty="0"/>
          </a:p>
          <a:p>
            <a:r>
              <a:rPr lang="pt-BR" dirty="0"/>
              <a:t>21/08 - Finalizamos o FAQ.</a:t>
            </a:r>
          </a:p>
          <a:p>
            <a:endParaRPr lang="pt-BR" dirty="0"/>
          </a:p>
          <a:p>
            <a:r>
              <a:rPr lang="pt-BR" dirty="0"/>
              <a:t>21/08 - Fizemos o Banco de Dados.</a:t>
            </a:r>
          </a:p>
          <a:p>
            <a:endParaRPr lang="pt-BR" dirty="0"/>
          </a:p>
          <a:p>
            <a:r>
              <a:rPr lang="pt-BR" dirty="0"/>
              <a:t>21/08 - começamos Dicionário de Dados.</a:t>
            </a:r>
          </a:p>
          <a:p>
            <a:r>
              <a:rPr lang="pt-BR" dirty="0"/>
              <a:t>21/08 - Começamos o código.</a:t>
            </a:r>
          </a:p>
          <a:p>
            <a:endParaRPr lang="pt-BR" dirty="0"/>
          </a:p>
          <a:p>
            <a:r>
              <a:rPr lang="pt-BR" dirty="0"/>
              <a:t>22/08 - Terminamos o Dicionário de dados.</a:t>
            </a:r>
          </a:p>
          <a:p>
            <a:endParaRPr lang="pt-BR" dirty="0"/>
          </a:p>
          <a:p>
            <a:r>
              <a:rPr lang="pt-BR" dirty="0"/>
              <a:t>30/08 - Terminamos o código.</a:t>
            </a:r>
          </a:p>
          <a:p>
            <a:endParaRPr lang="pt-BR" dirty="0"/>
          </a:p>
          <a:p>
            <a:r>
              <a:rPr lang="pt-BR" dirty="0"/>
              <a:t>31/08 - Começamos o cronograma de testes e os testes.</a:t>
            </a:r>
          </a:p>
          <a:p>
            <a:endParaRPr lang="pt-BR" dirty="0"/>
          </a:p>
          <a:p>
            <a:r>
              <a:rPr lang="pt-BR" dirty="0"/>
              <a:t>01/09 - Fizemos os requisitos funcionais e não funcionais.</a:t>
            </a:r>
          </a:p>
          <a:p>
            <a:endParaRPr lang="pt-BR" dirty="0"/>
          </a:p>
          <a:p>
            <a:r>
              <a:rPr lang="pt-BR" dirty="0"/>
              <a:t>02/09 - Terminamos o cronograma de testes e os testes.</a:t>
            </a:r>
          </a:p>
        </p:txBody>
      </p:sp>
    </p:spTree>
    <p:extLst>
      <p:ext uri="{BB962C8B-B14F-4D97-AF65-F5344CB8AC3E}">
        <p14:creationId xmlns:p14="http://schemas.microsoft.com/office/powerpoint/2010/main" val="6038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F64-9079-D0C8-1592-53AA5662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FAQ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5A68B3-4299-7731-B339-91E731D9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3928C-8ECF-4DEF-A6DD-572EA9AC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627" y="6343684"/>
            <a:ext cx="1955800" cy="365760"/>
          </a:xfrm>
        </p:spPr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82E564E-4BA1-250B-110B-2D773B631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60698"/>
              </p:ext>
            </p:extLst>
          </p:nvPr>
        </p:nvGraphicFramePr>
        <p:xfrm>
          <a:off x="282597" y="228749"/>
          <a:ext cx="6363632" cy="662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0403" imgH="5625562" progId="Word.Document.12">
                  <p:embed/>
                </p:oleObj>
              </mc:Choice>
              <mc:Fallback>
                <p:oleObj name="Document" r:id="rId2" imgW="5400403" imgH="5625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597" y="228749"/>
                        <a:ext cx="6363632" cy="6629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4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BED61-D0A0-F4A4-2871-DE7F8B6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58" y="1746675"/>
            <a:ext cx="6673402" cy="1200329"/>
          </a:xfrm>
        </p:spPr>
        <p:txBody>
          <a:bodyPr>
            <a:normAutofit/>
          </a:bodyPr>
          <a:lstStyle/>
          <a:p>
            <a:r>
              <a:rPr lang="pt-BR" sz="3200" dirty="0"/>
              <a:t>1) Utilizando o Menu principal.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005718-A41B-1CA3-3F01-46E3900A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BB8AB2-DE16-44F3-8F59-40B18FC602F6}" type="datetime1">
              <a:rPr lang="pt-BR" smtClean="0"/>
              <a:t>04/09/2022</a:t>
            </a:fld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4C1A31-7471-319A-B708-E90E31D30A4D}"/>
              </a:ext>
            </a:extLst>
          </p:cNvPr>
          <p:cNvSpPr txBox="1"/>
          <p:nvPr/>
        </p:nvSpPr>
        <p:spPr>
          <a:xfrm>
            <a:off x="1092558" y="2784662"/>
            <a:ext cx="4445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acessar o menu de Cliente digite: </a:t>
            </a:r>
          </a:p>
          <a:p>
            <a:r>
              <a:rPr lang="pt-BR" dirty="0"/>
              <a:t>Para acessar o menu de Bolo digite:    </a:t>
            </a:r>
          </a:p>
          <a:p>
            <a:r>
              <a:rPr lang="pt-BR" dirty="0"/>
              <a:t>Para acessar o menu de Venda digite:</a:t>
            </a:r>
          </a:p>
          <a:p>
            <a:r>
              <a:rPr lang="pt-BR" dirty="0"/>
              <a:t>Para acessar o menu de Telefone digite:   </a:t>
            </a:r>
          </a:p>
          <a:p>
            <a:r>
              <a:rPr lang="pt-BR" dirty="0"/>
              <a:t>Para Sai do Sistema basta digite: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9F87D-CA7F-9982-51D5-9A7BD130D879}"/>
              </a:ext>
            </a:extLst>
          </p:cNvPr>
          <p:cNvSpPr txBox="1"/>
          <p:nvPr/>
        </p:nvSpPr>
        <p:spPr>
          <a:xfrm>
            <a:off x="5312744" y="2784662"/>
            <a:ext cx="553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</a:t>
            </a:r>
          </a:p>
          <a:p>
            <a:r>
              <a:rPr lang="pt-BR" dirty="0"/>
              <a:t>[2]</a:t>
            </a:r>
          </a:p>
          <a:p>
            <a:r>
              <a:rPr lang="pt-BR" dirty="0"/>
              <a:t>[3]</a:t>
            </a:r>
          </a:p>
          <a:p>
            <a:r>
              <a:rPr lang="pt-BR" dirty="0"/>
              <a:t>[4]</a:t>
            </a:r>
          </a:p>
          <a:p>
            <a:r>
              <a:rPr lang="pt-BR" dirty="0"/>
              <a:t>[0]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EEBB02-628E-AB0B-7EED-454A67895AC0}"/>
              </a:ext>
            </a:extLst>
          </p:cNvPr>
          <p:cNvSpPr txBox="1">
            <a:spLocks/>
          </p:cNvSpPr>
          <p:nvPr/>
        </p:nvSpPr>
        <p:spPr>
          <a:xfrm>
            <a:off x="1041042" y="58893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/>
              <a:t>Manual de utilização o nosso sistema</a:t>
            </a:r>
          </a:p>
        </p:txBody>
      </p:sp>
    </p:spTree>
    <p:extLst>
      <p:ext uri="{BB962C8B-B14F-4D97-AF65-F5344CB8AC3E}">
        <p14:creationId xmlns:p14="http://schemas.microsoft.com/office/powerpoint/2010/main" val="334549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85BB-01F6-F64C-A23A-81A25C6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2 ) Como utilizar o Menu Clientes?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5DB307-3A77-4CAD-D644-32E1B612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371F0-AB78-4B7A-B042-3B5D124F9CC4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0C128F-6AD3-EC7C-1E61-16C90CC10BF3}"/>
              </a:ext>
            </a:extLst>
          </p:cNvPr>
          <p:cNvSpPr txBox="1"/>
          <p:nvPr/>
        </p:nvSpPr>
        <p:spPr>
          <a:xfrm>
            <a:off x="1066800" y="2202287"/>
            <a:ext cx="4123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Para criar um Cliente Pressione:    </a:t>
            </a:r>
          </a:p>
          <a:p>
            <a:r>
              <a:rPr lang="pt-BR" dirty="0"/>
              <a:t> Para consultar todos os clientes:    </a:t>
            </a:r>
          </a:p>
          <a:p>
            <a:r>
              <a:rPr lang="pt-BR" dirty="0"/>
              <a:t> Para atualizar um cliente pressione:   </a:t>
            </a:r>
          </a:p>
          <a:p>
            <a:r>
              <a:rPr lang="pt-BR" dirty="0"/>
              <a:t> Para deletar um cliente:            </a:t>
            </a:r>
          </a:p>
          <a:p>
            <a:r>
              <a:rPr lang="pt-BR" dirty="0"/>
              <a:t> Para voltar para o menu Principal: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79CAEF-C986-4D97-5720-106C878069C3}"/>
              </a:ext>
            </a:extLst>
          </p:cNvPr>
          <p:cNvSpPr txBox="1"/>
          <p:nvPr/>
        </p:nvSpPr>
        <p:spPr>
          <a:xfrm>
            <a:off x="4913499" y="2202287"/>
            <a:ext cx="553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</a:t>
            </a:r>
          </a:p>
          <a:p>
            <a:r>
              <a:rPr lang="pt-BR" dirty="0"/>
              <a:t>[2]</a:t>
            </a:r>
          </a:p>
          <a:p>
            <a:r>
              <a:rPr lang="pt-BR" dirty="0"/>
              <a:t>[3]</a:t>
            </a:r>
          </a:p>
          <a:p>
            <a:r>
              <a:rPr lang="pt-BR" dirty="0"/>
              <a:t>[4]</a:t>
            </a:r>
          </a:p>
          <a:p>
            <a:r>
              <a:rPr lang="pt-BR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24912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D56F-42AC-5BF8-D41F-2F8DB2E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511307" cy="1371600"/>
          </a:xfrm>
        </p:spPr>
        <p:txBody>
          <a:bodyPr/>
          <a:lstStyle/>
          <a:p>
            <a:r>
              <a:rPr lang="pt-BR" dirty="0"/>
              <a:t>3 ) Como utilizar o Menu de Bolos?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E3E8FA-6A8B-63E6-35B9-29423016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371F0-AB78-4B7A-B042-3B5D124F9CC4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D2F56-633E-B803-A573-621B4A9248A1}"/>
              </a:ext>
            </a:extLst>
          </p:cNvPr>
          <p:cNvSpPr txBox="1"/>
          <p:nvPr/>
        </p:nvSpPr>
        <p:spPr>
          <a:xfrm>
            <a:off x="1021934" y="2119097"/>
            <a:ext cx="6098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Para criar um Bolo Pressione:        </a:t>
            </a:r>
          </a:p>
          <a:p>
            <a:r>
              <a:rPr lang="pt-BR" dirty="0"/>
              <a:t> Para consultar todos os Bolos:       </a:t>
            </a:r>
          </a:p>
          <a:p>
            <a:r>
              <a:rPr lang="pt-BR" dirty="0"/>
              <a:t> Para atualizar um Bolo pressione:         </a:t>
            </a:r>
          </a:p>
          <a:p>
            <a:r>
              <a:rPr lang="pt-BR" dirty="0"/>
              <a:t> Para deletar um Bolo:                       </a:t>
            </a:r>
          </a:p>
          <a:p>
            <a:r>
              <a:rPr lang="pt-BR" dirty="0"/>
              <a:t> Para voltar para o menu Principal: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B06BE2-317D-7896-34BD-5E6A06176183}"/>
              </a:ext>
            </a:extLst>
          </p:cNvPr>
          <p:cNvSpPr txBox="1"/>
          <p:nvPr/>
        </p:nvSpPr>
        <p:spPr>
          <a:xfrm>
            <a:off x="4791359" y="2119097"/>
            <a:ext cx="553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</a:t>
            </a:r>
          </a:p>
          <a:p>
            <a:r>
              <a:rPr lang="pt-BR" dirty="0"/>
              <a:t>[2]</a:t>
            </a:r>
          </a:p>
          <a:p>
            <a:r>
              <a:rPr lang="pt-BR" dirty="0"/>
              <a:t>[3]</a:t>
            </a:r>
          </a:p>
          <a:p>
            <a:r>
              <a:rPr lang="pt-BR" dirty="0"/>
              <a:t>[4]</a:t>
            </a:r>
          </a:p>
          <a:p>
            <a:r>
              <a:rPr lang="pt-BR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6697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03" y="0"/>
            <a:ext cx="7204956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História do Projeto Integrador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325537-8871-7D15-2F38-442B2A6334B8}"/>
              </a:ext>
            </a:extLst>
          </p:cNvPr>
          <p:cNvSpPr txBox="1"/>
          <p:nvPr/>
        </p:nvSpPr>
        <p:spPr>
          <a:xfrm>
            <a:off x="4687503" y="873252"/>
            <a:ext cx="67184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pt-BR" dirty="0"/>
          </a:p>
          <a:p>
            <a:pPr rtl="0"/>
            <a:r>
              <a:rPr lang="pt-BR" dirty="0"/>
              <a:t>No ano de 2010 cinco colegas de faculdade, Hirlan, Rafael, Penélope, Gabriel e Caio, conseguiram ingressar na faculdade de ciência da computação. Por 4 anos eles se conheceram e passaram por vários desafios juntos. Após os 4 anos de aprendizado, Caio acabou desistindo do curso no meio, já Pénelope acabou saindo da faculdade por conta de problemas de saúde e familiar, o Gabriel seguiu a sua vida como programador de engenharia eletromecânica. O Hirlan e o Rafael acabaram fundando a empresa de sistemas "RallanSystems", mais conhecida como "RS". Hoje em dia é uma das maiores empresas de desenvolvimento de sistemas para comércios dentre outros sistemas. </a:t>
            </a:r>
          </a:p>
          <a:p>
            <a:pPr rtl="0"/>
            <a:r>
              <a:rPr lang="pt-BR" dirty="0"/>
              <a:t>No ano de 2022 Rafael e Hirlan foram desafiados para produzir sistemas para confeitarias. Com a pandemia as confeitarias que, na sua maioria, não tinham um sistema para auxiliar em suas vendas, acabaram sendo prejudicadas pela alta demanda de encomendas no mercado, assim a RallanSystems viu e atendeu a este chamado.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E287-120B-8560-6D0A-496B6244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4 ) Como utilizar o Menu de Vendas?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785B26-0C76-20AB-BBD9-7548628F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371F0-AB78-4B7A-B042-3B5D124F9CC4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25F2F2-FAFE-3C57-D589-3EC34D836395}"/>
              </a:ext>
            </a:extLst>
          </p:cNvPr>
          <p:cNvSpPr txBox="1"/>
          <p:nvPr/>
        </p:nvSpPr>
        <p:spPr>
          <a:xfrm>
            <a:off x="1066800" y="1993291"/>
            <a:ext cx="60820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criar uma Venda Pressione:      </a:t>
            </a:r>
          </a:p>
          <a:p>
            <a:r>
              <a:rPr lang="pt-BR" dirty="0"/>
              <a:t>Para consultar todas as Vendas:      </a:t>
            </a:r>
          </a:p>
          <a:p>
            <a:r>
              <a:rPr lang="pt-BR" dirty="0"/>
              <a:t>Para atualizar uma Venda pressione:     </a:t>
            </a:r>
          </a:p>
          <a:p>
            <a:r>
              <a:rPr lang="pt-BR" dirty="0"/>
              <a:t>Para deletar uma Venda:              </a:t>
            </a:r>
          </a:p>
          <a:p>
            <a:r>
              <a:rPr lang="pt-BR" dirty="0"/>
              <a:t>Para voltar para o menu Principal: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4CBFD6-0FAA-B335-0AE6-ABA857E794DB}"/>
              </a:ext>
            </a:extLst>
          </p:cNvPr>
          <p:cNvSpPr txBox="1"/>
          <p:nvPr/>
        </p:nvSpPr>
        <p:spPr>
          <a:xfrm>
            <a:off x="4945906" y="1993291"/>
            <a:ext cx="553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</a:t>
            </a:r>
          </a:p>
          <a:p>
            <a:r>
              <a:rPr lang="pt-BR" dirty="0"/>
              <a:t>[2]</a:t>
            </a:r>
          </a:p>
          <a:p>
            <a:r>
              <a:rPr lang="pt-BR" dirty="0"/>
              <a:t>[3]</a:t>
            </a:r>
          </a:p>
          <a:p>
            <a:r>
              <a:rPr lang="pt-BR" dirty="0"/>
              <a:t>[4]</a:t>
            </a:r>
          </a:p>
          <a:p>
            <a:r>
              <a:rPr lang="pt-BR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62736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D86B7-710E-D200-9D45-3672148D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5 ) Como utilizar o Menu de Telefones?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0744FF-502D-2013-403E-D28EC2B0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9002" y="6035040"/>
            <a:ext cx="965915" cy="400110"/>
          </a:xfrm>
        </p:spPr>
        <p:txBody>
          <a:bodyPr/>
          <a:lstStyle/>
          <a:p>
            <a:pPr rtl="0"/>
            <a:fld id="{5BA371F0-AB78-4B7A-B042-3B5D124F9CC4}" type="datetime1">
              <a:rPr lang="pt-BR" smtClean="0"/>
              <a:t>04/09/2022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4D2530-241F-6C7F-C789-82EAA5482D31}"/>
              </a:ext>
            </a:extLst>
          </p:cNvPr>
          <p:cNvSpPr txBox="1"/>
          <p:nvPr/>
        </p:nvSpPr>
        <p:spPr>
          <a:xfrm>
            <a:off x="1066800" y="1993291"/>
            <a:ext cx="60820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criar um Telefone Pressione:      </a:t>
            </a:r>
          </a:p>
          <a:p>
            <a:r>
              <a:rPr lang="pt-BR" dirty="0"/>
              <a:t>Para consultar todos os Telefones:      </a:t>
            </a:r>
          </a:p>
          <a:p>
            <a:r>
              <a:rPr lang="pt-BR" dirty="0"/>
              <a:t>Para atualizar um Telefone pressione:     </a:t>
            </a:r>
          </a:p>
          <a:p>
            <a:r>
              <a:rPr lang="pt-BR" dirty="0"/>
              <a:t>Para deletar um Telefone:              </a:t>
            </a:r>
          </a:p>
          <a:p>
            <a:r>
              <a:rPr lang="pt-BR" dirty="0"/>
              <a:t>Para voltar para o menu Principal: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E3D1B7-CF7A-7D11-38B5-2EDA6C95BE50}"/>
              </a:ext>
            </a:extLst>
          </p:cNvPr>
          <p:cNvSpPr txBox="1"/>
          <p:nvPr/>
        </p:nvSpPr>
        <p:spPr>
          <a:xfrm>
            <a:off x="5048937" y="1993291"/>
            <a:ext cx="553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[1]</a:t>
            </a:r>
          </a:p>
          <a:p>
            <a:r>
              <a:rPr lang="pt-BR" dirty="0"/>
              <a:t>[2]</a:t>
            </a:r>
          </a:p>
          <a:p>
            <a:r>
              <a:rPr lang="pt-BR" dirty="0"/>
              <a:t>[3]</a:t>
            </a:r>
          </a:p>
          <a:p>
            <a:r>
              <a:rPr lang="pt-BR" dirty="0"/>
              <a:t>[4]</a:t>
            </a:r>
          </a:p>
          <a:p>
            <a:r>
              <a:rPr lang="pt-BR" dirty="0"/>
              <a:t>[0]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A0F653-D226-F2C9-00D9-2B4C47F1D407}"/>
              </a:ext>
            </a:extLst>
          </p:cNvPr>
          <p:cNvSpPr txBox="1"/>
          <p:nvPr/>
        </p:nvSpPr>
        <p:spPr>
          <a:xfrm>
            <a:off x="2468075" y="5867239"/>
            <a:ext cx="7255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RallanSystems agradece a utilização do nosso Sistema!! :)</a:t>
            </a:r>
          </a:p>
        </p:txBody>
      </p:sp>
    </p:spTree>
    <p:extLst>
      <p:ext uri="{BB962C8B-B14F-4D97-AF65-F5344CB8AC3E}">
        <p14:creationId xmlns:p14="http://schemas.microsoft.com/office/powerpoint/2010/main" val="242236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D85D-C21F-E8BC-B246-7A84B9F5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de testes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BAF060-1AE4-2018-83DB-7983D25D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13C860-62B1-45DE-8111-2F122A9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4ADCA1-1FDF-EE89-B30A-774FF04582BB}"/>
              </a:ext>
            </a:extLst>
          </p:cNvPr>
          <p:cNvSpPr txBox="1"/>
          <p:nvPr/>
        </p:nvSpPr>
        <p:spPr>
          <a:xfrm>
            <a:off x="1021545" y="1579173"/>
            <a:ext cx="6001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	Relatório 31/08</a:t>
            </a:r>
          </a:p>
          <a:p>
            <a:r>
              <a:rPr lang="pt-BR" dirty="0"/>
              <a:t>1 - Ocorreu um erro no TesteClienteDAO em "Create".</a:t>
            </a:r>
          </a:p>
          <a:p>
            <a:r>
              <a:rPr lang="pt-BR" dirty="0"/>
              <a:t>2 - Ocorreu um erro no TesteTelefoneDAO em "Create".</a:t>
            </a:r>
          </a:p>
          <a:p>
            <a:r>
              <a:rPr lang="pt-BR" dirty="0"/>
              <a:t>3 - Ocorreu um erro no TesteBoloDAO em "ReadOne".</a:t>
            </a:r>
          </a:p>
          <a:p>
            <a:r>
              <a:rPr lang="pt-BR" dirty="0"/>
              <a:t>4 - Ocorreu um erro no TesteVendaDAO em "testCheckCpf", "</a:t>
            </a:r>
            <a:r>
              <a:rPr lang="pt-BR" dirty="0" err="1"/>
              <a:t>testCheckIdBolo</a:t>
            </a:r>
            <a:r>
              <a:rPr lang="pt-BR" dirty="0"/>
              <a:t>" e no "testCreate".</a:t>
            </a:r>
          </a:p>
          <a:p>
            <a:endParaRPr lang="pt-BR" dirty="0"/>
          </a:p>
          <a:p>
            <a:r>
              <a:rPr lang="pt-BR" dirty="0"/>
              <a:t>		Relatório 01/09</a:t>
            </a:r>
          </a:p>
          <a:p>
            <a:r>
              <a:rPr lang="pt-BR" dirty="0"/>
              <a:t>1 - Resolvido. Problema na construção do teste.</a:t>
            </a:r>
          </a:p>
          <a:p>
            <a:r>
              <a:rPr lang="pt-BR" dirty="0"/>
              <a:t>2 - Resolvido. Problema na construção do teste.</a:t>
            </a:r>
          </a:p>
          <a:p>
            <a:r>
              <a:rPr lang="pt-BR" dirty="0"/>
              <a:t>3 - Resolvido. Problema na construção do teste.</a:t>
            </a:r>
          </a:p>
          <a:p>
            <a:r>
              <a:rPr lang="pt-BR" dirty="0"/>
              <a:t>4 - Resolvido. Problema na construção do teste.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9789232-A0A7-B9C1-F38C-D773572AD03D}"/>
              </a:ext>
            </a:extLst>
          </p:cNvPr>
          <p:cNvSpPr txBox="1">
            <a:spLocks/>
          </p:cNvSpPr>
          <p:nvPr/>
        </p:nvSpPr>
        <p:spPr>
          <a:xfrm>
            <a:off x="2028323" y="785610"/>
            <a:ext cx="4067677" cy="644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b="1" dirty="0"/>
              <a:t>1 ) TESTE UNITÁRIO</a:t>
            </a:r>
          </a:p>
        </p:txBody>
      </p:sp>
    </p:spTree>
    <p:extLst>
      <p:ext uri="{BB962C8B-B14F-4D97-AF65-F5344CB8AC3E}">
        <p14:creationId xmlns:p14="http://schemas.microsoft.com/office/powerpoint/2010/main" val="391868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4A959B2-D804-F572-0A5F-C3251F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C7B99DE-3406-2BB1-82BE-7229A8CC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28612-EE42-CB2E-90DC-66F67151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C1CD47D-42E6-37AE-B65D-C34F2670B2BC}"/>
              </a:ext>
            </a:extLst>
          </p:cNvPr>
          <p:cNvSpPr txBox="1">
            <a:spLocks/>
          </p:cNvSpPr>
          <p:nvPr/>
        </p:nvSpPr>
        <p:spPr>
          <a:xfrm>
            <a:off x="1895241" y="746975"/>
            <a:ext cx="4569954" cy="6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b="1" dirty="0"/>
              <a:t>2 ) TESTE FUNCIONAL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7A3670-9599-732C-CC7E-864FACA59EE3}"/>
              </a:ext>
            </a:extLst>
          </p:cNvPr>
          <p:cNvSpPr txBox="1"/>
          <p:nvPr/>
        </p:nvSpPr>
        <p:spPr>
          <a:xfrm>
            <a:off x="1021545" y="1579173"/>
            <a:ext cx="60015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	 RELATÓRIO 01/09</a:t>
            </a:r>
          </a:p>
          <a:p>
            <a:r>
              <a:rPr lang="pt-BR" dirty="0"/>
              <a:t>1 - Erro na atualização de um Cliente. Ele pedia um CPF e logo atualizava o próprio CPF, preferimos não deixar a opção de atualizar o CPF.</a:t>
            </a:r>
          </a:p>
          <a:p>
            <a:endParaRPr lang="pt-BR" dirty="0"/>
          </a:p>
          <a:p>
            <a:r>
              <a:rPr lang="pt-BR" dirty="0"/>
              <a:t>2 - Estava pedindo para por a data de cadastro que não é precisa, já é posta automaticamente.</a:t>
            </a:r>
          </a:p>
          <a:p>
            <a:endParaRPr lang="pt-BR" dirty="0"/>
          </a:p>
          <a:p>
            <a:r>
              <a:rPr lang="pt-BR" dirty="0"/>
              <a:t>3 - Colocamos um Read bolo antes de escolher o ID do bolo que será vendido.</a:t>
            </a:r>
          </a:p>
        </p:txBody>
      </p:sp>
    </p:spTree>
    <p:extLst>
      <p:ext uri="{BB962C8B-B14F-4D97-AF65-F5344CB8AC3E}">
        <p14:creationId xmlns:p14="http://schemas.microsoft.com/office/powerpoint/2010/main" val="55585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7A4138B-6CF3-D681-EC85-CB2F2733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2716F1D-E02E-7BF2-B0A8-CB16A14B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D11B3-BFC8-BB5F-8349-7BA70715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CF1DE9-9764-503E-C49E-1AC6A5473DFB}"/>
              </a:ext>
            </a:extLst>
          </p:cNvPr>
          <p:cNvSpPr txBox="1">
            <a:spLocks/>
          </p:cNvSpPr>
          <p:nvPr/>
        </p:nvSpPr>
        <p:spPr>
          <a:xfrm>
            <a:off x="1719050" y="607393"/>
            <a:ext cx="5390088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b="1" dirty="0"/>
              <a:t>3 ) TESTE DE USABILIDADE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E0A8C-C1C2-7945-7F3D-AE7E427D6865}"/>
              </a:ext>
            </a:extLst>
          </p:cNvPr>
          <p:cNvSpPr txBox="1"/>
          <p:nvPr/>
        </p:nvSpPr>
        <p:spPr>
          <a:xfrm>
            <a:off x="1021545" y="1579172"/>
            <a:ext cx="60875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	 Relatório 01/09</a:t>
            </a:r>
          </a:p>
          <a:p>
            <a:r>
              <a:rPr lang="pt-BR" dirty="0"/>
              <a:t>1 - Em todos os Menus e CRUDS adicionamos um "\n", uma quebra de linha em partes que precisavam ser separadas, para ter o devido destaque. </a:t>
            </a:r>
          </a:p>
          <a:p>
            <a:endParaRPr lang="pt-BR" dirty="0"/>
          </a:p>
          <a:p>
            <a:r>
              <a:rPr lang="pt-BR" dirty="0"/>
              <a:t>2 - Adicionamos um texto "Criar um bolo" no CRUD do bolo, pois não estava informando a ação a ser feita, de criação de um bolo.</a:t>
            </a:r>
          </a:p>
          <a:p>
            <a:endParaRPr lang="pt-BR" dirty="0"/>
          </a:p>
          <a:p>
            <a:r>
              <a:rPr lang="pt-BR" dirty="0"/>
              <a:t>3 - Adicionamos o "menuTelefone" que ainda não havia sido criado na classe "Menu" e adicionamos a opção 4 (Menu de Telefone) no menu principal.</a:t>
            </a:r>
          </a:p>
        </p:txBody>
      </p:sp>
    </p:spTree>
    <p:extLst>
      <p:ext uri="{BB962C8B-B14F-4D97-AF65-F5344CB8AC3E}">
        <p14:creationId xmlns:p14="http://schemas.microsoft.com/office/powerpoint/2010/main" val="198585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D848-9AF6-C082-BE6B-778A5E61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E18FE8-B83E-0B7B-C584-A41629AD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DF595-53DF-BD1F-8A79-7FB4E17C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C1F9F77-1882-8D9B-50B9-D01B97E52077}"/>
              </a:ext>
            </a:extLst>
          </p:cNvPr>
          <p:cNvSpPr txBox="1">
            <a:spLocks/>
          </p:cNvSpPr>
          <p:nvPr/>
        </p:nvSpPr>
        <p:spPr>
          <a:xfrm>
            <a:off x="1719050" y="784021"/>
            <a:ext cx="5390088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b="1" dirty="0"/>
              <a:t>4 ) TESTE DE INTEGRAÇÃO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350420-3F46-F570-1669-2A5B05308EE6}"/>
              </a:ext>
            </a:extLst>
          </p:cNvPr>
          <p:cNvSpPr txBox="1"/>
          <p:nvPr/>
        </p:nvSpPr>
        <p:spPr>
          <a:xfrm>
            <a:off x="1021545" y="1579172"/>
            <a:ext cx="60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	RELATÓRIO 02/09</a:t>
            </a:r>
          </a:p>
          <a:p>
            <a:r>
              <a:rPr lang="pt-BR" dirty="0"/>
              <a:t>Não encontramos nenhum erro.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806065C-AAA0-A1CE-75E2-B31FE2286665}"/>
              </a:ext>
            </a:extLst>
          </p:cNvPr>
          <p:cNvSpPr txBox="1">
            <a:spLocks/>
          </p:cNvSpPr>
          <p:nvPr/>
        </p:nvSpPr>
        <p:spPr>
          <a:xfrm>
            <a:off x="1719049" y="2827170"/>
            <a:ext cx="5609030" cy="674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b="1" dirty="0"/>
              <a:t>5 ) TESTE DE INTEGRIDADE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0873A-1BF4-141F-1C3B-EA32C8F3820F}"/>
              </a:ext>
            </a:extLst>
          </p:cNvPr>
          <p:cNvSpPr txBox="1"/>
          <p:nvPr/>
        </p:nvSpPr>
        <p:spPr>
          <a:xfrm>
            <a:off x="1021545" y="3991891"/>
            <a:ext cx="60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	RELATÓRIO 02/09</a:t>
            </a:r>
          </a:p>
          <a:p>
            <a:r>
              <a:rPr lang="pt-BR" dirty="0"/>
              <a:t>Não encontramos nenhuma falha/bugs.</a:t>
            </a:r>
          </a:p>
        </p:txBody>
      </p:sp>
    </p:spTree>
    <p:extLst>
      <p:ext uri="{BB962C8B-B14F-4D97-AF65-F5344CB8AC3E}">
        <p14:creationId xmlns:p14="http://schemas.microsoft.com/office/powerpoint/2010/main" val="320923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46B4C-6103-0C9D-4008-560BD480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Orçamento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047C7-04ED-B714-F5E2-B03F79F89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0713E-33E7-8972-98B6-7DFBCD7D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243F5-F020-403B-84E8-3610E6C6CB4F}" type="datetime1">
              <a:rPr lang="pt-BR" smtClean="0"/>
              <a:t>04/09/2022</a:t>
            </a:fld>
            <a:endParaRPr lang="en-U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96D73A6-0459-3566-12B7-3C8519D3E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60177"/>
              </p:ext>
            </p:extLst>
          </p:nvPr>
        </p:nvGraphicFramePr>
        <p:xfrm>
          <a:off x="417290" y="1395658"/>
          <a:ext cx="7626712" cy="406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0403" imgH="2880103" progId="Word.Document.12">
                  <p:embed/>
                </p:oleObj>
              </mc:Choice>
              <mc:Fallback>
                <p:oleObj name="Document" r:id="rId2" imgW="5400403" imgH="2880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290" y="1395658"/>
                        <a:ext cx="7626712" cy="4066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9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14CA5-56CE-0BA1-4B4C-F812FA94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Veja logo abaixo os requisitos funcionais e não funcionais para nosso sistema!!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84B6A-A1F5-4766-8622-D7286AE2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79073"/>
            <a:ext cx="5192332" cy="10361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Precisa de um computador.</a:t>
            </a:r>
          </a:p>
          <a:p>
            <a:r>
              <a:rPr lang="pt-BR" dirty="0"/>
              <a:t>É necessário ter o Java instalado no computador.</a:t>
            </a:r>
          </a:p>
          <a:p>
            <a:r>
              <a:rPr lang="pt-BR" dirty="0"/>
              <a:t>É necessário ter o MySQL. O Servidor é local.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B3A45-C4A1-8D92-62E5-3BD84B10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1BA5B3F-F9B9-719B-D76D-06B0EF7E4F5D}"/>
              </a:ext>
            </a:extLst>
          </p:cNvPr>
          <p:cNvSpPr txBox="1">
            <a:spLocks/>
          </p:cNvSpPr>
          <p:nvPr/>
        </p:nvSpPr>
        <p:spPr>
          <a:xfrm>
            <a:off x="1066800" y="2213066"/>
            <a:ext cx="5604456" cy="467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1 ) - &gt; Requisitos Não Funcionais: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3EA205-E390-2BB0-D220-6CF04D6C3DFD}"/>
              </a:ext>
            </a:extLst>
          </p:cNvPr>
          <p:cNvSpPr txBox="1">
            <a:spLocks/>
          </p:cNvSpPr>
          <p:nvPr/>
        </p:nvSpPr>
        <p:spPr>
          <a:xfrm>
            <a:off x="1066800" y="4177800"/>
            <a:ext cx="5604456" cy="467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800" dirty="0"/>
              <a:t>2 ) - &gt; Requisitos Funcionais!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9C4E52F-9C72-5081-5F4B-DDCD5391F209}"/>
              </a:ext>
            </a:extLst>
          </p:cNvPr>
          <p:cNvSpPr txBox="1">
            <a:spLocks/>
          </p:cNvSpPr>
          <p:nvPr/>
        </p:nvSpPr>
        <p:spPr>
          <a:xfrm>
            <a:off x="1066800" y="4907557"/>
            <a:ext cx="5192332" cy="149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sistema Cria, Consulta, Lê e Deleta clientes.</a:t>
            </a:r>
          </a:p>
          <a:p>
            <a:r>
              <a:rPr lang="pt-BR" dirty="0"/>
              <a:t>Nosso sistema Cria, Consulta, Lê e Deleta bolos.</a:t>
            </a:r>
          </a:p>
          <a:p>
            <a:r>
              <a:rPr lang="pt-BR" dirty="0"/>
              <a:t>Nosso sistema Cria, Consulta, Lê e Deleta telefones.</a:t>
            </a:r>
          </a:p>
          <a:p>
            <a:r>
              <a:rPr lang="pt-BR" dirty="0"/>
              <a:t>Nosso sistema Cria, Consulta, Lê e Deleta vendas.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Garamond" pitchFamily="18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E8A0-477E-0016-7496-3447BB59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pt-BR" dirty="0"/>
              <a:t>Diagrama Entidade Relacionamento (DER)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178F-6489-57D4-0175-3F74B844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1047" y="401385"/>
            <a:ext cx="2840243" cy="365760"/>
          </a:xfrm>
        </p:spPr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917F6B-B09F-4882-ACA3-8B9F6101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8" y="1442850"/>
            <a:ext cx="10798763" cy="49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B4169-2010-1AA1-C64D-DE06ED58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 (DD)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6C37-6076-7DF1-40E0-20B35456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6503"/>
            <a:ext cx="3144592" cy="395381"/>
          </a:xfrm>
        </p:spPr>
        <p:txBody>
          <a:bodyPr/>
          <a:lstStyle/>
          <a:p>
            <a:r>
              <a:rPr lang="pt-BR" dirty="0"/>
              <a:t>Cliente | Atributos : 11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1A440-090B-0340-5086-A495FCA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22D8B7-B75F-60E6-8C05-4EC6FCC0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40222"/>
            <a:ext cx="9249177" cy="37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B76C-BDCD-0153-338C-12323B07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 (DD)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7EB8B-EACC-CE3C-D251-4E659EDA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255949" cy="434018"/>
          </a:xfrm>
        </p:spPr>
        <p:txBody>
          <a:bodyPr>
            <a:normAutofit fontScale="92500"/>
          </a:bodyPr>
          <a:lstStyle/>
          <a:p>
            <a:r>
              <a:rPr lang="pt-BR" dirty="0"/>
              <a:t>Telefone | Atributos: 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1372C6-6342-2039-3DA0-440A9883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201CD3-61A6-004B-DB23-C3578B66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26064"/>
            <a:ext cx="9515376" cy="16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9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CC728-3012-9614-7799-2AC04395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 (DD)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8CE6E-584E-6142-5428-250A097E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2835499" cy="458550"/>
          </a:xfrm>
        </p:spPr>
        <p:txBody>
          <a:bodyPr>
            <a:normAutofit/>
          </a:bodyPr>
          <a:lstStyle/>
          <a:p>
            <a:r>
              <a:rPr lang="pt-BR" dirty="0"/>
              <a:t>Bolo | Atributos: 5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10C44-6723-2032-E2FE-6E20E885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AF297C-F6D1-0143-5A4D-31D28BAC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0" y="2561669"/>
            <a:ext cx="8785539" cy="2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2F465-E521-D209-67C4-2E51BB7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 (DD)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A4EBB-878B-8A40-82DB-87D0E65B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96C1038-FF2F-6962-D879-8DC962AC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0677"/>
            <a:ext cx="2178676" cy="407034"/>
          </a:xfrm>
        </p:spPr>
        <p:txBody>
          <a:bodyPr>
            <a:normAutofit/>
          </a:bodyPr>
          <a:lstStyle/>
          <a:p>
            <a:r>
              <a:rPr lang="pt-BR" dirty="0"/>
              <a:t>Venda | Atributos: 5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13AF7DA-9579-B2B8-0B8B-2A41D316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6962"/>
            <a:ext cx="8782156" cy="22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C9C2F-0761-7696-7A1F-041EEC3A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04/09/2022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6FCC1-C359-CA91-B790-295EF776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A81B0F-F372-79D1-CF37-F3D0DD4A0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7" y="286555"/>
            <a:ext cx="7901699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{72C262D0-36C6-49B0-BBED-41EBA3F0F22E}tf56410444_win32</Template>
  <TotalTime>1389</TotalTime>
  <Words>1175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Avenir Next LT Pro</vt:lpstr>
      <vt:lpstr>Avenir Next LT Pro Light</vt:lpstr>
      <vt:lpstr>Calibri</vt:lpstr>
      <vt:lpstr>Garamond</vt:lpstr>
      <vt:lpstr>SavonVTI</vt:lpstr>
      <vt:lpstr>Document</vt:lpstr>
      <vt:lpstr>PROJETO INTEGRADOR</vt:lpstr>
      <vt:lpstr>História do Projeto Integrador</vt:lpstr>
      <vt:lpstr>Veja logo abaixo os requisitos funcionais e não funcionais para nosso sistema!!</vt:lpstr>
      <vt:lpstr>Diagrama Entidade Relacionamento (DER)</vt:lpstr>
      <vt:lpstr>Dicionário de Dados (DD)</vt:lpstr>
      <vt:lpstr>Dicionário de Dados (DD)</vt:lpstr>
      <vt:lpstr>Dicionário de Dados (DD)</vt:lpstr>
      <vt:lpstr>Dicionário de Dados (DD)</vt:lpstr>
      <vt:lpstr>Diagrama de Classes</vt:lpstr>
      <vt:lpstr>Fluxograma </vt:lpstr>
      <vt:lpstr>Fluxograma </vt:lpstr>
      <vt:lpstr>Fluxograma </vt:lpstr>
      <vt:lpstr>Fluxograma </vt:lpstr>
      <vt:lpstr>Fluxograma </vt:lpstr>
      <vt:lpstr>Cronograma completo </vt:lpstr>
      <vt:lpstr>FAQ </vt:lpstr>
      <vt:lpstr>1) Utilizando o Menu principal.</vt:lpstr>
      <vt:lpstr>2 ) Como utilizar o Menu Clientes?</vt:lpstr>
      <vt:lpstr>3 ) Como utilizar o Menu de Bolos?</vt:lpstr>
      <vt:lpstr>4 ) Como utilizar o Menu de Vendas?</vt:lpstr>
      <vt:lpstr>5 ) Como utilizar o Menu de Telefones?</vt:lpstr>
      <vt:lpstr>Cronograma de testes </vt:lpstr>
      <vt:lpstr>Apresentação do PowerPoint</vt:lpstr>
      <vt:lpstr>Apresentação do PowerPoint</vt:lpstr>
      <vt:lpstr>Apresentação do PowerPoint</vt:lpstr>
      <vt:lpstr> Orçamento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 UC4</dc:title>
  <dc:creator>Rafael Costaa</dc:creator>
  <cp:lastModifiedBy>Rafael Costaa</cp:lastModifiedBy>
  <cp:revision>23</cp:revision>
  <dcterms:created xsi:type="dcterms:W3CDTF">2022-08-29T19:02:11Z</dcterms:created>
  <dcterms:modified xsi:type="dcterms:W3CDTF">2022-09-04T23:32:09Z</dcterms:modified>
</cp:coreProperties>
</file>